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sldIdLst>
    <p:sldId id="256" r:id="rId2"/>
    <p:sldId id="259" r:id="rId3"/>
    <p:sldId id="286" r:id="rId4"/>
    <p:sldId id="285" r:id="rId5"/>
    <p:sldId id="262" r:id="rId6"/>
    <p:sldId id="263" r:id="rId7"/>
    <p:sldId id="276" r:id="rId8"/>
    <p:sldId id="261" r:id="rId9"/>
    <p:sldId id="264" r:id="rId10"/>
    <p:sldId id="265" r:id="rId11"/>
    <p:sldId id="268" r:id="rId12"/>
    <p:sldId id="267" r:id="rId13"/>
    <p:sldId id="274" r:id="rId14"/>
    <p:sldId id="269" r:id="rId15"/>
    <p:sldId id="270" r:id="rId16"/>
    <p:sldId id="275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71" r:id="rId25"/>
    <p:sldId id="287" r:id="rId26"/>
    <p:sldId id="273" r:id="rId27"/>
    <p:sldId id="288" r:id="rId28"/>
    <p:sldId id="289" r:id="rId29"/>
    <p:sldId id="298" r:id="rId30"/>
    <p:sldId id="299" r:id="rId31"/>
    <p:sldId id="272" r:id="rId32"/>
    <p:sldId id="301" r:id="rId33"/>
    <p:sldId id="302" r:id="rId34"/>
    <p:sldId id="303" r:id="rId35"/>
    <p:sldId id="257" r:id="rId36"/>
    <p:sldId id="260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00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13" r:id="rId59"/>
    <p:sldId id="325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4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D577E5-50FF-40BA-AFC7-6ED6C70E0C1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CE117BFD-B69D-4A94-9D77-83CC9F3A0092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Melekat</a:t>
          </a:r>
          <a:r>
            <a:rPr lang="en-US" dirty="0">
              <a:solidFill>
                <a:schemeClr val="bg1"/>
              </a:solidFill>
            </a:rPr>
            <a:t> pada </a:t>
          </a:r>
          <a:r>
            <a:rPr lang="en-US" dirty="0" err="1">
              <a:solidFill>
                <a:schemeClr val="bg1"/>
              </a:solidFill>
            </a:rPr>
            <a:t>sel</a:t>
          </a:r>
          <a:r>
            <a:rPr lang="en-US" dirty="0">
              <a:solidFill>
                <a:schemeClr val="bg1"/>
              </a:solidFill>
            </a:rPr>
            <a:t> host</a:t>
          </a:r>
          <a:endParaRPr lang="en-ID" dirty="0">
            <a:solidFill>
              <a:schemeClr val="bg1"/>
            </a:solidFill>
          </a:endParaRPr>
        </a:p>
      </dgm:t>
    </dgm:pt>
    <dgm:pt modelId="{3EC923D0-BE3B-43A1-AE07-6A1FD0F758E0}" type="parTrans" cxnId="{D2EFAC2E-AC02-4B05-B2B6-F4E513724391}">
      <dgm:prSet/>
      <dgm:spPr/>
      <dgm:t>
        <a:bodyPr/>
        <a:lstStyle/>
        <a:p>
          <a:endParaRPr lang="en-ID"/>
        </a:p>
      </dgm:t>
    </dgm:pt>
    <dgm:pt modelId="{0D8F1436-7CCE-41AB-84FB-FA4BF9F0DAF8}" type="sibTrans" cxnId="{D2EFAC2E-AC02-4B05-B2B6-F4E513724391}">
      <dgm:prSet/>
      <dgm:spPr/>
      <dgm:t>
        <a:bodyPr/>
        <a:lstStyle/>
        <a:p>
          <a:endParaRPr lang="en-ID"/>
        </a:p>
      </dgm:t>
    </dgm:pt>
    <dgm:pt modelId="{2C7DFA3E-ABB8-42F9-B693-D17A3864D88E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Menginvasi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sel</a:t>
          </a:r>
          <a:r>
            <a:rPr lang="en-US" dirty="0">
              <a:solidFill>
                <a:schemeClr val="bg1"/>
              </a:solidFill>
            </a:rPr>
            <a:t> dan </a:t>
          </a:r>
          <a:r>
            <a:rPr lang="en-US" dirty="0" err="1">
              <a:solidFill>
                <a:schemeClr val="bg1"/>
              </a:solidFill>
            </a:rPr>
            <a:t>jaringan</a:t>
          </a:r>
          <a:r>
            <a:rPr lang="en-US" dirty="0">
              <a:solidFill>
                <a:schemeClr val="bg1"/>
              </a:solidFill>
            </a:rPr>
            <a:t> host</a:t>
          </a:r>
          <a:endParaRPr lang="en-ID" dirty="0">
            <a:solidFill>
              <a:schemeClr val="bg1"/>
            </a:solidFill>
          </a:endParaRPr>
        </a:p>
      </dgm:t>
    </dgm:pt>
    <dgm:pt modelId="{10DBE9B6-7256-4908-8D62-A7893DC769B5}" type="parTrans" cxnId="{90066D5E-1D0B-48B2-8B77-5A06F8BD1916}">
      <dgm:prSet/>
      <dgm:spPr/>
      <dgm:t>
        <a:bodyPr/>
        <a:lstStyle/>
        <a:p>
          <a:endParaRPr lang="en-ID"/>
        </a:p>
      </dgm:t>
    </dgm:pt>
    <dgm:pt modelId="{F8628FA5-B979-4ECF-BA11-A878E05A4BE6}" type="sibTrans" cxnId="{90066D5E-1D0B-48B2-8B77-5A06F8BD1916}">
      <dgm:prSet/>
      <dgm:spPr/>
      <dgm:t>
        <a:bodyPr/>
        <a:lstStyle/>
        <a:p>
          <a:endParaRPr lang="en-ID"/>
        </a:p>
      </dgm:t>
    </dgm:pt>
    <dgm:pt modelId="{177CE5A4-3EA8-4F63-B381-CA3F0BAC3306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Menghasilkan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toksin</a:t>
          </a:r>
          <a:endParaRPr lang="en-ID" dirty="0">
            <a:solidFill>
              <a:schemeClr val="bg1"/>
            </a:solidFill>
          </a:endParaRPr>
        </a:p>
      </dgm:t>
    </dgm:pt>
    <dgm:pt modelId="{ADB4828C-CC7E-415F-BF58-6AA42182AD7D}" type="parTrans" cxnId="{4E543C6A-6828-4ABC-A014-DC214A5AE4E2}">
      <dgm:prSet/>
      <dgm:spPr/>
      <dgm:t>
        <a:bodyPr/>
        <a:lstStyle/>
        <a:p>
          <a:endParaRPr lang="en-ID"/>
        </a:p>
      </dgm:t>
    </dgm:pt>
    <dgm:pt modelId="{C569BC2A-5B68-4C19-BC73-B8627A4B45E5}" type="sibTrans" cxnId="{4E543C6A-6828-4ABC-A014-DC214A5AE4E2}">
      <dgm:prSet/>
      <dgm:spPr/>
      <dgm:t>
        <a:bodyPr/>
        <a:lstStyle/>
        <a:p>
          <a:endParaRPr lang="en-ID"/>
        </a:p>
      </dgm:t>
    </dgm:pt>
    <dgm:pt modelId="{2286F93E-3D6F-4570-AF74-6C86315E8349}">
      <dgm:prSet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Bersifat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menular</a:t>
          </a:r>
          <a:endParaRPr lang="en-ID" dirty="0">
            <a:solidFill>
              <a:schemeClr val="bg1"/>
            </a:solidFill>
          </a:endParaRPr>
        </a:p>
      </dgm:t>
    </dgm:pt>
    <dgm:pt modelId="{702F1183-38B4-4F75-8685-5348BFC0041F}" type="parTrans" cxnId="{87D91D07-0D5A-4EA1-AB0C-B1F7C7FA1A81}">
      <dgm:prSet/>
      <dgm:spPr/>
      <dgm:t>
        <a:bodyPr/>
        <a:lstStyle/>
        <a:p>
          <a:endParaRPr lang="en-ID"/>
        </a:p>
      </dgm:t>
    </dgm:pt>
    <dgm:pt modelId="{B367B289-F009-42E5-B47A-0FAFE99A90A4}" type="sibTrans" cxnId="{87D91D07-0D5A-4EA1-AB0C-B1F7C7FA1A81}">
      <dgm:prSet/>
      <dgm:spPr/>
      <dgm:t>
        <a:bodyPr/>
        <a:lstStyle/>
        <a:p>
          <a:endParaRPr lang="en-ID"/>
        </a:p>
      </dgm:t>
    </dgm:pt>
    <dgm:pt modelId="{55596C65-042D-4E61-B50B-1AC27E4BCF58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Mampu </a:t>
          </a:r>
          <a:r>
            <a:rPr lang="en-US" dirty="0" err="1">
              <a:solidFill>
                <a:schemeClr val="bg1"/>
              </a:solidFill>
            </a:rPr>
            <a:t>menghindari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sistem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imun</a:t>
          </a:r>
          <a:r>
            <a:rPr lang="en-US" dirty="0">
              <a:solidFill>
                <a:schemeClr val="bg1"/>
              </a:solidFill>
            </a:rPr>
            <a:t> host</a:t>
          </a:r>
          <a:endParaRPr lang="en-ID" dirty="0">
            <a:solidFill>
              <a:schemeClr val="bg1"/>
            </a:solidFill>
          </a:endParaRPr>
        </a:p>
      </dgm:t>
    </dgm:pt>
    <dgm:pt modelId="{C5DAA596-88BC-459B-9432-7297B32B91B3}" type="parTrans" cxnId="{562F4436-058C-48F3-AA17-B4A31B44A894}">
      <dgm:prSet/>
      <dgm:spPr/>
      <dgm:t>
        <a:bodyPr/>
        <a:lstStyle/>
        <a:p>
          <a:endParaRPr lang="en-ID"/>
        </a:p>
      </dgm:t>
    </dgm:pt>
    <dgm:pt modelId="{ED9B0172-584C-45A4-9419-577C381AB25F}" type="sibTrans" cxnId="{562F4436-058C-48F3-AA17-B4A31B44A894}">
      <dgm:prSet/>
      <dgm:spPr/>
      <dgm:t>
        <a:bodyPr/>
        <a:lstStyle/>
        <a:p>
          <a:endParaRPr lang="en-ID"/>
        </a:p>
      </dgm:t>
    </dgm:pt>
    <dgm:pt modelId="{09D02EF7-757F-4213-8BA4-DEEB88A362DD}" type="pres">
      <dgm:prSet presAssocID="{E3D577E5-50FF-40BA-AFC7-6ED6C70E0C11}" presName="linear" presStyleCnt="0">
        <dgm:presLayoutVars>
          <dgm:dir/>
          <dgm:animLvl val="lvl"/>
          <dgm:resizeHandles val="exact"/>
        </dgm:presLayoutVars>
      </dgm:prSet>
      <dgm:spPr/>
    </dgm:pt>
    <dgm:pt modelId="{C1C6AAE5-0804-4E2A-98F3-7F23B889060F}" type="pres">
      <dgm:prSet presAssocID="{2286F93E-3D6F-4570-AF74-6C86315E8349}" presName="parentLin" presStyleCnt="0"/>
      <dgm:spPr/>
    </dgm:pt>
    <dgm:pt modelId="{9AB50709-52DF-4D2E-8BEC-74AC7C35E499}" type="pres">
      <dgm:prSet presAssocID="{2286F93E-3D6F-4570-AF74-6C86315E8349}" presName="parentLeftMargin" presStyleLbl="node1" presStyleIdx="0" presStyleCnt="5"/>
      <dgm:spPr/>
    </dgm:pt>
    <dgm:pt modelId="{BBD15567-0E62-46A0-BBFD-13C79A38EAC8}" type="pres">
      <dgm:prSet presAssocID="{2286F93E-3D6F-4570-AF74-6C86315E834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4CFF5BC-EF90-4AA9-9FB3-E36325DBFDFB}" type="pres">
      <dgm:prSet presAssocID="{2286F93E-3D6F-4570-AF74-6C86315E8349}" presName="negativeSpace" presStyleCnt="0"/>
      <dgm:spPr/>
    </dgm:pt>
    <dgm:pt modelId="{3E446750-5DD8-4ED8-B836-A27451009682}" type="pres">
      <dgm:prSet presAssocID="{2286F93E-3D6F-4570-AF74-6C86315E8349}" presName="childText" presStyleLbl="conFgAcc1" presStyleIdx="0" presStyleCnt="5">
        <dgm:presLayoutVars>
          <dgm:bulletEnabled val="1"/>
        </dgm:presLayoutVars>
      </dgm:prSet>
      <dgm:spPr/>
    </dgm:pt>
    <dgm:pt modelId="{95337125-189C-4369-AEE7-7031D97CD327}" type="pres">
      <dgm:prSet presAssocID="{B367B289-F009-42E5-B47A-0FAFE99A90A4}" presName="spaceBetweenRectangles" presStyleCnt="0"/>
      <dgm:spPr/>
    </dgm:pt>
    <dgm:pt modelId="{35BAF292-460A-43A9-83BF-B3CEEA84158D}" type="pres">
      <dgm:prSet presAssocID="{CE117BFD-B69D-4A94-9D77-83CC9F3A0092}" presName="parentLin" presStyleCnt="0"/>
      <dgm:spPr/>
    </dgm:pt>
    <dgm:pt modelId="{0069CF88-97D0-4691-A7C0-9BF145E45103}" type="pres">
      <dgm:prSet presAssocID="{CE117BFD-B69D-4A94-9D77-83CC9F3A0092}" presName="parentLeftMargin" presStyleLbl="node1" presStyleIdx="0" presStyleCnt="5"/>
      <dgm:spPr/>
    </dgm:pt>
    <dgm:pt modelId="{7E7DB4C3-E86F-4E6E-9085-C7B4646CC340}" type="pres">
      <dgm:prSet presAssocID="{CE117BFD-B69D-4A94-9D77-83CC9F3A009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1573AC2-E3AA-4784-A58D-779EF26ADA6E}" type="pres">
      <dgm:prSet presAssocID="{CE117BFD-B69D-4A94-9D77-83CC9F3A0092}" presName="negativeSpace" presStyleCnt="0"/>
      <dgm:spPr/>
    </dgm:pt>
    <dgm:pt modelId="{9279F6C4-6E5B-4B97-BD80-A9CC99A70966}" type="pres">
      <dgm:prSet presAssocID="{CE117BFD-B69D-4A94-9D77-83CC9F3A0092}" presName="childText" presStyleLbl="conFgAcc1" presStyleIdx="1" presStyleCnt="5">
        <dgm:presLayoutVars>
          <dgm:bulletEnabled val="1"/>
        </dgm:presLayoutVars>
      </dgm:prSet>
      <dgm:spPr/>
    </dgm:pt>
    <dgm:pt modelId="{10B40FC7-842F-45CF-9305-55287D01BCD0}" type="pres">
      <dgm:prSet presAssocID="{0D8F1436-7CCE-41AB-84FB-FA4BF9F0DAF8}" presName="spaceBetweenRectangles" presStyleCnt="0"/>
      <dgm:spPr/>
    </dgm:pt>
    <dgm:pt modelId="{72BB43FD-4A45-4B77-96AC-099B1690BB0E}" type="pres">
      <dgm:prSet presAssocID="{2C7DFA3E-ABB8-42F9-B693-D17A3864D88E}" presName="parentLin" presStyleCnt="0"/>
      <dgm:spPr/>
    </dgm:pt>
    <dgm:pt modelId="{86B65871-ECA8-46F4-A75C-42E6DD5A5CD6}" type="pres">
      <dgm:prSet presAssocID="{2C7DFA3E-ABB8-42F9-B693-D17A3864D88E}" presName="parentLeftMargin" presStyleLbl="node1" presStyleIdx="1" presStyleCnt="5"/>
      <dgm:spPr/>
    </dgm:pt>
    <dgm:pt modelId="{48286F9A-8626-45CA-9D0D-3CE5CD9F6F62}" type="pres">
      <dgm:prSet presAssocID="{2C7DFA3E-ABB8-42F9-B693-D17A3864D88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611F680-7FDC-415D-84BB-0B665EDF6165}" type="pres">
      <dgm:prSet presAssocID="{2C7DFA3E-ABB8-42F9-B693-D17A3864D88E}" presName="negativeSpace" presStyleCnt="0"/>
      <dgm:spPr/>
    </dgm:pt>
    <dgm:pt modelId="{7F08E70B-58DB-45DC-932B-8D2C1DBDAD81}" type="pres">
      <dgm:prSet presAssocID="{2C7DFA3E-ABB8-42F9-B693-D17A3864D88E}" presName="childText" presStyleLbl="conFgAcc1" presStyleIdx="2" presStyleCnt="5">
        <dgm:presLayoutVars>
          <dgm:bulletEnabled val="1"/>
        </dgm:presLayoutVars>
      </dgm:prSet>
      <dgm:spPr/>
    </dgm:pt>
    <dgm:pt modelId="{13E911C6-9EF7-4DD7-A22E-23FDCD28484F}" type="pres">
      <dgm:prSet presAssocID="{F8628FA5-B979-4ECF-BA11-A878E05A4BE6}" presName="spaceBetweenRectangles" presStyleCnt="0"/>
      <dgm:spPr/>
    </dgm:pt>
    <dgm:pt modelId="{75AE9EDB-B42A-40E4-9E4B-A494A79511DB}" type="pres">
      <dgm:prSet presAssocID="{177CE5A4-3EA8-4F63-B381-CA3F0BAC3306}" presName="parentLin" presStyleCnt="0"/>
      <dgm:spPr/>
    </dgm:pt>
    <dgm:pt modelId="{1597921B-B46B-4ED4-9F49-8B120185AEC4}" type="pres">
      <dgm:prSet presAssocID="{177CE5A4-3EA8-4F63-B381-CA3F0BAC3306}" presName="parentLeftMargin" presStyleLbl="node1" presStyleIdx="2" presStyleCnt="5"/>
      <dgm:spPr/>
    </dgm:pt>
    <dgm:pt modelId="{5448108C-8FC7-4339-A36C-174E72F5659D}" type="pres">
      <dgm:prSet presAssocID="{177CE5A4-3EA8-4F63-B381-CA3F0BAC330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FE3D111-B2FD-40FE-857B-ED371F0D35EF}" type="pres">
      <dgm:prSet presAssocID="{177CE5A4-3EA8-4F63-B381-CA3F0BAC3306}" presName="negativeSpace" presStyleCnt="0"/>
      <dgm:spPr/>
    </dgm:pt>
    <dgm:pt modelId="{8291B3A9-5219-4628-A108-A3F2ECCFA900}" type="pres">
      <dgm:prSet presAssocID="{177CE5A4-3EA8-4F63-B381-CA3F0BAC3306}" presName="childText" presStyleLbl="conFgAcc1" presStyleIdx="3" presStyleCnt="5">
        <dgm:presLayoutVars>
          <dgm:bulletEnabled val="1"/>
        </dgm:presLayoutVars>
      </dgm:prSet>
      <dgm:spPr/>
    </dgm:pt>
    <dgm:pt modelId="{186CC55B-063D-4EA7-A836-254BE6665A41}" type="pres">
      <dgm:prSet presAssocID="{C569BC2A-5B68-4C19-BC73-B8627A4B45E5}" presName="spaceBetweenRectangles" presStyleCnt="0"/>
      <dgm:spPr/>
    </dgm:pt>
    <dgm:pt modelId="{826E6266-74D4-4C95-BDC0-91C47B638A54}" type="pres">
      <dgm:prSet presAssocID="{55596C65-042D-4E61-B50B-1AC27E4BCF58}" presName="parentLin" presStyleCnt="0"/>
      <dgm:spPr/>
    </dgm:pt>
    <dgm:pt modelId="{2AF53088-3A5A-4C22-A34F-033DCDB59A4B}" type="pres">
      <dgm:prSet presAssocID="{55596C65-042D-4E61-B50B-1AC27E4BCF58}" presName="parentLeftMargin" presStyleLbl="node1" presStyleIdx="3" presStyleCnt="5"/>
      <dgm:spPr/>
    </dgm:pt>
    <dgm:pt modelId="{2FAC9C60-A646-4C50-8E6E-E018BA61FEED}" type="pres">
      <dgm:prSet presAssocID="{55596C65-042D-4E61-B50B-1AC27E4BCF58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9AB5C0D1-5965-41BC-9394-F828721EC282}" type="pres">
      <dgm:prSet presAssocID="{55596C65-042D-4E61-B50B-1AC27E4BCF58}" presName="negativeSpace" presStyleCnt="0"/>
      <dgm:spPr/>
    </dgm:pt>
    <dgm:pt modelId="{D9B5A908-59E9-4277-AEF3-E76248BFBDC2}" type="pres">
      <dgm:prSet presAssocID="{55596C65-042D-4E61-B50B-1AC27E4BCF58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B1F41405-DBD0-49DD-9866-B27AAF4A2FB3}" type="presOf" srcId="{2286F93E-3D6F-4570-AF74-6C86315E8349}" destId="{BBD15567-0E62-46A0-BBFD-13C79A38EAC8}" srcOrd="1" destOrd="0" presId="urn:microsoft.com/office/officeart/2005/8/layout/list1"/>
    <dgm:cxn modelId="{87D91D07-0D5A-4EA1-AB0C-B1F7C7FA1A81}" srcId="{E3D577E5-50FF-40BA-AFC7-6ED6C70E0C11}" destId="{2286F93E-3D6F-4570-AF74-6C86315E8349}" srcOrd="0" destOrd="0" parTransId="{702F1183-38B4-4F75-8685-5348BFC0041F}" sibTransId="{B367B289-F009-42E5-B47A-0FAFE99A90A4}"/>
    <dgm:cxn modelId="{8F0ABC07-8C3B-43BD-A1D5-0EA18AFCF2DE}" type="presOf" srcId="{55596C65-042D-4E61-B50B-1AC27E4BCF58}" destId="{2FAC9C60-A646-4C50-8E6E-E018BA61FEED}" srcOrd="1" destOrd="0" presId="urn:microsoft.com/office/officeart/2005/8/layout/list1"/>
    <dgm:cxn modelId="{DF852608-2E4E-4D81-94FE-CD59D5FA8C1E}" type="presOf" srcId="{177CE5A4-3EA8-4F63-B381-CA3F0BAC3306}" destId="{1597921B-B46B-4ED4-9F49-8B120185AEC4}" srcOrd="0" destOrd="0" presId="urn:microsoft.com/office/officeart/2005/8/layout/list1"/>
    <dgm:cxn modelId="{D2EFAC2E-AC02-4B05-B2B6-F4E513724391}" srcId="{E3D577E5-50FF-40BA-AFC7-6ED6C70E0C11}" destId="{CE117BFD-B69D-4A94-9D77-83CC9F3A0092}" srcOrd="1" destOrd="0" parTransId="{3EC923D0-BE3B-43A1-AE07-6A1FD0F758E0}" sibTransId="{0D8F1436-7CCE-41AB-84FB-FA4BF9F0DAF8}"/>
    <dgm:cxn modelId="{562F4436-058C-48F3-AA17-B4A31B44A894}" srcId="{E3D577E5-50FF-40BA-AFC7-6ED6C70E0C11}" destId="{55596C65-042D-4E61-B50B-1AC27E4BCF58}" srcOrd="4" destOrd="0" parTransId="{C5DAA596-88BC-459B-9432-7297B32B91B3}" sibTransId="{ED9B0172-584C-45A4-9419-577C381AB25F}"/>
    <dgm:cxn modelId="{F84C2139-7406-49CC-A2EB-F606E4D262DC}" type="presOf" srcId="{CE117BFD-B69D-4A94-9D77-83CC9F3A0092}" destId="{7E7DB4C3-E86F-4E6E-9085-C7B4646CC340}" srcOrd="1" destOrd="0" presId="urn:microsoft.com/office/officeart/2005/8/layout/list1"/>
    <dgm:cxn modelId="{90066D5E-1D0B-48B2-8B77-5A06F8BD1916}" srcId="{E3D577E5-50FF-40BA-AFC7-6ED6C70E0C11}" destId="{2C7DFA3E-ABB8-42F9-B693-D17A3864D88E}" srcOrd="2" destOrd="0" parTransId="{10DBE9B6-7256-4908-8D62-A7893DC769B5}" sibTransId="{F8628FA5-B979-4ECF-BA11-A878E05A4BE6}"/>
    <dgm:cxn modelId="{23F55B47-72E5-4934-80BC-D33A62E6D858}" type="presOf" srcId="{55596C65-042D-4E61-B50B-1AC27E4BCF58}" destId="{2AF53088-3A5A-4C22-A34F-033DCDB59A4B}" srcOrd="0" destOrd="0" presId="urn:microsoft.com/office/officeart/2005/8/layout/list1"/>
    <dgm:cxn modelId="{4E543C6A-6828-4ABC-A014-DC214A5AE4E2}" srcId="{E3D577E5-50FF-40BA-AFC7-6ED6C70E0C11}" destId="{177CE5A4-3EA8-4F63-B381-CA3F0BAC3306}" srcOrd="3" destOrd="0" parTransId="{ADB4828C-CC7E-415F-BF58-6AA42182AD7D}" sibTransId="{C569BC2A-5B68-4C19-BC73-B8627A4B45E5}"/>
    <dgm:cxn modelId="{8AAFA487-9851-497E-B5F7-D92C06D54CA1}" type="presOf" srcId="{2C7DFA3E-ABB8-42F9-B693-D17A3864D88E}" destId="{48286F9A-8626-45CA-9D0D-3CE5CD9F6F62}" srcOrd="1" destOrd="0" presId="urn:microsoft.com/office/officeart/2005/8/layout/list1"/>
    <dgm:cxn modelId="{223CB698-1267-4B42-A9CD-74DAA361148D}" type="presOf" srcId="{2C7DFA3E-ABB8-42F9-B693-D17A3864D88E}" destId="{86B65871-ECA8-46F4-A75C-42E6DD5A5CD6}" srcOrd="0" destOrd="0" presId="urn:microsoft.com/office/officeart/2005/8/layout/list1"/>
    <dgm:cxn modelId="{5AAA05B3-DF9E-4D83-995E-BF2219BCCB1B}" type="presOf" srcId="{2286F93E-3D6F-4570-AF74-6C86315E8349}" destId="{9AB50709-52DF-4D2E-8BEC-74AC7C35E499}" srcOrd="0" destOrd="0" presId="urn:microsoft.com/office/officeart/2005/8/layout/list1"/>
    <dgm:cxn modelId="{25DA14D3-FC26-4FBE-AC6E-612A52FD5947}" type="presOf" srcId="{E3D577E5-50FF-40BA-AFC7-6ED6C70E0C11}" destId="{09D02EF7-757F-4213-8BA4-DEEB88A362DD}" srcOrd="0" destOrd="0" presId="urn:microsoft.com/office/officeart/2005/8/layout/list1"/>
    <dgm:cxn modelId="{7B132CE6-D23E-4C73-B899-C454111FAB6B}" type="presOf" srcId="{177CE5A4-3EA8-4F63-B381-CA3F0BAC3306}" destId="{5448108C-8FC7-4339-A36C-174E72F5659D}" srcOrd="1" destOrd="0" presId="urn:microsoft.com/office/officeart/2005/8/layout/list1"/>
    <dgm:cxn modelId="{2B9A3FFE-B898-4047-AB84-72E80A601388}" type="presOf" srcId="{CE117BFD-B69D-4A94-9D77-83CC9F3A0092}" destId="{0069CF88-97D0-4691-A7C0-9BF145E45103}" srcOrd="0" destOrd="0" presId="urn:microsoft.com/office/officeart/2005/8/layout/list1"/>
    <dgm:cxn modelId="{F1C25D10-CBB6-4155-BADB-6FD317E808B6}" type="presParOf" srcId="{09D02EF7-757F-4213-8BA4-DEEB88A362DD}" destId="{C1C6AAE5-0804-4E2A-98F3-7F23B889060F}" srcOrd="0" destOrd="0" presId="urn:microsoft.com/office/officeart/2005/8/layout/list1"/>
    <dgm:cxn modelId="{2367B62A-45E3-43DD-8D95-DCE99BC30EF6}" type="presParOf" srcId="{C1C6AAE5-0804-4E2A-98F3-7F23B889060F}" destId="{9AB50709-52DF-4D2E-8BEC-74AC7C35E499}" srcOrd="0" destOrd="0" presId="urn:microsoft.com/office/officeart/2005/8/layout/list1"/>
    <dgm:cxn modelId="{DFC326E7-ECEA-4B1F-A49C-11D5FEF74F4A}" type="presParOf" srcId="{C1C6AAE5-0804-4E2A-98F3-7F23B889060F}" destId="{BBD15567-0E62-46A0-BBFD-13C79A38EAC8}" srcOrd="1" destOrd="0" presId="urn:microsoft.com/office/officeart/2005/8/layout/list1"/>
    <dgm:cxn modelId="{F209760F-A827-47BD-9B9E-031BD6297301}" type="presParOf" srcId="{09D02EF7-757F-4213-8BA4-DEEB88A362DD}" destId="{C4CFF5BC-EF90-4AA9-9FB3-E36325DBFDFB}" srcOrd="1" destOrd="0" presId="urn:microsoft.com/office/officeart/2005/8/layout/list1"/>
    <dgm:cxn modelId="{DFBD0C10-E410-47BF-845C-8310376EF2EB}" type="presParOf" srcId="{09D02EF7-757F-4213-8BA4-DEEB88A362DD}" destId="{3E446750-5DD8-4ED8-B836-A27451009682}" srcOrd="2" destOrd="0" presId="urn:microsoft.com/office/officeart/2005/8/layout/list1"/>
    <dgm:cxn modelId="{6FC520BF-9741-454A-AA1E-4D5EA12D068C}" type="presParOf" srcId="{09D02EF7-757F-4213-8BA4-DEEB88A362DD}" destId="{95337125-189C-4369-AEE7-7031D97CD327}" srcOrd="3" destOrd="0" presId="urn:microsoft.com/office/officeart/2005/8/layout/list1"/>
    <dgm:cxn modelId="{E7B52A17-B36D-4DB1-861F-C6448CBA1A2F}" type="presParOf" srcId="{09D02EF7-757F-4213-8BA4-DEEB88A362DD}" destId="{35BAF292-460A-43A9-83BF-B3CEEA84158D}" srcOrd="4" destOrd="0" presId="urn:microsoft.com/office/officeart/2005/8/layout/list1"/>
    <dgm:cxn modelId="{46871B49-93A6-4F2B-B5EA-F3543A6FAC3C}" type="presParOf" srcId="{35BAF292-460A-43A9-83BF-B3CEEA84158D}" destId="{0069CF88-97D0-4691-A7C0-9BF145E45103}" srcOrd="0" destOrd="0" presId="urn:microsoft.com/office/officeart/2005/8/layout/list1"/>
    <dgm:cxn modelId="{A6E242FC-80E7-407B-98B2-1F8D7693A479}" type="presParOf" srcId="{35BAF292-460A-43A9-83BF-B3CEEA84158D}" destId="{7E7DB4C3-E86F-4E6E-9085-C7B4646CC340}" srcOrd="1" destOrd="0" presId="urn:microsoft.com/office/officeart/2005/8/layout/list1"/>
    <dgm:cxn modelId="{9A633F2B-8012-473E-985F-1014EE64C0BA}" type="presParOf" srcId="{09D02EF7-757F-4213-8BA4-DEEB88A362DD}" destId="{81573AC2-E3AA-4784-A58D-779EF26ADA6E}" srcOrd="5" destOrd="0" presId="urn:microsoft.com/office/officeart/2005/8/layout/list1"/>
    <dgm:cxn modelId="{D58CB5B7-A2CA-4220-9071-A6DD5B597A9B}" type="presParOf" srcId="{09D02EF7-757F-4213-8BA4-DEEB88A362DD}" destId="{9279F6C4-6E5B-4B97-BD80-A9CC99A70966}" srcOrd="6" destOrd="0" presId="urn:microsoft.com/office/officeart/2005/8/layout/list1"/>
    <dgm:cxn modelId="{0BF6C661-9714-486A-8B7B-6C94D6638823}" type="presParOf" srcId="{09D02EF7-757F-4213-8BA4-DEEB88A362DD}" destId="{10B40FC7-842F-45CF-9305-55287D01BCD0}" srcOrd="7" destOrd="0" presId="urn:microsoft.com/office/officeart/2005/8/layout/list1"/>
    <dgm:cxn modelId="{BA4484D6-279F-4B64-8D7E-0F1D7569E15B}" type="presParOf" srcId="{09D02EF7-757F-4213-8BA4-DEEB88A362DD}" destId="{72BB43FD-4A45-4B77-96AC-099B1690BB0E}" srcOrd="8" destOrd="0" presId="urn:microsoft.com/office/officeart/2005/8/layout/list1"/>
    <dgm:cxn modelId="{1680B938-784D-44E6-96C9-E10327552FCD}" type="presParOf" srcId="{72BB43FD-4A45-4B77-96AC-099B1690BB0E}" destId="{86B65871-ECA8-46F4-A75C-42E6DD5A5CD6}" srcOrd="0" destOrd="0" presId="urn:microsoft.com/office/officeart/2005/8/layout/list1"/>
    <dgm:cxn modelId="{D46C0EC9-4B2D-4C62-84E5-EE44AC0EFBF5}" type="presParOf" srcId="{72BB43FD-4A45-4B77-96AC-099B1690BB0E}" destId="{48286F9A-8626-45CA-9D0D-3CE5CD9F6F62}" srcOrd="1" destOrd="0" presId="urn:microsoft.com/office/officeart/2005/8/layout/list1"/>
    <dgm:cxn modelId="{57685D15-5AC3-4DFB-8F46-6994BA499026}" type="presParOf" srcId="{09D02EF7-757F-4213-8BA4-DEEB88A362DD}" destId="{1611F680-7FDC-415D-84BB-0B665EDF6165}" srcOrd="9" destOrd="0" presId="urn:microsoft.com/office/officeart/2005/8/layout/list1"/>
    <dgm:cxn modelId="{FB69C7AD-3545-46C6-8609-D1D711D1E596}" type="presParOf" srcId="{09D02EF7-757F-4213-8BA4-DEEB88A362DD}" destId="{7F08E70B-58DB-45DC-932B-8D2C1DBDAD81}" srcOrd="10" destOrd="0" presId="urn:microsoft.com/office/officeart/2005/8/layout/list1"/>
    <dgm:cxn modelId="{341BE03C-7BF7-4D67-94F6-570742202057}" type="presParOf" srcId="{09D02EF7-757F-4213-8BA4-DEEB88A362DD}" destId="{13E911C6-9EF7-4DD7-A22E-23FDCD28484F}" srcOrd="11" destOrd="0" presId="urn:microsoft.com/office/officeart/2005/8/layout/list1"/>
    <dgm:cxn modelId="{2EBEAEBE-6584-4A45-97E4-46A707303C8A}" type="presParOf" srcId="{09D02EF7-757F-4213-8BA4-DEEB88A362DD}" destId="{75AE9EDB-B42A-40E4-9E4B-A494A79511DB}" srcOrd="12" destOrd="0" presId="urn:microsoft.com/office/officeart/2005/8/layout/list1"/>
    <dgm:cxn modelId="{470B4A2A-E625-4AB7-8DF7-C962DE984BE3}" type="presParOf" srcId="{75AE9EDB-B42A-40E4-9E4B-A494A79511DB}" destId="{1597921B-B46B-4ED4-9F49-8B120185AEC4}" srcOrd="0" destOrd="0" presId="urn:microsoft.com/office/officeart/2005/8/layout/list1"/>
    <dgm:cxn modelId="{C5F6C395-656E-4480-98BF-9DD06E79DC6A}" type="presParOf" srcId="{75AE9EDB-B42A-40E4-9E4B-A494A79511DB}" destId="{5448108C-8FC7-4339-A36C-174E72F5659D}" srcOrd="1" destOrd="0" presId="urn:microsoft.com/office/officeart/2005/8/layout/list1"/>
    <dgm:cxn modelId="{ACBA2FFE-41F2-4E29-BB4A-032F12EB4A80}" type="presParOf" srcId="{09D02EF7-757F-4213-8BA4-DEEB88A362DD}" destId="{3FE3D111-B2FD-40FE-857B-ED371F0D35EF}" srcOrd="13" destOrd="0" presId="urn:microsoft.com/office/officeart/2005/8/layout/list1"/>
    <dgm:cxn modelId="{3728ED5F-66E0-49C9-82A6-09C92A3D7771}" type="presParOf" srcId="{09D02EF7-757F-4213-8BA4-DEEB88A362DD}" destId="{8291B3A9-5219-4628-A108-A3F2ECCFA900}" srcOrd="14" destOrd="0" presId="urn:microsoft.com/office/officeart/2005/8/layout/list1"/>
    <dgm:cxn modelId="{5C787901-4837-4661-A02F-018B119FDA63}" type="presParOf" srcId="{09D02EF7-757F-4213-8BA4-DEEB88A362DD}" destId="{186CC55B-063D-4EA7-A836-254BE6665A41}" srcOrd="15" destOrd="0" presId="urn:microsoft.com/office/officeart/2005/8/layout/list1"/>
    <dgm:cxn modelId="{F3E36D13-50C2-411C-9878-EEDE0D503412}" type="presParOf" srcId="{09D02EF7-757F-4213-8BA4-DEEB88A362DD}" destId="{826E6266-74D4-4C95-BDC0-91C47B638A54}" srcOrd="16" destOrd="0" presId="urn:microsoft.com/office/officeart/2005/8/layout/list1"/>
    <dgm:cxn modelId="{95FD3879-5A22-41F9-B819-CC5BA0867EEC}" type="presParOf" srcId="{826E6266-74D4-4C95-BDC0-91C47B638A54}" destId="{2AF53088-3A5A-4C22-A34F-033DCDB59A4B}" srcOrd="0" destOrd="0" presId="urn:microsoft.com/office/officeart/2005/8/layout/list1"/>
    <dgm:cxn modelId="{797B202F-0947-4D80-AFB4-107314BB108D}" type="presParOf" srcId="{826E6266-74D4-4C95-BDC0-91C47B638A54}" destId="{2FAC9C60-A646-4C50-8E6E-E018BA61FEED}" srcOrd="1" destOrd="0" presId="urn:microsoft.com/office/officeart/2005/8/layout/list1"/>
    <dgm:cxn modelId="{08D8B4B2-450D-487D-B106-0BB74F083ADA}" type="presParOf" srcId="{09D02EF7-757F-4213-8BA4-DEEB88A362DD}" destId="{9AB5C0D1-5965-41BC-9394-F828721EC282}" srcOrd="17" destOrd="0" presId="urn:microsoft.com/office/officeart/2005/8/layout/list1"/>
    <dgm:cxn modelId="{4EED7F7F-8B06-4087-ABAB-50A8FF79376F}" type="presParOf" srcId="{09D02EF7-757F-4213-8BA4-DEEB88A362DD}" destId="{D9B5A908-59E9-4277-AEF3-E76248BFBDC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7A390B-CBFC-4B91-96EA-BB4E2867FAB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37E83FD8-69CA-46B9-B8B5-14E7AB2CB326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Saluran</a:t>
          </a:r>
          <a:r>
            <a:rPr lang="en-US" dirty="0">
              <a:solidFill>
                <a:schemeClr val="bg1"/>
              </a:solidFill>
            </a:rPr>
            <a:t> napas </a:t>
          </a:r>
          <a:r>
            <a:rPr lang="en-US" dirty="0" err="1">
              <a:solidFill>
                <a:schemeClr val="bg1"/>
              </a:solidFill>
            </a:rPr>
            <a:t>atas</a:t>
          </a:r>
          <a:r>
            <a:rPr lang="en-US" dirty="0">
              <a:solidFill>
                <a:schemeClr val="bg1"/>
              </a:solidFill>
            </a:rPr>
            <a:t> dan </a:t>
          </a:r>
          <a:r>
            <a:rPr lang="en-US" dirty="0" err="1">
              <a:solidFill>
                <a:schemeClr val="bg1"/>
              </a:solidFill>
            </a:rPr>
            <a:t>bawah</a:t>
          </a:r>
          <a:endParaRPr lang="en-ID" dirty="0">
            <a:solidFill>
              <a:schemeClr val="bg1"/>
            </a:solidFill>
          </a:endParaRPr>
        </a:p>
      </dgm:t>
    </dgm:pt>
    <dgm:pt modelId="{FE41FE61-F18D-4A49-AAB0-7B90AD29E993}" type="parTrans" cxnId="{6D04D469-429A-4CE7-83E8-19595A30875F}">
      <dgm:prSet/>
      <dgm:spPr/>
      <dgm:t>
        <a:bodyPr/>
        <a:lstStyle/>
        <a:p>
          <a:endParaRPr lang="en-ID"/>
        </a:p>
      </dgm:t>
    </dgm:pt>
    <dgm:pt modelId="{571C7C46-3F0B-4C32-B140-4BE062345BF0}" type="sibTrans" cxnId="{6D04D469-429A-4CE7-83E8-19595A30875F}">
      <dgm:prSet/>
      <dgm:spPr/>
      <dgm:t>
        <a:bodyPr/>
        <a:lstStyle/>
        <a:p>
          <a:endParaRPr lang="en-ID"/>
        </a:p>
      </dgm:t>
    </dgm:pt>
    <dgm:pt modelId="{E9277EC2-754C-4E3A-AF0D-E817D77FF2D9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Saluran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percernaan</a:t>
          </a:r>
          <a:endParaRPr lang="en-ID" dirty="0">
            <a:solidFill>
              <a:schemeClr val="bg1"/>
            </a:solidFill>
          </a:endParaRPr>
        </a:p>
      </dgm:t>
    </dgm:pt>
    <dgm:pt modelId="{A80EB8B8-5620-4C04-9B30-5FB95D995883}" type="parTrans" cxnId="{AB05178E-673E-4096-884A-5722842DD37B}">
      <dgm:prSet/>
      <dgm:spPr/>
      <dgm:t>
        <a:bodyPr/>
        <a:lstStyle/>
        <a:p>
          <a:endParaRPr lang="en-ID"/>
        </a:p>
      </dgm:t>
    </dgm:pt>
    <dgm:pt modelId="{C27E4887-A104-4832-B843-D7EAA833ECCA}" type="sibTrans" cxnId="{AB05178E-673E-4096-884A-5722842DD37B}">
      <dgm:prSet/>
      <dgm:spPr/>
      <dgm:t>
        <a:bodyPr/>
        <a:lstStyle/>
        <a:p>
          <a:endParaRPr lang="en-ID"/>
        </a:p>
      </dgm:t>
    </dgm:pt>
    <dgm:pt modelId="{623318EB-8919-4627-A8F9-63C6BFCC54F7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Genital dan </a:t>
          </a:r>
          <a:r>
            <a:rPr lang="en-US" dirty="0" err="1">
              <a:solidFill>
                <a:schemeClr val="bg1"/>
              </a:solidFill>
            </a:rPr>
            <a:t>saluran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kemih</a:t>
          </a:r>
          <a:endParaRPr lang="en-ID" dirty="0">
            <a:solidFill>
              <a:schemeClr val="bg1"/>
            </a:solidFill>
          </a:endParaRPr>
        </a:p>
      </dgm:t>
    </dgm:pt>
    <dgm:pt modelId="{B79896A0-85C9-4A4C-A267-4A998DE95DD7}" type="parTrans" cxnId="{6426872C-2AAF-405E-B6AD-DD0E57B74642}">
      <dgm:prSet/>
      <dgm:spPr/>
      <dgm:t>
        <a:bodyPr/>
        <a:lstStyle/>
        <a:p>
          <a:endParaRPr lang="en-ID"/>
        </a:p>
      </dgm:t>
    </dgm:pt>
    <dgm:pt modelId="{13F6688F-7FBF-4363-B546-4C1C000A8B89}" type="sibTrans" cxnId="{6426872C-2AAF-405E-B6AD-DD0E57B74642}">
      <dgm:prSet/>
      <dgm:spPr/>
      <dgm:t>
        <a:bodyPr/>
        <a:lstStyle/>
        <a:p>
          <a:endParaRPr lang="en-ID"/>
        </a:p>
      </dgm:t>
    </dgm:pt>
    <dgm:pt modelId="{6A4946EF-8632-4EC0-957E-4F1B154A5097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Luka </a:t>
          </a:r>
          <a:r>
            <a:rPr lang="en-US" dirty="0" err="1">
              <a:solidFill>
                <a:schemeClr val="bg1"/>
              </a:solidFill>
            </a:rPr>
            <a:t>terbuka</a:t>
          </a:r>
          <a:r>
            <a:rPr lang="en-US" dirty="0">
              <a:solidFill>
                <a:schemeClr val="bg1"/>
              </a:solidFill>
            </a:rPr>
            <a:t>/</a:t>
          </a:r>
          <a:r>
            <a:rPr lang="en-US" dirty="0" err="1">
              <a:solidFill>
                <a:schemeClr val="bg1"/>
              </a:solidFill>
            </a:rPr>
            <a:t>luka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bakar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dll</a:t>
          </a:r>
          <a:endParaRPr lang="en-ID" dirty="0">
            <a:solidFill>
              <a:schemeClr val="bg1"/>
            </a:solidFill>
          </a:endParaRPr>
        </a:p>
      </dgm:t>
    </dgm:pt>
    <dgm:pt modelId="{46BD984A-C2BD-4367-ACD5-4AF3647BB731}" type="parTrans" cxnId="{0B3A30DC-BC85-41AE-8C9B-82F37C0DBED3}">
      <dgm:prSet/>
      <dgm:spPr/>
      <dgm:t>
        <a:bodyPr/>
        <a:lstStyle/>
        <a:p>
          <a:endParaRPr lang="en-ID"/>
        </a:p>
      </dgm:t>
    </dgm:pt>
    <dgm:pt modelId="{0ADEC7B8-D5D1-4709-8336-3DB0AB0B4435}" type="sibTrans" cxnId="{0B3A30DC-BC85-41AE-8C9B-82F37C0DBED3}">
      <dgm:prSet/>
      <dgm:spPr/>
      <dgm:t>
        <a:bodyPr/>
        <a:lstStyle/>
        <a:p>
          <a:endParaRPr lang="en-ID"/>
        </a:p>
      </dgm:t>
    </dgm:pt>
    <dgm:pt modelId="{E77D0468-E100-42C0-A7DC-E108511998D8}" type="pres">
      <dgm:prSet presAssocID="{697A390B-CBFC-4B91-96EA-BB4E2867FAB1}" presName="diagram" presStyleCnt="0">
        <dgm:presLayoutVars>
          <dgm:dir/>
          <dgm:resizeHandles val="exact"/>
        </dgm:presLayoutVars>
      </dgm:prSet>
      <dgm:spPr/>
    </dgm:pt>
    <dgm:pt modelId="{ED00894E-5C3E-464E-9D26-7FD948CBAABC}" type="pres">
      <dgm:prSet presAssocID="{37E83FD8-69CA-46B9-B8B5-14E7AB2CB326}" presName="node" presStyleLbl="node1" presStyleIdx="0" presStyleCnt="4">
        <dgm:presLayoutVars>
          <dgm:bulletEnabled val="1"/>
        </dgm:presLayoutVars>
      </dgm:prSet>
      <dgm:spPr/>
    </dgm:pt>
    <dgm:pt modelId="{638E4BC1-E6B4-4221-A87B-EF0B9FC0D17E}" type="pres">
      <dgm:prSet presAssocID="{571C7C46-3F0B-4C32-B140-4BE062345BF0}" presName="sibTrans" presStyleCnt="0"/>
      <dgm:spPr/>
    </dgm:pt>
    <dgm:pt modelId="{F9903A5F-0116-4FD5-A84F-D5C98FB3948A}" type="pres">
      <dgm:prSet presAssocID="{E9277EC2-754C-4E3A-AF0D-E817D77FF2D9}" presName="node" presStyleLbl="node1" presStyleIdx="1" presStyleCnt="4">
        <dgm:presLayoutVars>
          <dgm:bulletEnabled val="1"/>
        </dgm:presLayoutVars>
      </dgm:prSet>
      <dgm:spPr/>
    </dgm:pt>
    <dgm:pt modelId="{50849903-4507-4AFE-80EA-5D69279D12CB}" type="pres">
      <dgm:prSet presAssocID="{C27E4887-A104-4832-B843-D7EAA833ECCA}" presName="sibTrans" presStyleCnt="0"/>
      <dgm:spPr/>
    </dgm:pt>
    <dgm:pt modelId="{62D93019-3B84-4734-B5B0-C799A806B71F}" type="pres">
      <dgm:prSet presAssocID="{623318EB-8919-4627-A8F9-63C6BFCC54F7}" presName="node" presStyleLbl="node1" presStyleIdx="2" presStyleCnt="4">
        <dgm:presLayoutVars>
          <dgm:bulletEnabled val="1"/>
        </dgm:presLayoutVars>
      </dgm:prSet>
      <dgm:spPr/>
    </dgm:pt>
    <dgm:pt modelId="{CC8A011B-CF88-43BD-A89C-6F989F21D065}" type="pres">
      <dgm:prSet presAssocID="{13F6688F-7FBF-4363-B546-4C1C000A8B89}" presName="sibTrans" presStyleCnt="0"/>
      <dgm:spPr/>
    </dgm:pt>
    <dgm:pt modelId="{C4D83EFB-F868-444D-89BA-D882C5152077}" type="pres">
      <dgm:prSet presAssocID="{6A4946EF-8632-4EC0-957E-4F1B154A5097}" presName="node" presStyleLbl="node1" presStyleIdx="3" presStyleCnt="4">
        <dgm:presLayoutVars>
          <dgm:bulletEnabled val="1"/>
        </dgm:presLayoutVars>
      </dgm:prSet>
      <dgm:spPr/>
    </dgm:pt>
  </dgm:ptLst>
  <dgm:cxnLst>
    <dgm:cxn modelId="{6426872C-2AAF-405E-B6AD-DD0E57B74642}" srcId="{697A390B-CBFC-4B91-96EA-BB4E2867FAB1}" destId="{623318EB-8919-4627-A8F9-63C6BFCC54F7}" srcOrd="2" destOrd="0" parTransId="{B79896A0-85C9-4A4C-A267-4A998DE95DD7}" sibTransId="{13F6688F-7FBF-4363-B546-4C1C000A8B89}"/>
    <dgm:cxn modelId="{2A4A593C-477D-4B4D-9125-1A5BDB037BA1}" type="presOf" srcId="{6A4946EF-8632-4EC0-957E-4F1B154A5097}" destId="{C4D83EFB-F868-444D-89BA-D882C5152077}" srcOrd="0" destOrd="0" presId="urn:microsoft.com/office/officeart/2005/8/layout/default"/>
    <dgm:cxn modelId="{6D04D469-429A-4CE7-83E8-19595A30875F}" srcId="{697A390B-CBFC-4B91-96EA-BB4E2867FAB1}" destId="{37E83FD8-69CA-46B9-B8B5-14E7AB2CB326}" srcOrd="0" destOrd="0" parTransId="{FE41FE61-F18D-4A49-AAB0-7B90AD29E993}" sibTransId="{571C7C46-3F0B-4C32-B140-4BE062345BF0}"/>
    <dgm:cxn modelId="{0DF5F76C-F8C9-4BBF-BEB9-52CCBEC0BECC}" type="presOf" srcId="{623318EB-8919-4627-A8F9-63C6BFCC54F7}" destId="{62D93019-3B84-4734-B5B0-C799A806B71F}" srcOrd="0" destOrd="0" presId="urn:microsoft.com/office/officeart/2005/8/layout/default"/>
    <dgm:cxn modelId="{DE95F876-ACE8-4450-9A2A-41AC08C25EB2}" type="presOf" srcId="{697A390B-CBFC-4B91-96EA-BB4E2867FAB1}" destId="{E77D0468-E100-42C0-A7DC-E108511998D8}" srcOrd="0" destOrd="0" presId="urn:microsoft.com/office/officeart/2005/8/layout/default"/>
    <dgm:cxn modelId="{F12DBD57-C732-43ED-82D3-04371A51485C}" type="presOf" srcId="{37E83FD8-69CA-46B9-B8B5-14E7AB2CB326}" destId="{ED00894E-5C3E-464E-9D26-7FD948CBAABC}" srcOrd="0" destOrd="0" presId="urn:microsoft.com/office/officeart/2005/8/layout/default"/>
    <dgm:cxn modelId="{AB05178E-673E-4096-884A-5722842DD37B}" srcId="{697A390B-CBFC-4B91-96EA-BB4E2867FAB1}" destId="{E9277EC2-754C-4E3A-AF0D-E817D77FF2D9}" srcOrd="1" destOrd="0" parTransId="{A80EB8B8-5620-4C04-9B30-5FB95D995883}" sibTransId="{C27E4887-A104-4832-B843-D7EAA833ECCA}"/>
    <dgm:cxn modelId="{83144EC0-883A-4804-BE09-64D37D0EA63A}" type="presOf" srcId="{E9277EC2-754C-4E3A-AF0D-E817D77FF2D9}" destId="{F9903A5F-0116-4FD5-A84F-D5C98FB3948A}" srcOrd="0" destOrd="0" presId="urn:microsoft.com/office/officeart/2005/8/layout/default"/>
    <dgm:cxn modelId="{0B3A30DC-BC85-41AE-8C9B-82F37C0DBED3}" srcId="{697A390B-CBFC-4B91-96EA-BB4E2867FAB1}" destId="{6A4946EF-8632-4EC0-957E-4F1B154A5097}" srcOrd="3" destOrd="0" parTransId="{46BD984A-C2BD-4367-ACD5-4AF3647BB731}" sibTransId="{0ADEC7B8-D5D1-4709-8336-3DB0AB0B4435}"/>
    <dgm:cxn modelId="{88DD4B26-94AA-4C5A-8F76-6D638E969D72}" type="presParOf" srcId="{E77D0468-E100-42C0-A7DC-E108511998D8}" destId="{ED00894E-5C3E-464E-9D26-7FD948CBAABC}" srcOrd="0" destOrd="0" presId="urn:microsoft.com/office/officeart/2005/8/layout/default"/>
    <dgm:cxn modelId="{0736A810-0D5E-477D-9F86-57B6BE1F0111}" type="presParOf" srcId="{E77D0468-E100-42C0-A7DC-E108511998D8}" destId="{638E4BC1-E6B4-4221-A87B-EF0B9FC0D17E}" srcOrd="1" destOrd="0" presId="urn:microsoft.com/office/officeart/2005/8/layout/default"/>
    <dgm:cxn modelId="{ED294843-6089-46B6-81E7-1FABC3795543}" type="presParOf" srcId="{E77D0468-E100-42C0-A7DC-E108511998D8}" destId="{F9903A5F-0116-4FD5-A84F-D5C98FB3948A}" srcOrd="2" destOrd="0" presId="urn:microsoft.com/office/officeart/2005/8/layout/default"/>
    <dgm:cxn modelId="{15EDD7BF-58F8-47B6-8EB9-A64FC5D1D49F}" type="presParOf" srcId="{E77D0468-E100-42C0-A7DC-E108511998D8}" destId="{50849903-4507-4AFE-80EA-5D69279D12CB}" srcOrd="3" destOrd="0" presId="urn:microsoft.com/office/officeart/2005/8/layout/default"/>
    <dgm:cxn modelId="{498FF75E-BC64-4053-B699-5EDBDC7FE289}" type="presParOf" srcId="{E77D0468-E100-42C0-A7DC-E108511998D8}" destId="{62D93019-3B84-4734-B5B0-C799A806B71F}" srcOrd="4" destOrd="0" presId="urn:microsoft.com/office/officeart/2005/8/layout/default"/>
    <dgm:cxn modelId="{AB718C54-5C48-4BE7-B82C-A362AF421218}" type="presParOf" srcId="{E77D0468-E100-42C0-A7DC-E108511998D8}" destId="{CC8A011B-CF88-43BD-A89C-6F989F21D065}" srcOrd="5" destOrd="0" presId="urn:microsoft.com/office/officeart/2005/8/layout/default"/>
    <dgm:cxn modelId="{A02A722A-4408-460C-AA22-DA3237B63243}" type="presParOf" srcId="{E77D0468-E100-42C0-A7DC-E108511998D8}" destId="{C4D83EFB-F868-444D-89BA-D882C515207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6089F3-BB18-45F9-AA0B-BE306EFDED8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AAC456A-2A92-4094-9065-C644A4CCDE6F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Bakteri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masuk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ke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tubuh</a:t>
          </a:r>
          <a:r>
            <a:rPr lang="en-US" dirty="0">
              <a:solidFill>
                <a:schemeClr val="bg1"/>
              </a:solidFill>
            </a:rPr>
            <a:t>  </a:t>
          </a:r>
          <a:r>
            <a:rPr lang="en-US" dirty="0" err="1">
              <a:solidFill>
                <a:schemeClr val="bg1"/>
              </a:solidFill>
            </a:rPr>
            <a:t>melalui</a:t>
          </a:r>
          <a:r>
            <a:rPr lang="en-US" dirty="0">
              <a:solidFill>
                <a:schemeClr val="bg1"/>
              </a:solidFill>
            </a:rPr>
            <a:t> port </a:t>
          </a:r>
          <a:r>
            <a:rPr lang="en-US" dirty="0" err="1">
              <a:solidFill>
                <a:schemeClr val="bg1"/>
              </a:solidFill>
            </a:rPr>
            <a:t>d’entree</a:t>
          </a:r>
          <a:endParaRPr lang="en-ID" dirty="0">
            <a:solidFill>
              <a:schemeClr val="bg1"/>
            </a:solidFill>
          </a:endParaRPr>
        </a:p>
      </dgm:t>
    </dgm:pt>
    <dgm:pt modelId="{0F71C4DA-8B1B-4E05-BD08-9194A639F224}" type="parTrans" cxnId="{ACFACF43-A9F5-45B8-9464-60525798CF35}">
      <dgm:prSet/>
      <dgm:spPr/>
      <dgm:t>
        <a:bodyPr/>
        <a:lstStyle/>
        <a:p>
          <a:endParaRPr lang="en-ID"/>
        </a:p>
      </dgm:t>
    </dgm:pt>
    <dgm:pt modelId="{2B5BDAEA-E9FD-45FF-A760-BC2BCF025E05}" type="sibTrans" cxnId="{ACFACF43-A9F5-45B8-9464-60525798CF35}">
      <dgm:prSet/>
      <dgm:spPr/>
      <dgm:t>
        <a:bodyPr/>
        <a:lstStyle/>
        <a:p>
          <a:endParaRPr lang="en-ID">
            <a:solidFill>
              <a:schemeClr val="bg1"/>
            </a:solidFill>
          </a:endParaRPr>
        </a:p>
      </dgm:t>
    </dgm:pt>
    <dgm:pt modelId="{50BF8A33-33DE-4E58-A1F5-1D114C72B144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Melekat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ke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sel</a:t>
          </a:r>
          <a:r>
            <a:rPr lang="en-US" dirty="0">
              <a:solidFill>
                <a:schemeClr val="bg1"/>
              </a:solidFill>
            </a:rPr>
            <a:t> host (</a:t>
          </a:r>
          <a:r>
            <a:rPr lang="en-US" dirty="0" err="1">
              <a:solidFill>
                <a:schemeClr val="bg1"/>
              </a:solidFill>
            </a:rPr>
            <a:t>sel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epitel</a:t>
          </a:r>
          <a:r>
            <a:rPr lang="en-US" dirty="0">
              <a:solidFill>
                <a:schemeClr val="bg1"/>
              </a:solidFill>
            </a:rPr>
            <a:t>)</a:t>
          </a:r>
          <a:endParaRPr lang="en-ID" dirty="0">
            <a:solidFill>
              <a:schemeClr val="bg1"/>
            </a:solidFill>
          </a:endParaRPr>
        </a:p>
      </dgm:t>
    </dgm:pt>
    <dgm:pt modelId="{44B91126-8688-4FC5-ACF6-EF50B61857E5}" type="parTrans" cxnId="{C8B90E62-AD9B-44A7-A99F-D9D51C2BBB64}">
      <dgm:prSet/>
      <dgm:spPr/>
      <dgm:t>
        <a:bodyPr/>
        <a:lstStyle/>
        <a:p>
          <a:endParaRPr lang="en-ID"/>
        </a:p>
      </dgm:t>
    </dgm:pt>
    <dgm:pt modelId="{B4B66E14-6995-42E7-9468-7BD142F18872}" type="sibTrans" cxnId="{C8B90E62-AD9B-44A7-A99F-D9D51C2BBB64}">
      <dgm:prSet/>
      <dgm:spPr/>
      <dgm:t>
        <a:bodyPr/>
        <a:lstStyle/>
        <a:p>
          <a:endParaRPr lang="en-ID">
            <a:solidFill>
              <a:schemeClr val="bg1"/>
            </a:solidFill>
          </a:endParaRPr>
        </a:p>
      </dgm:t>
    </dgm:pt>
    <dgm:pt modelId="{E84A6687-20FC-454E-A88E-011F3471E240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Bakteri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menetapkan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lokasi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infeksi</a:t>
          </a:r>
          <a:r>
            <a:rPr lang="en-US" dirty="0">
              <a:solidFill>
                <a:schemeClr val="bg1"/>
              </a:solidFill>
            </a:rPr>
            <a:t> primer</a:t>
          </a:r>
          <a:endParaRPr lang="en-ID" dirty="0">
            <a:solidFill>
              <a:schemeClr val="bg1"/>
            </a:solidFill>
          </a:endParaRPr>
        </a:p>
      </dgm:t>
    </dgm:pt>
    <dgm:pt modelId="{61B2BE19-A491-427A-90C8-5BDE523353F3}" type="parTrans" cxnId="{F3FFF9E9-1E5B-442D-80C1-2C5F353DF5D6}">
      <dgm:prSet/>
      <dgm:spPr/>
      <dgm:t>
        <a:bodyPr/>
        <a:lstStyle/>
        <a:p>
          <a:endParaRPr lang="en-ID"/>
        </a:p>
      </dgm:t>
    </dgm:pt>
    <dgm:pt modelId="{5B74A9F2-BEDD-4FBC-9924-C557483D9A31}" type="sibTrans" cxnId="{F3FFF9E9-1E5B-442D-80C1-2C5F353DF5D6}">
      <dgm:prSet/>
      <dgm:spPr/>
      <dgm:t>
        <a:bodyPr/>
        <a:lstStyle/>
        <a:p>
          <a:endParaRPr lang="en-ID"/>
        </a:p>
      </dgm:t>
    </dgm:pt>
    <dgm:pt modelId="{039F10A7-3911-468C-9C1E-F4CC6AE09AD0}">
      <dgm:prSet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Bakteri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berkembang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biak</a:t>
          </a:r>
          <a:endParaRPr lang="en-ID" dirty="0">
            <a:solidFill>
              <a:schemeClr val="bg1"/>
            </a:solidFill>
          </a:endParaRPr>
        </a:p>
      </dgm:t>
    </dgm:pt>
    <dgm:pt modelId="{3BB142AF-FA5D-4454-A674-E8B452F79A89}" type="parTrans" cxnId="{1981D433-8255-4665-8483-3ACEDF66781E}">
      <dgm:prSet/>
      <dgm:spPr/>
      <dgm:t>
        <a:bodyPr/>
        <a:lstStyle/>
        <a:p>
          <a:endParaRPr lang="en-ID"/>
        </a:p>
      </dgm:t>
    </dgm:pt>
    <dgm:pt modelId="{D347F485-24A2-4A29-84A1-75302D8F0972}" type="sibTrans" cxnId="{1981D433-8255-4665-8483-3ACEDF66781E}">
      <dgm:prSet/>
      <dgm:spPr/>
      <dgm:t>
        <a:bodyPr/>
        <a:lstStyle/>
        <a:p>
          <a:endParaRPr lang="en-ID"/>
        </a:p>
      </dgm:t>
    </dgm:pt>
    <dgm:pt modelId="{3A8ECE5D-E70E-4F13-AE14-A98EE99120F8}">
      <dgm:prSet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Menyebar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scr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langsung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melalui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jaringan</a:t>
          </a:r>
          <a:r>
            <a:rPr lang="en-US" dirty="0">
              <a:solidFill>
                <a:schemeClr val="bg1"/>
              </a:solidFill>
            </a:rPr>
            <a:t>/sist </a:t>
          </a:r>
          <a:r>
            <a:rPr lang="en-US" dirty="0" err="1">
              <a:solidFill>
                <a:schemeClr val="bg1"/>
              </a:solidFill>
            </a:rPr>
            <a:t>limfatik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ke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aliran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darah</a:t>
          </a:r>
          <a:endParaRPr lang="en-ID" dirty="0">
            <a:solidFill>
              <a:schemeClr val="bg1"/>
            </a:solidFill>
          </a:endParaRPr>
        </a:p>
      </dgm:t>
    </dgm:pt>
    <dgm:pt modelId="{D9724749-D4F0-4B9F-89AE-3A9D70054F75}" type="parTrans" cxnId="{3F73C03C-17AE-4DB0-A9ED-724852E1313E}">
      <dgm:prSet/>
      <dgm:spPr/>
      <dgm:t>
        <a:bodyPr/>
        <a:lstStyle/>
        <a:p>
          <a:endParaRPr lang="en-ID"/>
        </a:p>
      </dgm:t>
    </dgm:pt>
    <dgm:pt modelId="{8746BFA8-CE1F-4A82-92BF-1075F0C25841}" type="sibTrans" cxnId="{3F73C03C-17AE-4DB0-A9ED-724852E1313E}">
      <dgm:prSet/>
      <dgm:spPr/>
      <dgm:t>
        <a:bodyPr/>
        <a:lstStyle/>
        <a:p>
          <a:endParaRPr lang="en-ID"/>
        </a:p>
      </dgm:t>
    </dgm:pt>
    <dgm:pt modelId="{D56EFF1E-BD39-4DC9-B726-B9AE4EE32AC0}" type="pres">
      <dgm:prSet presAssocID="{9C6089F3-BB18-45F9-AA0B-BE306EFDED8A}" presName="Name0" presStyleCnt="0">
        <dgm:presLayoutVars>
          <dgm:dir/>
          <dgm:resizeHandles val="exact"/>
        </dgm:presLayoutVars>
      </dgm:prSet>
      <dgm:spPr/>
    </dgm:pt>
    <dgm:pt modelId="{0DAB8588-4D44-4386-B12F-8E1DFE356744}" type="pres">
      <dgm:prSet presAssocID="{EAAC456A-2A92-4094-9065-C644A4CCDE6F}" presName="node" presStyleLbl="node1" presStyleIdx="0" presStyleCnt="5">
        <dgm:presLayoutVars>
          <dgm:bulletEnabled val="1"/>
        </dgm:presLayoutVars>
      </dgm:prSet>
      <dgm:spPr/>
    </dgm:pt>
    <dgm:pt modelId="{8F2C6451-480F-41D0-834B-2652637AF1EB}" type="pres">
      <dgm:prSet presAssocID="{2B5BDAEA-E9FD-45FF-A760-BC2BCF025E05}" presName="sibTrans" presStyleLbl="sibTrans2D1" presStyleIdx="0" presStyleCnt="4"/>
      <dgm:spPr/>
    </dgm:pt>
    <dgm:pt modelId="{E48653D0-E257-4B30-988D-71985BB57A82}" type="pres">
      <dgm:prSet presAssocID="{2B5BDAEA-E9FD-45FF-A760-BC2BCF025E05}" presName="connectorText" presStyleLbl="sibTrans2D1" presStyleIdx="0" presStyleCnt="4"/>
      <dgm:spPr/>
    </dgm:pt>
    <dgm:pt modelId="{523A0572-2BF8-46DC-BD18-403139ADAA25}" type="pres">
      <dgm:prSet presAssocID="{50BF8A33-33DE-4E58-A1F5-1D114C72B144}" presName="node" presStyleLbl="node1" presStyleIdx="1" presStyleCnt="5">
        <dgm:presLayoutVars>
          <dgm:bulletEnabled val="1"/>
        </dgm:presLayoutVars>
      </dgm:prSet>
      <dgm:spPr/>
    </dgm:pt>
    <dgm:pt modelId="{CDC4BE58-2E45-4834-97AD-81DEFFC1B5AE}" type="pres">
      <dgm:prSet presAssocID="{B4B66E14-6995-42E7-9468-7BD142F18872}" presName="sibTrans" presStyleLbl="sibTrans2D1" presStyleIdx="1" presStyleCnt="4"/>
      <dgm:spPr/>
    </dgm:pt>
    <dgm:pt modelId="{A5BAB61D-2D35-47C0-BA03-A380F003E089}" type="pres">
      <dgm:prSet presAssocID="{B4B66E14-6995-42E7-9468-7BD142F18872}" presName="connectorText" presStyleLbl="sibTrans2D1" presStyleIdx="1" presStyleCnt="4"/>
      <dgm:spPr/>
    </dgm:pt>
    <dgm:pt modelId="{DB398B3B-52CC-437B-89F8-675B6A801436}" type="pres">
      <dgm:prSet presAssocID="{E84A6687-20FC-454E-A88E-011F3471E240}" presName="node" presStyleLbl="node1" presStyleIdx="2" presStyleCnt="5">
        <dgm:presLayoutVars>
          <dgm:bulletEnabled val="1"/>
        </dgm:presLayoutVars>
      </dgm:prSet>
      <dgm:spPr/>
    </dgm:pt>
    <dgm:pt modelId="{BE256B90-D0EE-4155-9D81-514F2CAAE484}" type="pres">
      <dgm:prSet presAssocID="{5B74A9F2-BEDD-4FBC-9924-C557483D9A31}" presName="sibTrans" presStyleLbl="sibTrans2D1" presStyleIdx="2" presStyleCnt="4"/>
      <dgm:spPr/>
    </dgm:pt>
    <dgm:pt modelId="{B4DCB618-1D7E-4470-8625-0CA6173B87B2}" type="pres">
      <dgm:prSet presAssocID="{5B74A9F2-BEDD-4FBC-9924-C557483D9A31}" presName="connectorText" presStyleLbl="sibTrans2D1" presStyleIdx="2" presStyleCnt="4"/>
      <dgm:spPr/>
    </dgm:pt>
    <dgm:pt modelId="{EBD567D2-5712-423E-8928-5C1CB1BECD88}" type="pres">
      <dgm:prSet presAssocID="{039F10A7-3911-468C-9C1E-F4CC6AE09AD0}" presName="node" presStyleLbl="node1" presStyleIdx="3" presStyleCnt="5">
        <dgm:presLayoutVars>
          <dgm:bulletEnabled val="1"/>
        </dgm:presLayoutVars>
      </dgm:prSet>
      <dgm:spPr/>
    </dgm:pt>
    <dgm:pt modelId="{92BA2D3E-5204-44C5-ACD8-BF9DAC58264E}" type="pres">
      <dgm:prSet presAssocID="{D347F485-24A2-4A29-84A1-75302D8F0972}" presName="sibTrans" presStyleLbl="sibTrans2D1" presStyleIdx="3" presStyleCnt="4"/>
      <dgm:spPr/>
    </dgm:pt>
    <dgm:pt modelId="{438DC48D-6F9A-4B57-BBFD-53783237DBAF}" type="pres">
      <dgm:prSet presAssocID="{D347F485-24A2-4A29-84A1-75302D8F0972}" presName="connectorText" presStyleLbl="sibTrans2D1" presStyleIdx="3" presStyleCnt="4"/>
      <dgm:spPr/>
    </dgm:pt>
    <dgm:pt modelId="{D45F18AA-0EA0-4DD4-A4C1-01B7320A1130}" type="pres">
      <dgm:prSet presAssocID="{3A8ECE5D-E70E-4F13-AE14-A98EE99120F8}" presName="node" presStyleLbl="node1" presStyleIdx="4" presStyleCnt="5">
        <dgm:presLayoutVars>
          <dgm:bulletEnabled val="1"/>
        </dgm:presLayoutVars>
      </dgm:prSet>
      <dgm:spPr/>
    </dgm:pt>
  </dgm:ptLst>
  <dgm:cxnLst>
    <dgm:cxn modelId="{416B1611-09D7-4C9D-8903-1C3A4121EB4A}" type="presOf" srcId="{5B74A9F2-BEDD-4FBC-9924-C557483D9A31}" destId="{B4DCB618-1D7E-4470-8625-0CA6173B87B2}" srcOrd="1" destOrd="0" presId="urn:microsoft.com/office/officeart/2005/8/layout/process1"/>
    <dgm:cxn modelId="{1981D433-8255-4665-8483-3ACEDF66781E}" srcId="{9C6089F3-BB18-45F9-AA0B-BE306EFDED8A}" destId="{039F10A7-3911-468C-9C1E-F4CC6AE09AD0}" srcOrd="3" destOrd="0" parTransId="{3BB142AF-FA5D-4454-A674-E8B452F79A89}" sibTransId="{D347F485-24A2-4A29-84A1-75302D8F0972}"/>
    <dgm:cxn modelId="{5D87E23A-80A8-402E-BFBF-4004B2E22A4D}" type="presOf" srcId="{9C6089F3-BB18-45F9-AA0B-BE306EFDED8A}" destId="{D56EFF1E-BD39-4DC9-B726-B9AE4EE32AC0}" srcOrd="0" destOrd="0" presId="urn:microsoft.com/office/officeart/2005/8/layout/process1"/>
    <dgm:cxn modelId="{3F73C03C-17AE-4DB0-A9ED-724852E1313E}" srcId="{9C6089F3-BB18-45F9-AA0B-BE306EFDED8A}" destId="{3A8ECE5D-E70E-4F13-AE14-A98EE99120F8}" srcOrd="4" destOrd="0" parTransId="{D9724749-D4F0-4B9F-89AE-3A9D70054F75}" sibTransId="{8746BFA8-CE1F-4A82-92BF-1075F0C25841}"/>
    <dgm:cxn modelId="{6342695C-F48F-4CFA-A6C5-CDE0850C63A8}" type="presOf" srcId="{039F10A7-3911-468C-9C1E-F4CC6AE09AD0}" destId="{EBD567D2-5712-423E-8928-5C1CB1BECD88}" srcOrd="0" destOrd="0" presId="urn:microsoft.com/office/officeart/2005/8/layout/process1"/>
    <dgm:cxn modelId="{C8B90E62-AD9B-44A7-A99F-D9D51C2BBB64}" srcId="{9C6089F3-BB18-45F9-AA0B-BE306EFDED8A}" destId="{50BF8A33-33DE-4E58-A1F5-1D114C72B144}" srcOrd="1" destOrd="0" parTransId="{44B91126-8688-4FC5-ACF6-EF50B61857E5}" sibTransId="{B4B66E14-6995-42E7-9468-7BD142F18872}"/>
    <dgm:cxn modelId="{ACFACF43-A9F5-45B8-9464-60525798CF35}" srcId="{9C6089F3-BB18-45F9-AA0B-BE306EFDED8A}" destId="{EAAC456A-2A92-4094-9065-C644A4CCDE6F}" srcOrd="0" destOrd="0" parTransId="{0F71C4DA-8B1B-4E05-BD08-9194A639F224}" sibTransId="{2B5BDAEA-E9FD-45FF-A760-BC2BCF025E05}"/>
    <dgm:cxn modelId="{0C068465-2FDE-485D-83AA-D597A4A3051D}" type="presOf" srcId="{EAAC456A-2A92-4094-9065-C644A4CCDE6F}" destId="{0DAB8588-4D44-4386-B12F-8E1DFE356744}" srcOrd="0" destOrd="0" presId="urn:microsoft.com/office/officeart/2005/8/layout/process1"/>
    <dgm:cxn modelId="{52B59D79-897F-4266-AC93-0B1EAB4A2F3A}" type="presOf" srcId="{5B74A9F2-BEDD-4FBC-9924-C557483D9A31}" destId="{BE256B90-D0EE-4155-9D81-514F2CAAE484}" srcOrd="0" destOrd="0" presId="urn:microsoft.com/office/officeart/2005/8/layout/process1"/>
    <dgm:cxn modelId="{3EACAF86-2C63-4779-8936-91F42154337A}" type="presOf" srcId="{D347F485-24A2-4A29-84A1-75302D8F0972}" destId="{438DC48D-6F9A-4B57-BBFD-53783237DBAF}" srcOrd="1" destOrd="0" presId="urn:microsoft.com/office/officeart/2005/8/layout/process1"/>
    <dgm:cxn modelId="{25E13990-C3C2-4397-A9BB-BB2C793D3311}" type="presOf" srcId="{2B5BDAEA-E9FD-45FF-A760-BC2BCF025E05}" destId="{E48653D0-E257-4B30-988D-71985BB57A82}" srcOrd="1" destOrd="0" presId="urn:microsoft.com/office/officeart/2005/8/layout/process1"/>
    <dgm:cxn modelId="{513FDF91-B1E5-4795-8BE0-DF3564D5CE93}" type="presOf" srcId="{B4B66E14-6995-42E7-9468-7BD142F18872}" destId="{A5BAB61D-2D35-47C0-BA03-A380F003E089}" srcOrd="1" destOrd="0" presId="urn:microsoft.com/office/officeart/2005/8/layout/process1"/>
    <dgm:cxn modelId="{B1841C9B-CC04-44F2-ACDA-4A0EC8CEE270}" type="presOf" srcId="{2B5BDAEA-E9FD-45FF-A760-BC2BCF025E05}" destId="{8F2C6451-480F-41D0-834B-2652637AF1EB}" srcOrd="0" destOrd="0" presId="urn:microsoft.com/office/officeart/2005/8/layout/process1"/>
    <dgm:cxn modelId="{D9E61CB0-5D91-496D-B497-53808FF8B1A8}" type="presOf" srcId="{B4B66E14-6995-42E7-9468-7BD142F18872}" destId="{CDC4BE58-2E45-4834-97AD-81DEFFC1B5AE}" srcOrd="0" destOrd="0" presId="urn:microsoft.com/office/officeart/2005/8/layout/process1"/>
    <dgm:cxn modelId="{64BF90C8-2590-45B4-AE0E-08D8248826DE}" type="presOf" srcId="{E84A6687-20FC-454E-A88E-011F3471E240}" destId="{DB398B3B-52CC-437B-89F8-675B6A801436}" srcOrd="0" destOrd="0" presId="urn:microsoft.com/office/officeart/2005/8/layout/process1"/>
    <dgm:cxn modelId="{80A3F2D2-CF71-4BD2-8D9E-AEC43E7A0541}" type="presOf" srcId="{D347F485-24A2-4A29-84A1-75302D8F0972}" destId="{92BA2D3E-5204-44C5-ACD8-BF9DAC58264E}" srcOrd="0" destOrd="0" presId="urn:microsoft.com/office/officeart/2005/8/layout/process1"/>
    <dgm:cxn modelId="{FEC9FDDF-76CB-46BD-B8B4-92EAC2A83EA8}" type="presOf" srcId="{3A8ECE5D-E70E-4F13-AE14-A98EE99120F8}" destId="{D45F18AA-0EA0-4DD4-A4C1-01B7320A1130}" srcOrd="0" destOrd="0" presId="urn:microsoft.com/office/officeart/2005/8/layout/process1"/>
    <dgm:cxn modelId="{F3FFF9E9-1E5B-442D-80C1-2C5F353DF5D6}" srcId="{9C6089F3-BB18-45F9-AA0B-BE306EFDED8A}" destId="{E84A6687-20FC-454E-A88E-011F3471E240}" srcOrd="2" destOrd="0" parTransId="{61B2BE19-A491-427A-90C8-5BDE523353F3}" sibTransId="{5B74A9F2-BEDD-4FBC-9924-C557483D9A31}"/>
    <dgm:cxn modelId="{317E50FF-0805-486B-868F-C5A50DC6E46E}" type="presOf" srcId="{50BF8A33-33DE-4E58-A1F5-1D114C72B144}" destId="{523A0572-2BF8-46DC-BD18-403139ADAA25}" srcOrd="0" destOrd="0" presId="urn:microsoft.com/office/officeart/2005/8/layout/process1"/>
    <dgm:cxn modelId="{FFB05935-566B-485C-99EA-D3ED9613CFD8}" type="presParOf" srcId="{D56EFF1E-BD39-4DC9-B726-B9AE4EE32AC0}" destId="{0DAB8588-4D44-4386-B12F-8E1DFE356744}" srcOrd="0" destOrd="0" presId="urn:microsoft.com/office/officeart/2005/8/layout/process1"/>
    <dgm:cxn modelId="{E924E3C9-7C98-4B9B-90BC-82164D131EB5}" type="presParOf" srcId="{D56EFF1E-BD39-4DC9-B726-B9AE4EE32AC0}" destId="{8F2C6451-480F-41D0-834B-2652637AF1EB}" srcOrd="1" destOrd="0" presId="urn:microsoft.com/office/officeart/2005/8/layout/process1"/>
    <dgm:cxn modelId="{DC9A053C-76C2-4FD7-A1A1-E4C8261A67B1}" type="presParOf" srcId="{8F2C6451-480F-41D0-834B-2652637AF1EB}" destId="{E48653D0-E257-4B30-988D-71985BB57A82}" srcOrd="0" destOrd="0" presId="urn:microsoft.com/office/officeart/2005/8/layout/process1"/>
    <dgm:cxn modelId="{1F3DD514-CFB9-40E8-9008-1BC637EAF96A}" type="presParOf" srcId="{D56EFF1E-BD39-4DC9-B726-B9AE4EE32AC0}" destId="{523A0572-2BF8-46DC-BD18-403139ADAA25}" srcOrd="2" destOrd="0" presId="urn:microsoft.com/office/officeart/2005/8/layout/process1"/>
    <dgm:cxn modelId="{95920523-C4A2-47A5-8FB5-6F0F4DF6885E}" type="presParOf" srcId="{D56EFF1E-BD39-4DC9-B726-B9AE4EE32AC0}" destId="{CDC4BE58-2E45-4834-97AD-81DEFFC1B5AE}" srcOrd="3" destOrd="0" presId="urn:microsoft.com/office/officeart/2005/8/layout/process1"/>
    <dgm:cxn modelId="{2C548DF5-24D7-48B4-A9CE-454D0C48C71F}" type="presParOf" srcId="{CDC4BE58-2E45-4834-97AD-81DEFFC1B5AE}" destId="{A5BAB61D-2D35-47C0-BA03-A380F003E089}" srcOrd="0" destOrd="0" presId="urn:microsoft.com/office/officeart/2005/8/layout/process1"/>
    <dgm:cxn modelId="{3D00725B-9478-4718-91A1-55C3619DD9D2}" type="presParOf" srcId="{D56EFF1E-BD39-4DC9-B726-B9AE4EE32AC0}" destId="{DB398B3B-52CC-437B-89F8-675B6A801436}" srcOrd="4" destOrd="0" presId="urn:microsoft.com/office/officeart/2005/8/layout/process1"/>
    <dgm:cxn modelId="{4D0C8261-E811-4277-A37D-9802EA9C0A27}" type="presParOf" srcId="{D56EFF1E-BD39-4DC9-B726-B9AE4EE32AC0}" destId="{BE256B90-D0EE-4155-9D81-514F2CAAE484}" srcOrd="5" destOrd="0" presId="urn:microsoft.com/office/officeart/2005/8/layout/process1"/>
    <dgm:cxn modelId="{7A3D4AFB-A8E1-4DD8-9514-0A1995D8D316}" type="presParOf" srcId="{BE256B90-D0EE-4155-9D81-514F2CAAE484}" destId="{B4DCB618-1D7E-4470-8625-0CA6173B87B2}" srcOrd="0" destOrd="0" presId="urn:microsoft.com/office/officeart/2005/8/layout/process1"/>
    <dgm:cxn modelId="{4391E268-3722-49F8-A9C7-B1581B9D9FD0}" type="presParOf" srcId="{D56EFF1E-BD39-4DC9-B726-B9AE4EE32AC0}" destId="{EBD567D2-5712-423E-8928-5C1CB1BECD88}" srcOrd="6" destOrd="0" presId="urn:microsoft.com/office/officeart/2005/8/layout/process1"/>
    <dgm:cxn modelId="{20A55522-9835-4DA3-A547-53C95E9F178E}" type="presParOf" srcId="{D56EFF1E-BD39-4DC9-B726-B9AE4EE32AC0}" destId="{92BA2D3E-5204-44C5-ACD8-BF9DAC58264E}" srcOrd="7" destOrd="0" presId="urn:microsoft.com/office/officeart/2005/8/layout/process1"/>
    <dgm:cxn modelId="{8A5AB0C5-92C1-4AD6-A21C-8A5AE26BF8A5}" type="presParOf" srcId="{92BA2D3E-5204-44C5-ACD8-BF9DAC58264E}" destId="{438DC48D-6F9A-4B57-BBFD-53783237DBAF}" srcOrd="0" destOrd="0" presId="urn:microsoft.com/office/officeart/2005/8/layout/process1"/>
    <dgm:cxn modelId="{CBAA5CE8-DA13-46E6-9B84-24A467C3F063}" type="presParOf" srcId="{D56EFF1E-BD39-4DC9-B726-B9AE4EE32AC0}" destId="{D45F18AA-0EA0-4DD4-A4C1-01B7320A1130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6089F3-BB18-45F9-AA0B-BE306EFDED8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AAC456A-2A92-4094-9065-C644A4CCDE6F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Bakteri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masuk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ke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tubuh</a:t>
          </a:r>
          <a:r>
            <a:rPr lang="en-US" dirty="0">
              <a:solidFill>
                <a:schemeClr val="bg1"/>
              </a:solidFill>
            </a:rPr>
            <a:t>  </a:t>
          </a:r>
          <a:r>
            <a:rPr lang="en-US" dirty="0" err="1">
              <a:solidFill>
                <a:schemeClr val="bg1"/>
              </a:solidFill>
            </a:rPr>
            <a:t>melalui</a:t>
          </a:r>
          <a:r>
            <a:rPr lang="en-US" dirty="0">
              <a:solidFill>
                <a:schemeClr val="bg1"/>
              </a:solidFill>
            </a:rPr>
            <a:t> port </a:t>
          </a:r>
          <a:r>
            <a:rPr lang="en-US" dirty="0" err="1">
              <a:solidFill>
                <a:schemeClr val="bg1"/>
              </a:solidFill>
            </a:rPr>
            <a:t>d’entrée</a:t>
          </a:r>
          <a:r>
            <a:rPr lang="en-US" dirty="0">
              <a:solidFill>
                <a:schemeClr val="bg1"/>
              </a:solidFill>
            </a:rPr>
            <a:t>: </a:t>
          </a:r>
          <a:r>
            <a:rPr lang="en-US" dirty="0" err="1">
              <a:solidFill>
                <a:schemeClr val="bg1"/>
              </a:solidFill>
            </a:rPr>
            <a:t>pencernaan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dengan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tertelan</a:t>
          </a:r>
          <a:endParaRPr lang="en-ID" dirty="0">
            <a:solidFill>
              <a:schemeClr val="bg1"/>
            </a:solidFill>
          </a:endParaRPr>
        </a:p>
      </dgm:t>
    </dgm:pt>
    <dgm:pt modelId="{0F71C4DA-8B1B-4E05-BD08-9194A639F224}" type="parTrans" cxnId="{ACFACF43-A9F5-45B8-9464-60525798CF35}">
      <dgm:prSet/>
      <dgm:spPr/>
      <dgm:t>
        <a:bodyPr/>
        <a:lstStyle/>
        <a:p>
          <a:endParaRPr lang="en-ID"/>
        </a:p>
      </dgm:t>
    </dgm:pt>
    <dgm:pt modelId="{2B5BDAEA-E9FD-45FF-A760-BC2BCF025E05}" type="sibTrans" cxnId="{ACFACF43-A9F5-45B8-9464-60525798CF35}">
      <dgm:prSet/>
      <dgm:spPr/>
      <dgm:t>
        <a:bodyPr/>
        <a:lstStyle/>
        <a:p>
          <a:endParaRPr lang="en-ID">
            <a:solidFill>
              <a:schemeClr val="bg1"/>
            </a:solidFill>
          </a:endParaRPr>
        </a:p>
      </dgm:t>
    </dgm:pt>
    <dgm:pt modelId="{50BF8A33-33DE-4E58-A1F5-1D114C72B144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Penarikan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kemotaktik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bakteri</a:t>
          </a:r>
          <a:r>
            <a:rPr lang="en-US" dirty="0">
              <a:solidFill>
                <a:schemeClr val="bg1"/>
              </a:solidFill>
            </a:rPr>
            <a:t>  </a:t>
          </a:r>
          <a:r>
            <a:rPr lang="en-US" dirty="0" err="1">
              <a:solidFill>
                <a:schemeClr val="bg1"/>
              </a:solidFill>
            </a:rPr>
            <a:t>ke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epitel</a:t>
          </a:r>
          <a:r>
            <a:rPr lang="en-US" dirty="0">
              <a:solidFill>
                <a:schemeClr val="bg1"/>
              </a:solidFill>
            </a:rPr>
            <a:t> usus</a:t>
          </a:r>
          <a:endParaRPr lang="en-ID" dirty="0">
            <a:solidFill>
              <a:schemeClr val="bg1"/>
            </a:solidFill>
          </a:endParaRPr>
        </a:p>
      </dgm:t>
    </dgm:pt>
    <dgm:pt modelId="{44B91126-8688-4FC5-ACF6-EF50B61857E5}" type="parTrans" cxnId="{C8B90E62-AD9B-44A7-A99F-D9D51C2BBB64}">
      <dgm:prSet/>
      <dgm:spPr/>
      <dgm:t>
        <a:bodyPr/>
        <a:lstStyle/>
        <a:p>
          <a:endParaRPr lang="en-ID"/>
        </a:p>
      </dgm:t>
    </dgm:pt>
    <dgm:pt modelId="{B4B66E14-6995-42E7-9468-7BD142F18872}" type="sibTrans" cxnId="{C8B90E62-AD9B-44A7-A99F-D9D51C2BBB64}">
      <dgm:prSet/>
      <dgm:spPr/>
      <dgm:t>
        <a:bodyPr/>
        <a:lstStyle/>
        <a:p>
          <a:endParaRPr lang="en-ID">
            <a:solidFill>
              <a:schemeClr val="bg1"/>
            </a:solidFill>
          </a:endParaRPr>
        </a:p>
      </dgm:t>
    </dgm:pt>
    <dgm:pt modelId="{E84A6687-20FC-454E-A88E-011F3471E240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Bakteri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berpenetrasi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ke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lapisan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mukosa</a:t>
          </a:r>
          <a:r>
            <a:rPr lang="en-US" dirty="0">
              <a:solidFill>
                <a:schemeClr val="bg1"/>
              </a:solidFill>
            </a:rPr>
            <a:t> pada </a:t>
          </a:r>
          <a:r>
            <a:rPr lang="en-US" dirty="0" err="1">
              <a:solidFill>
                <a:schemeClr val="bg1"/>
              </a:solidFill>
            </a:rPr>
            <a:t>permukaan</a:t>
          </a:r>
          <a:r>
            <a:rPr lang="en-US" dirty="0">
              <a:solidFill>
                <a:schemeClr val="bg1"/>
              </a:solidFill>
            </a:rPr>
            <a:t> usus</a:t>
          </a:r>
          <a:endParaRPr lang="en-ID" dirty="0">
            <a:solidFill>
              <a:schemeClr val="bg1"/>
            </a:solidFill>
          </a:endParaRPr>
        </a:p>
      </dgm:t>
    </dgm:pt>
    <dgm:pt modelId="{61B2BE19-A491-427A-90C8-5BDE523353F3}" type="parTrans" cxnId="{F3FFF9E9-1E5B-442D-80C1-2C5F353DF5D6}">
      <dgm:prSet/>
      <dgm:spPr/>
      <dgm:t>
        <a:bodyPr/>
        <a:lstStyle/>
        <a:p>
          <a:endParaRPr lang="en-ID"/>
        </a:p>
      </dgm:t>
    </dgm:pt>
    <dgm:pt modelId="{5B74A9F2-BEDD-4FBC-9924-C557483D9A31}" type="sibTrans" cxnId="{F3FFF9E9-1E5B-442D-80C1-2C5F353DF5D6}">
      <dgm:prSet/>
      <dgm:spPr/>
      <dgm:t>
        <a:bodyPr/>
        <a:lstStyle/>
        <a:p>
          <a:endParaRPr lang="en-ID"/>
        </a:p>
      </dgm:t>
    </dgm:pt>
    <dgm:pt modelId="{039F10A7-3911-468C-9C1E-F4CC6AE09AD0}">
      <dgm:prSet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Perlekatan</a:t>
          </a:r>
          <a:r>
            <a:rPr lang="en-US" dirty="0">
              <a:solidFill>
                <a:schemeClr val="bg1"/>
              </a:solidFill>
            </a:rPr>
            <a:t> V.</a:t>
          </a:r>
          <a:r>
            <a:rPr lang="en-US" i="1" dirty="0">
              <a:solidFill>
                <a:schemeClr val="bg1"/>
              </a:solidFill>
            </a:rPr>
            <a:t> cholerae </a:t>
          </a:r>
          <a:r>
            <a:rPr lang="en-US" i="0" dirty="0">
              <a:solidFill>
                <a:schemeClr val="bg1"/>
              </a:solidFill>
            </a:rPr>
            <a:t>pd </a:t>
          </a:r>
          <a:r>
            <a:rPr lang="en-US" i="0" dirty="0" err="1">
              <a:solidFill>
                <a:schemeClr val="bg1"/>
              </a:solidFill>
            </a:rPr>
            <a:t>permukaan</a:t>
          </a:r>
          <a:r>
            <a:rPr lang="en-US" i="0" dirty="0">
              <a:solidFill>
                <a:schemeClr val="bg1"/>
              </a:solidFill>
            </a:rPr>
            <a:t> </a:t>
          </a:r>
          <a:r>
            <a:rPr lang="en-US" i="0" dirty="0" err="1">
              <a:solidFill>
                <a:schemeClr val="bg1"/>
              </a:solidFill>
            </a:rPr>
            <a:t>sel</a:t>
          </a:r>
          <a:r>
            <a:rPr lang="en-US" i="0" dirty="0">
              <a:solidFill>
                <a:schemeClr val="bg1"/>
              </a:solidFill>
            </a:rPr>
            <a:t> </a:t>
          </a:r>
          <a:r>
            <a:rPr lang="en-US" i="0" dirty="0" err="1">
              <a:solidFill>
                <a:schemeClr val="bg1"/>
              </a:solidFill>
            </a:rPr>
            <a:t>epitel</a:t>
          </a:r>
          <a:r>
            <a:rPr lang="en-US" i="0" dirty="0">
              <a:solidFill>
                <a:schemeClr val="bg1"/>
              </a:solidFill>
            </a:rPr>
            <a:t> </a:t>
          </a:r>
          <a:r>
            <a:rPr lang="en-US" i="0" dirty="0" err="1">
              <a:solidFill>
                <a:schemeClr val="bg1"/>
              </a:solidFill>
            </a:rPr>
            <a:t>diperantarai</a:t>
          </a:r>
          <a:r>
            <a:rPr lang="en-US" i="0" dirty="0">
              <a:solidFill>
                <a:schemeClr val="bg1"/>
              </a:solidFill>
            </a:rPr>
            <a:t> oleh pili dan adhesin </a:t>
          </a:r>
          <a:r>
            <a:rPr lang="en-US" i="0" dirty="0" err="1">
              <a:solidFill>
                <a:schemeClr val="bg1"/>
              </a:solidFill>
            </a:rPr>
            <a:t>lainnya</a:t>
          </a:r>
          <a:endParaRPr lang="en-ID" dirty="0">
            <a:solidFill>
              <a:schemeClr val="bg1"/>
            </a:solidFill>
          </a:endParaRPr>
        </a:p>
      </dgm:t>
    </dgm:pt>
    <dgm:pt modelId="{3BB142AF-FA5D-4454-A674-E8B452F79A89}" type="parTrans" cxnId="{1981D433-8255-4665-8483-3ACEDF66781E}">
      <dgm:prSet/>
      <dgm:spPr/>
      <dgm:t>
        <a:bodyPr/>
        <a:lstStyle/>
        <a:p>
          <a:endParaRPr lang="en-ID"/>
        </a:p>
      </dgm:t>
    </dgm:pt>
    <dgm:pt modelId="{D347F485-24A2-4A29-84A1-75302D8F0972}" type="sibTrans" cxnId="{1981D433-8255-4665-8483-3ACEDF66781E}">
      <dgm:prSet/>
      <dgm:spPr/>
      <dgm:t>
        <a:bodyPr/>
        <a:lstStyle/>
        <a:p>
          <a:endParaRPr lang="en-ID"/>
        </a:p>
      </dgm:t>
    </dgm:pt>
    <dgm:pt modelId="{3A8ECE5D-E70E-4F13-AE14-A98EE99120F8}">
      <dgm:prSet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Kolera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memperodukasi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toksin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>
              <a:solidFill>
                <a:schemeClr val="bg1"/>
              </a:solidFill>
              <a:sym typeface="Wingdings" panose="05000000000000000000" pitchFamily="2" charset="2"/>
            </a:rPr>
            <a:t> </a:t>
          </a:r>
          <a:r>
            <a:rPr lang="en-US" dirty="0" err="1">
              <a:solidFill>
                <a:schemeClr val="bg1"/>
              </a:solidFill>
              <a:sym typeface="Wingdings" panose="05000000000000000000" pitchFamily="2" charset="2"/>
            </a:rPr>
            <a:t>keluar</a:t>
          </a:r>
          <a:r>
            <a:rPr lang="en-US" dirty="0">
              <a:solidFill>
                <a:schemeClr val="bg1"/>
              </a:solidFill>
              <a:sym typeface="Wingdings" panose="05000000000000000000" pitchFamily="2" charset="2"/>
            </a:rPr>
            <a:t> </a:t>
          </a:r>
          <a:r>
            <a:rPr lang="en-US" dirty="0" err="1">
              <a:solidFill>
                <a:schemeClr val="bg1"/>
              </a:solidFill>
              <a:sym typeface="Wingdings" panose="05000000000000000000" pitchFamily="2" charset="2"/>
            </a:rPr>
            <a:t>clhorida</a:t>
          </a:r>
          <a:r>
            <a:rPr lang="en-US" dirty="0">
              <a:solidFill>
                <a:schemeClr val="bg1"/>
              </a:solidFill>
              <a:sym typeface="Wingdings" panose="05000000000000000000" pitchFamily="2" charset="2"/>
            </a:rPr>
            <a:t> dan air </a:t>
          </a:r>
          <a:r>
            <a:rPr lang="en-US" dirty="0" err="1">
              <a:solidFill>
                <a:schemeClr val="bg1"/>
              </a:solidFill>
              <a:sym typeface="Wingdings" panose="05000000000000000000" pitchFamily="2" charset="2"/>
            </a:rPr>
            <a:t>ke</a:t>
          </a:r>
          <a:r>
            <a:rPr lang="en-US" dirty="0">
              <a:solidFill>
                <a:schemeClr val="bg1"/>
              </a:solidFill>
              <a:sym typeface="Wingdings" panose="05000000000000000000" pitchFamily="2" charset="2"/>
            </a:rPr>
            <a:t> lumen usus  </a:t>
          </a:r>
          <a:r>
            <a:rPr lang="en-US" dirty="0" err="1">
              <a:solidFill>
                <a:schemeClr val="bg1"/>
              </a:solidFill>
              <a:sym typeface="Wingdings" panose="05000000000000000000" pitchFamily="2" charset="2"/>
            </a:rPr>
            <a:t>diare</a:t>
          </a:r>
          <a:endParaRPr lang="en-ID" dirty="0">
            <a:solidFill>
              <a:schemeClr val="bg1"/>
            </a:solidFill>
          </a:endParaRPr>
        </a:p>
      </dgm:t>
    </dgm:pt>
    <dgm:pt modelId="{D9724749-D4F0-4B9F-89AE-3A9D70054F75}" type="parTrans" cxnId="{3F73C03C-17AE-4DB0-A9ED-724852E1313E}">
      <dgm:prSet/>
      <dgm:spPr/>
      <dgm:t>
        <a:bodyPr/>
        <a:lstStyle/>
        <a:p>
          <a:endParaRPr lang="en-ID"/>
        </a:p>
      </dgm:t>
    </dgm:pt>
    <dgm:pt modelId="{8746BFA8-CE1F-4A82-92BF-1075F0C25841}" type="sibTrans" cxnId="{3F73C03C-17AE-4DB0-A9ED-724852E1313E}">
      <dgm:prSet/>
      <dgm:spPr/>
      <dgm:t>
        <a:bodyPr/>
        <a:lstStyle/>
        <a:p>
          <a:endParaRPr lang="en-ID"/>
        </a:p>
      </dgm:t>
    </dgm:pt>
    <dgm:pt modelId="{D56EFF1E-BD39-4DC9-B726-B9AE4EE32AC0}" type="pres">
      <dgm:prSet presAssocID="{9C6089F3-BB18-45F9-AA0B-BE306EFDED8A}" presName="Name0" presStyleCnt="0">
        <dgm:presLayoutVars>
          <dgm:dir/>
          <dgm:resizeHandles val="exact"/>
        </dgm:presLayoutVars>
      </dgm:prSet>
      <dgm:spPr/>
    </dgm:pt>
    <dgm:pt modelId="{0DAB8588-4D44-4386-B12F-8E1DFE356744}" type="pres">
      <dgm:prSet presAssocID="{EAAC456A-2A92-4094-9065-C644A4CCDE6F}" presName="node" presStyleLbl="node1" presStyleIdx="0" presStyleCnt="5">
        <dgm:presLayoutVars>
          <dgm:bulletEnabled val="1"/>
        </dgm:presLayoutVars>
      </dgm:prSet>
      <dgm:spPr/>
    </dgm:pt>
    <dgm:pt modelId="{8F2C6451-480F-41D0-834B-2652637AF1EB}" type="pres">
      <dgm:prSet presAssocID="{2B5BDAEA-E9FD-45FF-A760-BC2BCF025E05}" presName="sibTrans" presStyleLbl="sibTrans2D1" presStyleIdx="0" presStyleCnt="4"/>
      <dgm:spPr/>
    </dgm:pt>
    <dgm:pt modelId="{E48653D0-E257-4B30-988D-71985BB57A82}" type="pres">
      <dgm:prSet presAssocID="{2B5BDAEA-E9FD-45FF-A760-BC2BCF025E05}" presName="connectorText" presStyleLbl="sibTrans2D1" presStyleIdx="0" presStyleCnt="4"/>
      <dgm:spPr/>
    </dgm:pt>
    <dgm:pt modelId="{523A0572-2BF8-46DC-BD18-403139ADAA25}" type="pres">
      <dgm:prSet presAssocID="{50BF8A33-33DE-4E58-A1F5-1D114C72B144}" presName="node" presStyleLbl="node1" presStyleIdx="1" presStyleCnt="5">
        <dgm:presLayoutVars>
          <dgm:bulletEnabled val="1"/>
        </dgm:presLayoutVars>
      </dgm:prSet>
      <dgm:spPr/>
    </dgm:pt>
    <dgm:pt modelId="{CDC4BE58-2E45-4834-97AD-81DEFFC1B5AE}" type="pres">
      <dgm:prSet presAssocID="{B4B66E14-6995-42E7-9468-7BD142F18872}" presName="sibTrans" presStyleLbl="sibTrans2D1" presStyleIdx="1" presStyleCnt="4"/>
      <dgm:spPr/>
    </dgm:pt>
    <dgm:pt modelId="{A5BAB61D-2D35-47C0-BA03-A380F003E089}" type="pres">
      <dgm:prSet presAssocID="{B4B66E14-6995-42E7-9468-7BD142F18872}" presName="connectorText" presStyleLbl="sibTrans2D1" presStyleIdx="1" presStyleCnt="4"/>
      <dgm:spPr/>
    </dgm:pt>
    <dgm:pt modelId="{DB398B3B-52CC-437B-89F8-675B6A801436}" type="pres">
      <dgm:prSet presAssocID="{E84A6687-20FC-454E-A88E-011F3471E240}" presName="node" presStyleLbl="node1" presStyleIdx="2" presStyleCnt="5">
        <dgm:presLayoutVars>
          <dgm:bulletEnabled val="1"/>
        </dgm:presLayoutVars>
      </dgm:prSet>
      <dgm:spPr/>
    </dgm:pt>
    <dgm:pt modelId="{BE256B90-D0EE-4155-9D81-514F2CAAE484}" type="pres">
      <dgm:prSet presAssocID="{5B74A9F2-BEDD-4FBC-9924-C557483D9A31}" presName="sibTrans" presStyleLbl="sibTrans2D1" presStyleIdx="2" presStyleCnt="4"/>
      <dgm:spPr/>
    </dgm:pt>
    <dgm:pt modelId="{B4DCB618-1D7E-4470-8625-0CA6173B87B2}" type="pres">
      <dgm:prSet presAssocID="{5B74A9F2-BEDD-4FBC-9924-C557483D9A31}" presName="connectorText" presStyleLbl="sibTrans2D1" presStyleIdx="2" presStyleCnt="4"/>
      <dgm:spPr/>
    </dgm:pt>
    <dgm:pt modelId="{EBD567D2-5712-423E-8928-5C1CB1BECD88}" type="pres">
      <dgm:prSet presAssocID="{039F10A7-3911-468C-9C1E-F4CC6AE09AD0}" presName="node" presStyleLbl="node1" presStyleIdx="3" presStyleCnt="5">
        <dgm:presLayoutVars>
          <dgm:bulletEnabled val="1"/>
        </dgm:presLayoutVars>
      </dgm:prSet>
      <dgm:spPr/>
    </dgm:pt>
    <dgm:pt modelId="{92BA2D3E-5204-44C5-ACD8-BF9DAC58264E}" type="pres">
      <dgm:prSet presAssocID="{D347F485-24A2-4A29-84A1-75302D8F0972}" presName="sibTrans" presStyleLbl="sibTrans2D1" presStyleIdx="3" presStyleCnt="4"/>
      <dgm:spPr/>
    </dgm:pt>
    <dgm:pt modelId="{438DC48D-6F9A-4B57-BBFD-53783237DBAF}" type="pres">
      <dgm:prSet presAssocID="{D347F485-24A2-4A29-84A1-75302D8F0972}" presName="connectorText" presStyleLbl="sibTrans2D1" presStyleIdx="3" presStyleCnt="4"/>
      <dgm:spPr/>
    </dgm:pt>
    <dgm:pt modelId="{D45F18AA-0EA0-4DD4-A4C1-01B7320A1130}" type="pres">
      <dgm:prSet presAssocID="{3A8ECE5D-E70E-4F13-AE14-A98EE99120F8}" presName="node" presStyleLbl="node1" presStyleIdx="4" presStyleCnt="5">
        <dgm:presLayoutVars>
          <dgm:bulletEnabled val="1"/>
        </dgm:presLayoutVars>
      </dgm:prSet>
      <dgm:spPr/>
    </dgm:pt>
  </dgm:ptLst>
  <dgm:cxnLst>
    <dgm:cxn modelId="{416B1611-09D7-4C9D-8903-1C3A4121EB4A}" type="presOf" srcId="{5B74A9F2-BEDD-4FBC-9924-C557483D9A31}" destId="{B4DCB618-1D7E-4470-8625-0CA6173B87B2}" srcOrd="1" destOrd="0" presId="urn:microsoft.com/office/officeart/2005/8/layout/process1"/>
    <dgm:cxn modelId="{1981D433-8255-4665-8483-3ACEDF66781E}" srcId="{9C6089F3-BB18-45F9-AA0B-BE306EFDED8A}" destId="{039F10A7-3911-468C-9C1E-F4CC6AE09AD0}" srcOrd="3" destOrd="0" parTransId="{3BB142AF-FA5D-4454-A674-E8B452F79A89}" sibTransId="{D347F485-24A2-4A29-84A1-75302D8F0972}"/>
    <dgm:cxn modelId="{5D87E23A-80A8-402E-BFBF-4004B2E22A4D}" type="presOf" srcId="{9C6089F3-BB18-45F9-AA0B-BE306EFDED8A}" destId="{D56EFF1E-BD39-4DC9-B726-B9AE4EE32AC0}" srcOrd="0" destOrd="0" presId="urn:microsoft.com/office/officeart/2005/8/layout/process1"/>
    <dgm:cxn modelId="{3F73C03C-17AE-4DB0-A9ED-724852E1313E}" srcId="{9C6089F3-BB18-45F9-AA0B-BE306EFDED8A}" destId="{3A8ECE5D-E70E-4F13-AE14-A98EE99120F8}" srcOrd="4" destOrd="0" parTransId="{D9724749-D4F0-4B9F-89AE-3A9D70054F75}" sibTransId="{8746BFA8-CE1F-4A82-92BF-1075F0C25841}"/>
    <dgm:cxn modelId="{6342695C-F48F-4CFA-A6C5-CDE0850C63A8}" type="presOf" srcId="{039F10A7-3911-468C-9C1E-F4CC6AE09AD0}" destId="{EBD567D2-5712-423E-8928-5C1CB1BECD88}" srcOrd="0" destOrd="0" presId="urn:microsoft.com/office/officeart/2005/8/layout/process1"/>
    <dgm:cxn modelId="{C8B90E62-AD9B-44A7-A99F-D9D51C2BBB64}" srcId="{9C6089F3-BB18-45F9-AA0B-BE306EFDED8A}" destId="{50BF8A33-33DE-4E58-A1F5-1D114C72B144}" srcOrd="1" destOrd="0" parTransId="{44B91126-8688-4FC5-ACF6-EF50B61857E5}" sibTransId="{B4B66E14-6995-42E7-9468-7BD142F18872}"/>
    <dgm:cxn modelId="{ACFACF43-A9F5-45B8-9464-60525798CF35}" srcId="{9C6089F3-BB18-45F9-AA0B-BE306EFDED8A}" destId="{EAAC456A-2A92-4094-9065-C644A4CCDE6F}" srcOrd="0" destOrd="0" parTransId="{0F71C4DA-8B1B-4E05-BD08-9194A639F224}" sibTransId="{2B5BDAEA-E9FD-45FF-A760-BC2BCF025E05}"/>
    <dgm:cxn modelId="{0C068465-2FDE-485D-83AA-D597A4A3051D}" type="presOf" srcId="{EAAC456A-2A92-4094-9065-C644A4CCDE6F}" destId="{0DAB8588-4D44-4386-B12F-8E1DFE356744}" srcOrd="0" destOrd="0" presId="urn:microsoft.com/office/officeart/2005/8/layout/process1"/>
    <dgm:cxn modelId="{52B59D79-897F-4266-AC93-0B1EAB4A2F3A}" type="presOf" srcId="{5B74A9F2-BEDD-4FBC-9924-C557483D9A31}" destId="{BE256B90-D0EE-4155-9D81-514F2CAAE484}" srcOrd="0" destOrd="0" presId="urn:microsoft.com/office/officeart/2005/8/layout/process1"/>
    <dgm:cxn modelId="{3EACAF86-2C63-4779-8936-91F42154337A}" type="presOf" srcId="{D347F485-24A2-4A29-84A1-75302D8F0972}" destId="{438DC48D-6F9A-4B57-BBFD-53783237DBAF}" srcOrd="1" destOrd="0" presId="urn:microsoft.com/office/officeart/2005/8/layout/process1"/>
    <dgm:cxn modelId="{25E13990-C3C2-4397-A9BB-BB2C793D3311}" type="presOf" srcId="{2B5BDAEA-E9FD-45FF-A760-BC2BCF025E05}" destId="{E48653D0-E257-4B30-988D-71985BB57A82}" srcOrd="1" destOrd="0" presId="urn:microsoft.com/office/officeart/2005/8/layout/process1"/>
    <dgm:cxn modelId="{513FDF91-B1E5-4795-8BE0-DF3564D5CE93}" type="presOf" srcId="{B4B66E14-6995-42E7-9468-7BD142F18872}" destId="{A5BAB61D-2D35-47C0-BA03-A380F003E089}" srcOrd="1" destOrd="0" presId="urn:microsoft.com/office/officeart/2005/8/layout/process1"/>
    <dgm:cxn modelId="{B1841C9B-CC04-44F2-ACDA-4A0EC8CEE270}" type="presOf" srcId="{2B5BDAEA-E9FD-45FF-A760-BC2BCF025E05}" destId="{8F2C6451-480F-41D0-834B-2652637AF1EB}" srcOrd="0" destOrd="0" presId="urn:microsoft.com/office/officeart/2005/8/layout/process1"/>
    <dgm:cxn modelId="{D9E61CB0-5D91-496D-B497-53808FF8B1A8}" type="presOf" srcId="{B4B66E14-6995-42E7-9468-7BD142F18872}" destId="{CDC4BE58-2E45-4834-97AD-81DEFFC1B5AE}" srcOrd="0" destOrd="0" presId="urn:microsoft.com/office/officeart/2005/8/layout/process1"/>
    <dgm:cxn modelId="{64BF90C8-2590-45B4-AE0E-08D8248826DE}" type="presOf" srcId="{E84A6687-20FC-454E-A88E-011F3471E240}" destId="{DB398B3B-52CC-437B-89F8-675B6A801436}" srcOrd="0" destOrd="0" presId="urn:microsoft.com/office/officeart/2005/8/layout/process1"/>
    <dgm:cxn modelId="{80A3F2D2-CF71-4BD2-8D9E-AEC43E7A0541}" type="presOf" srcId="{D347F485-24A2-4A29-84A1-75302D8F0972}" destId="{92BA2D3E-5204-44C5-ACD8-BF9DAC58264E}" srcOrd="0" destOrd="0" presId="urn:microsoft.com/office/officeart/2005/8/layout/process1"/>
    <dgm:cxn modelId="{FEC9FDDF-76CB-46BD-B8B4-92EAC2A83EA8}" type="presOf" srcId="{3A8ECE5D-E70E-4F13-AE14-A98EE99120F8}" destId="{D45F18AA-0EA0-4DD4-A4C1-01B7320A1130}" srcOrd="0" destOrd="0" presId="urn:microsoft.com/office/officeart/2005/8/layout/process1"/>
    <dgm:cxn modelId="{F3FFF9E9-1E5B-442D-80C1-2C5F353DF5D6}" srcId="{9C6089F3-BB18-45F9-AA0B-BE306EFDED8A}" destId="{E84A6687-20FC-454E-A88E-011F3471E240}" srcOrd="2" destOrd="0" parTransId="{61B2BE19-A491-427A-90C8-5BDE523353F3}" sibTransId="{5B74A9F2-BEDD-4FBC-9924-C557483D9A31}"/>
    <dgm:cxn modelId="{317E50FF-0805-486B-868F-C5A50DC6E46E}" type="presOf" srcId="{50BF8A33-33DE-4E58-A1F5-1D114C72B144}" destId="{523A0572-2BF8-46DC-BD18-403139ADAA25}" srcOrd="0" destOrd="0" presId="urn:microsoft.com/office/officeart/2005/8/layout/process1"/>
    <dgm:cxn modelId="{FFB05935-566B-485C-99EA-D3ED9613CFD8}" type="presParOf" srcId="{D56EFF1E-BD39-4DC9-B726-B9AE4EE32AC0}" destId="{0DAB8588-4D44-4386-B12F-8E1DFE356744}" srcOrd="0" destOrd="0" presId="urn:microsoft.com/office/officeart/2005/8/layout/process1"/>
    <dgm:cxn modelId="{E924E3C9-7C98-4B9B-90BC-82164D131EB5}" type="presParOf" srcId="{D56EFF1E-BD39-4DC9-B726-B9AE4EE32AC0}" destId="{8F2C6451-480F-41D0-834B-2652637AF1EB}" srcOrd="1" destOrd="0" presId="urn:microsoft.com/office/officeart/2005/8/layout/process1"/>
    <dgm:cxn modelId="{DC9A053C-76C2-4FD7-A1A1-E4C8261A67B1}" type="presParOf" srcId="{8F2C6451-480F-41D0-834B-2652637AF1EB}" destId="{E48653D0-E257-4B30-988D-71985BB57A82}" srcOrd="0" destOrd="0" presId="urn:microsoft.com/office/officeart/2005/8/layout/process1"/>
    <dgm:cxn modelId="{1F3DD514-CFB9-40E8-9008-1BC637EAF96A}" type="presParOf" srcId="{D56EFF1E-BD39-4DC9-B726-B9AE4EE32AC0}" destId="{523A0572-2BF8-46DC-BD18-403139ADAA25}" srcOrd="2" destOrd="0" presId="urn:microsoft.com/office/officeart/2005/8/layout/process1"/>
    <dgm:cxn modelId="{95920523-C4A2-47A5-8FB5-6F0F4DF6885E}" type="presParOf" srcId="{D56EFF1E-BD39-4DC9-B726-B9AE4EE32AC0}" destId="{CDC4BE58-2E45-4834-97AD-81DEFFC1B5AE}" srcOrd="3" destOrd="0" presId="urn:microsoft.com/office/officeart/2005/8/layout/process1"/>
    <dgm:cxn modelId="{2C548DF5-24D7-48B4-A9CE-454D0C48C71F}" type="presParOf" srcId="{CDC4BE58-2E45-4834-97AD-81DEFFC1B5AE}" destId="{A5BAB61D-2D35-47C0-BA03-A380F003E089}" srcOrd="0" destOrd="0" presId="urn:microsoft.com/office/officeart/2005/8/layout/process1"/>
    <dgm:cxn modelId="{3D00725B-9478-4718-91A1-55C3619DD9D2}" type="presParOf" srcId="{D56EFF1E-BD39-4DC9-B726-B9AE4EE32AC0}" destId="{DB398B3B-52CC-437B-89F8-675B6A801436}" srcOrd="4" destOrd="0" presId="urn:microsoft.com/office/officeart/2005/8/layout/process1"/>
    <dgm:cxn modelId="{4D0C8261-E811-4277-A37D-9802EA9C0A27}" type="presParOf" srcId="{D56EFF1E-BD39-4DC9-B726-B9AE4EE32AC0}" destId="{BE256B90-D0EE-4155-9D81-514F2CAAE484}" srcOrd="5" destOrd="0" presId="urn:microsoft.com/office/officeart/2005/8/layout/process1"/>
    <dgm:cxn modelId="{7A3D4AFB-A8E1-4DD8-9514-0A1995D8D316}" type="presParOf" srcId="{BE256B90-D0EE-4155-9D81-514F2CAAE484}" destId="{B4DCB618-1D7E-4470-8625-0CA6173B87B2}" srcOrd="0" destOrd="0" presId="urn:microsoft.com/office/officeart/2005/8/layout/process1"/>
    <dgm:cxn modelId="{4391E268-3722-49F8-A9C7-B1581B9D9FD0}" type="presParOf" srcId="{D56EFF1E-BD39-4DC9-B726-B9AE4EE32AC0}" destId="{EBD567D2-5712-423E-8928-5C1CB1BECD88}" srcOrd="6" destOrd="0" presId="urn:microsoft.com/office/officeart/2005/8/layout/process1"/>
    <dgm:cxn modelId="{20A55522-9835-4DA3-A547-53C95E9F178E}" type="presParOf" srcId="{D56EFF1E-BD39-4DC9-B726-B9AE4EE32AC0}" destId="{92BA2D3E-5204-44C5-ACD8-BF9DAC58264E}" srcOrd="7" destOrd="0" presId="urn:microsoft.com/office/officeart/2005/8/layout/process1"/>
    <dgm:cxn modelId="{8A5AB0C5-92C1-4AD6-A21C-8A5AE26BF8A5}" type="presParOf" srcId="{92BA2D3E-5204-44C5-ACD8-BF9DAC58264E}" destId="{438DC48D-6F9A-4B57-BBFD-53783237DBAF}" srcOrd="0" destOrd="0" presId="urn:microsoft.com/office/officeart/2005/8/layout/process1"/>
    <dgm:cxn modelId="{CBAA5CE8-DA13-46E6-9B84-24A467C3F063}" type="presParOf" srcId="{D56EFF1E-BD39-4DC9-B726-B9AE4EE32AC0}" destId="{D45F18AA-0EA0-4DD4-A4C1-01B7320A1130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84A9AD-5A09-4952-8A6B-597965011BB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7DBE8AB4-A318-40D4-B63B-01B5B33246D0}">
      <dgm:prSet phldrT="[Text]"/>
      <dgm:spPr/>
      <dgm:t>
        <a:bodyPr/>
        <a:lstStyle/>
        <a:p>
          <a:r>
            <a:rPr lang="en-US" dirty="0"/>
            <a:t>Proses </a:t>
          </a:r>
          <a:r>
            <a:rPr lang="en-US" dirty="0" err="1"/>
            <a:t>masuk</a:t>
          </a:r>
          <a:r>
            <a:rPr lang="en-US" dirty="0"/>
            <a:t> &amp; </a:t>
          </a:r>
          <a:r>
            <a:rPr lang="en-US" dirty="0" err="1"/>
            <a:t>replikasi</a:t>
          </a:r>
          <a:r>
            <a:rPr lang="en-US" dirty="0"/>
            <a:t> primer</a:t>
          </a:r>
          <a:endParaRPr lang="en-ID" dirty="0"/>
        </a:p>
      </dgm:t>
    </dgm:pt>
    <dgm:pt modelId="{BEEF2754-981E-4694-8A7E-7B0F292873BE}" type="parTrans" cxnId="{C5696056-2703-4EC1-9F10-D3B8FD2CA9C0}">
      <dgm:prSet/>
      <dgm:spPr/>
      <dgm:t>
        <a:bodyPr/>
        <a:lstStyle/>
        <a:p>
          <a:endParaRPr lang="en-ID"/>
        </a:p>
      </dgm:t>
    </dgm:pt>
    <dgm:pt modelId="{A7C9A263-E217-4BC0-9554-E3E10492817E}" type="sibTrans" cxnId="{C5696056-2703-4EC1-9F10-D3B8FD2CA9C0}">
      <dgm:prSet/>
      <dgm:spPr/>
      <dgm:t>
        <a:bodyPr/>
        <a:lstStyle/>
        <a:p>
          <a:endParaRPr lang="en-ID"/>
        </a:p>
      </dgm:t>
    </dgm:pt>
    <dgm:pt modelId="{170F4614-0898-436B-AA09-39B0D7B00B9D}">
      <dgm:prSet phldrT="[Text]"/>
      <dgm:spPr/>
      <dgm:t>
        <a:bodyPr/>
        <a:lstStyle/>
        <a:p>
          <a:r>
            <a:rPr lang="en-US" dirty="0"/>
            <a:t>Virus </a:t>
          </a:r>
          <a:r>
            <a:rPr lang="en-US" dirty="0" err="1"/>
            <a:t>menempel</a:t>
          </a:r>
          <a:r>
            <a:rPr lang="en-US" dirty="0"/>
            <a:t> dan </a:t>
          </a:r>
          <a:r>
            <a:rPr lang="en-US" dirty="0" err="1"/>
            <a:t>msk</a:t>
          </a:r>
          <a:r>
            <a:rPr lang="en-US" dirty="0"/>
            <a:t> </a:t>
          </a:r>
          <a:r>
            <a:rPr lang="en-US" dirty="0" err="1"/>
            <a:t>ke</a:t>
          </a:r>
          <a:r>
            <a:rPr lang="en-US" dirty="0"/>
            <a:t> salah </a:t>
          </a:r>
          <a:r>
            <a:rPr lang="en-US" dirty="0" err="1"/>
            <a:t>satu</a:t>
          </a:r>
          <a:r>
            <a:rPr lang="en-US" dirty="0"/>
            <a:t> </a:t>
          </a:r>
          <a:r>
            <a:rPr lang="en-US" dirty="0" err="1"/>
            <a:t>sel</a:t>
          </a:r>
          <a:r>
            <a:rPr lang="en-US" dirty="0"/>
            <a:t> </a:t>
          </a:r>
          <a:r>
            <a:rPr lang="en-US" dirty="0" err="1"/>
            <a:t>permukaan</a:t>
          </a:r>
          <a:r>
            <a:rPr lang="en-US" dirty="0"/>
            <a:t> </a:t>
          </a:r>
          <a:r>
            <a:rPr lang="en-US" dirty="0" err="1"/>
            <a:t>tubuh</a:t>
          </a:r>
          <a:r>
            <a:rPr lang="en-US" dirty="0"/>
            <a:t>, </a:t>
          </a:r>
          <a:r>
            <a:rPr lang="en-US" dirty="0" err="1"/>
            <a:t>biasanya</a:t>
          </a:r>
          <a:r>
            <a:rPr lang="en-US" dirty="0"/>
            <a:t> </a:t>
          </a:r>
          <a:r>
            <a:rPr lang="en-US" dirty="0" err="1"/>
            <a:t>bereplikasi</a:t>
          </a:r>
          <a:r>
            <a:rPr lang="en-US" dirty="0"/>
            <a:t> di port </a:t>
          </a:r>
          <a:r>
            <a:rPr lang="en-US" dirty="0" err="1"/>
            <a:t>d’entree</a:t>
          </a:r>
          <a:endParaRPr lang="en-ID" dirty="0"/>
        </a:p>
      </dgm:t>
    </dgm:pt>
    <dgm:pt modelId="{2A32C763-C88C-490A-B461-7BAA6B21EBC3}" type="parTrans" cxnId="{DA8361A1-1F6F-40A8-9000-9E336DE065F7}">
      <dgm:prSet/>
      <dgm:spPr/>
      <dgm:t>
        <a:bodyPr/>
        <a:lstStyle/>
        <a:p>
          <a:endParaRPr lang="en-ID"/>
        </a:p>
      </dgm:t>
    </dgm:pt>
    <dgm:pt modelId="{BC2E8538-6AE9-4C79-A8CD-B6D703F3F59F}" type="sibTrans" cxnId="{DA8361A1-1F6F-40A8-9000-9E336DE065F7}">
      <dgm:prSet/>
      <dgm:spPr/>
      <dgm:t>
        <a:bodyPr/>
        <a:lstStyle/>
        <a:p>
          <a:endParaRPr lang="en-ID"/>
        </a:p>
      </dgm:t>
    </dgm:pt>
    <dgm:pt modelId="{13073AB7-F3F2-41D5-B913-17F46D207EB6}">
      <dgm:prSet phldrT="[Text]"/>
      <dgm:spPr/>
      <dgm:t>
        <a:bodyPr/>
        <a:lstStyle/>
        <a:p>
          <a:r>
            <a:rPr lang="en-US" dirty="0" err="1"/>
            <a:t>Penyebaran</a:t>
          </a:r>
          <a:r>
            <a:rPr lang="en-US" dirty="0"/>
            <a:t> virus dan </a:t>
          </a:r>
          <a:r>
            <a:rPr lang="en-US" dirty="0" err="1"/>
            <a:t>tropisme</a:t>
          </a:r>
          <a:r>
            <a:rPr lang="en-US" dirty="0"/>
            <a:t> </a:t>
          </a:r>
          <a:r>
            <a:rPr lang="en-US" dirty="0" err="1"/>
            <a:t>sel</a:t>
          </a:r>
          <a:endParaRPr lang="en-ID" dirty="0"/>
        </a:p>
      </dgm:t>
    </dgm:pt>
    <dgm:pt modelId="{EF4A4DB8-C88B-40EB-B412-1E4BA4FCB3C1}" type="parTrans" cxnId="{BBBB4D20-7EE9-4582-A1EE-97DB1F1D41C4}">
      <dgm:prSet/>
      <dgm:spPr/>
      <dgm:t>
        <a:bodyPr/>
        <a:lstStyle/>
        <a:p>
          <a:endParaRPr lang="en-ID"/>
        </a:p>
      </dgm:t>
    </dgm:pt>
    <dgm:pt modelId="{08265D56-D51A-4CD5-B3CA-49778C36E584}" type="sibTrans" cxnId="{BBBB4D20-7EE9-4582-A1EE-97DB1F1D41C4}">
      <dgm:prSet/>
      <dgm:spPr/>
      <dgm:t>
        <a:bodyPr/>
        <a:lstStyle/>
        <a:p>
          <a:endParaRPr lang="en-ID"/>
        </a:p>
      </dgm:t>
    </dgm:pt>
    <dgm:pt modelId="{3A5BFA7E-F1DC-4F99-9A73-E120EDE6AD15}">
      <dgm:prSet phldrT="[Text]"/>
      <dgm:spPr/>
      <dgm:t>
        <a:bodyPr/>
        <a:lstStyle/>
        <a:p>
          <a:r>
            <a:rPr lang="en-US" dirty="0" err="1"/>
            <a:t>Stlh</a:t>
          </a:r>
          <a:r>
            <a:rPr lang="en-US" dirty="0"/>
            <a:t> </a:t>
          </a:r>
          <a:r>
            <a:rPr lang="en-US" dirty="0" err="1"/>
            <a:t>bereplikasi</a:t>
          </a:r>
          <a:r>
            <a:rPr lang="en-US" dirty="0"/>
            <a:t> di </a:t>
          </a:r>
          <a:r>
            <a:rPr lang="en-US" dirty="0" err="1"/>
            <a:t>PdE</a:t>
          </a:r>
          <a:r>
            <a:rPr lang="en-US" dirty="0"/>
            <a:t>, Virus </a:t>
          </a:r>
          <a:r>
            <a:rPr lang="en-US" dirty="0" err="1"/>
            <a:t>dpt</a:t>
          </a:r>
          <a:r>
            <a:rPr lang="en-US" dirty="0"/>
            <a:t> </a:t>
          </a:r>
          <a:r>
            <a:rPr lang="en-US" dirty="0" err="1"/>
            <a:t>menyebar</a:t>
          </a:r>
          <a:r>
            <a:rPr lang="en-US" dirty="0"/>
            <a:t> </a:t>
          </a:r>
          <a:r>
            <a:rPr lang="en-US" dirty="0" err="1"/>
            <a:t>melalui</a:t>
          </a:r>
          <a:r>
            <a:rPr lang="en-US" dirty="0"/>
            <a:t> </a:t>
          </a:r>
          <a:r>
            <a:rPr lang="en-US" dirty="0" err="1"/>
            <a:t>aliran</a:t>
          </a:r>
          <a:r>
            <a:rPr lang="en-US" dirty="0"/>
            <a:t> </a:t>
          </a:r>
          <a:r>
            <a:rPr lang="en-US" dirty="0" err="1"/>
            <a:t>darah</a:t>
          </a:r>
          <a:r>
            <a:rPr lang="en-US" dirty="0"/>
            <a:t> dan </a:t>
          </a:r>
          <a:r>
            <a:rPr lang="en-US" dirty="0" err="1"/>
            <a:t>limfe</a:t>
          </a:r>
          <a:r>
            <a:rPr lang="en-US" dirty="0"/>
            <a:t> dan </a:t>
          </a:r>
          <a:r>
            <a:rPr lang="en-US" dirty="0" err="1"/>
            <a:t>menyebabkan</a:t>
          </a:r>
          <a:r>
            <a:rPr lang="en-US" dirty="0"/>
            <a:t> </a:t>
          </a:r>
          <a:r>
            <a:rPr lang="en-US" dirty="0" err="1"/>
            <a:t>sakit</a:t>
          </a:r>
          <a:r>
            <a:rPr lang="en-US" dirty="0"/>
            <a:t> di </a:t>
          </a:r>
          <a:r>
            <a:rPr lang="en-US" dirty="0" err="1"/>
            <a:t>tempat</a:t>
          </a:r>
          <a:r>
            <a:rPr lang="en-US" dirty="0"/>
            <a:t> </a:t>
          </a:r>
          <a:r>
            <a:rPr lang="en-US" dirty="0" err="1"/>
            <a:t>yg</a:t>
          </a:r>
          <a:r>
            <a:rPr lang="en-US" dirty="0"/>
            <a:t> </a:t>
          </a:r>
          <a:r>
            <a:rPr lang="en-US" dirty="0" err="1"/>
            <a:t>jauh</a:t>
          </a:r>
          <a:endParaRPr lang="en-ID" dirty="0"/>
        </a:p>
      </dgm:t>
    </dgm:pt>
    <dgm:pt modelId="{E111FC32-2340-457D-A789-34117021D033}" type="parTrans" cxnId="{3970D76B-17C5-479F-8E25-87075F13DE29}">
      <dgm:prSet/>
      <dgm:spPr/>
      <dgm:t>
        <a:bodyPr/>
        <a:lstStyle/>
        <a:p>
          <a:endParaRPr lang="en-ID"/>
        </a:p>
      </dgm:t>
    </dgm:pt>
    <dgm:pt modelId="{92E200CC-9789-45D7-A85A-A90C35AA5704}" type="sibTrans" cxnId="{3970D76B-17C5-479F-8E25-87075F13DE29}">
      <dgm:prSet/>
      <dgm:spPr/>
      <dgm:t>
        <a:bodyPr/>
        <a:lstStyle/>
        <a:p>
          <a:endParaRPr lang="en-ID"/>
        </a:p>
      </dgm:t>
    </dgm:pt>
    <dgm:pt modelId="{B4A20699-2997-4099-B30C-33A369F010D4}">
      <dgm:prSet phldrT="[Text]"/>
      <dgm:spPr/>
      <dgm:t>
        <a:bodyPr/>
        <a:lstStyle/>
        <a:p>
          <a:r>
            <a:rPr lang="en-US" dirty="0" err="1"/>
            <a:t>Kerusakan</a:t>
          </a:r>
          <a:r>
            <a:rPr lang="en-US" dirty="0"/>
            <a:t> dan </a:t>
          </a:r>
          <a:r>
            <a:rPr lang="en-US" dirty="0" err="1"/>
            <a:t>penyakit</a:t>
          </a:r>
          <a:r>
            <a:rPr lang="en-US" dirty="0"/>
            <a:t> </a:t>
          </a:r>
          <a:r>
            <a:rPr lang="en-US" dirty="0" err="1"/>
            <a:t>klinis</a:t>
          </a:r>
          <a:endParaRPr lang="en-ID" dirty="0"/>
        </a:p>
      </dgm:t>
    </dgm:pt>
    <dgm:pt modelId="{8DC9D559-6E00-4002-9B90-EF82AD91CFDB}" type="parTrans" cxnId="{09EC93FB-7FC0-46F3-B425-02B798D77F63}">
      <dgm:prSet/>
      <dgm:spPr/>
      <dgm:t>
        <a:bodyPr/>
        <a:lstStyle/>
        <a:p>
          <a:endParaRPr lang="en-ID"/>
        </a:p>
      </dgm:t>
    </dgm:pt>
    <dgm:pt modelId="{48653EB1-E6E4-4653-83DE-C359AEE87C73}" type="sibTrans" cxnId="{09EC93FB-7FC0-46F3-B425-02B798D77F63}">
      <dgm:prSet/>
      <dgm:spPr/>
      <dgm:t>
        <a:bodyPr/>
        <a:lstStyle/>
        <a:p>
          <a:endParaRPr lang="en-ID"/>
        </a:p>
      </dgm:t>
    </dgm:pt>
    <dgm:pt modelId="{64817132-752A-4928-882E-189916A379C4}">
      <dgm:prSet phldrT="[Text]"/>
      <dgm:spPr/>
      <dgm:t>
        <a:bodyPr/>
        <a:lstStyle/>
        <a:p>
          <a:r>
            <a:rPr lang="en-US" dirty="0" err="1"/>
            <a:t>Sel</a:t>
          </a:r>
          <a:r>
            <a:rPr lang="en-US" dirty="0"/>
            <a:t> host </a:t>
          </a:r>
          <a:r>
            <a:rPr lang="en-US" dirty="0" err="1"/>
            <a:t>yg</a:t>
          </a:r>
          <a:r>
            <a:rPr lang="en-US" dirty="0"/>
            <a:t> </a:t>
          </a:r>
          <a:r>
            <a:rPr lang="en-US" dirty="0" err="1"/>
            <a:t>terinfeksi</a:t>
          </a:r>
          <a:r>
            <a:rPr lang="en-US" dirty="0"/>
            <a:t> virus </a:t>
          </a:r>
          <a:r>
            <a:rPr lang="en-US" dirty="0" err="1"/>
            <a:t>akan</a:t>
          </a:r>
          <a:r>
            <a:rPr lang="en-US" dirty="0"/>
            <a:t> </a:t>
          </a:r>
          <a:r>
            <a:rPr lang="en-US" dirty="0" err="1"/>
            <a:t>dihancurkan</a:t>
          </a:r>
          <a:r>
            <a:rPr lang="en-US" dirty="0"/>
            <a:t> </a:t>
          </a:r>
          <a:r>
            <a:rPr lang="en-US" dirty="0" err="1"/>
            <a:t>sehingga</a:t>
          </a:r>
          <a:r>
            <a:rPr lang="en-US" dirty="0"/>
            <a:t> </a:t>
          </a:r>
          <a:r>
            <a:rPr lang="en-US" dirty="0" err="1"/>
            <a:t>menyebabkan</a:t>
          </a:r>
          <a:r>
            <a:rPr lang="en-US" dirty="0"/>
            <a:t> </a:t>
          </a:r>
          <a:r>
            <a:rPr lang="en-US" dirty="0" err="1"/>
            <a:t>kerusakan</a:t>
          </a:r>
          <a:r>
            <a:rPr lang="en-US" dirty="0"/>
            <a:t> </a:t>
          </a:r>
          <a:r>
            <a:rPr lang="en-US" dirty="0" err="1"/>
            <a:t>jaringan</a:t>
          </a:r>
          <a:r>
            <a:rPr lang="en-US" dirty="0"/>
            <a:t> host, </a:t>
          </a:r>
          <a:r>
            <a:rPr lang="en-US" dirty="0" err="1"/>
            <a:t>hal</a:t>
          </a:r>
          <a:r>
            <a:rPr lang="en-US" dirty="0"/>
            <a:t> </a:t>
          </a:r>
          <a:r>
            <a:rPr lang="en-US" dirty="0" err="1"/>
            <a:t>ini</a:t>
          </a:r>
          <a:r>
            <a:rPr lang="en-US" dirty="0"/>
            <a:t> </a:t>
          </a:r>
          <a:r>
            <a:rPr lang="en-US" dirty="0" err="1"/>
            <a:t>berperan</a:t>
          </a:r>
          <a:r>
            <a:rPr lang="en-US" dirty="0"/>
            <a:t> pd </a:t>
          </a:r>
          <a:r>
            <a:rPr lang="en-US" dirty="0" err="1"/>
            <a:t>terjadinya</a:t>
          </a:r>
          <a:r>
            <a:rPr lang="en-US" dirty="0"/>
            <a:t> </a:t>
          </a:r>
          <a:r>
            <a:rPr lang="en-US" dirty="0" err="1"/>
            <a:t>penyakit</a:t>
          </a:r>
          <a:endParaRPr lang="en-ID" dirty="0"/>
        </a:p>
      </dgm:t>
    </dgm:pt>
    <dgm:pt modelId="{F8779962-ABE6-4A27-A230-64304DABD894}" type="parTrans" cxnId="{B2E6816A-BA5F-4511-BB55-AEEAC652F0B4}">
      <dgm:prSet/>
      <dgm:spPr/>
      <dgm:t>
        <a:bodyPr/>
        <a:lstStyle/>
        <a:p>
          <a:endParaRPr lang="en-ID"/>
        </a:p>
      </dgm:t>
    </dgm:pt>
    <dgm:pt modelId="{DB9C3567-7277-48FF-A7FC-02539643A763}" type="sibTrans" cxnId="{B2E6816A-BA5F-4511-BB55-AEEAC652F0B4}">
      <dgm:prSet/>
      <dgm:spPr/>
      <dgm:t>
        <a:bodyPr/>
        <a:lstStyle/>
        <a:p>
          <a:endParaRPr lang="en-ID"/>
        </a:p>
      </dgm:t>
    </dgm:pt>
    <dgm:pt modelId="{558570BD-251C-4C65-928C-C8ED605EB4D0}">
      <dgm:prSet/>
      <dgm:spPr/>
      <dgm:t>
        <a:bodyPr/>
        <a:lstStyle/>
        <a:p>
          <a:r>
            <a:rPr lang="en-US" dirty="0" err="1"/>
            <a:t>Pemulihan</a:t>
          </a:r>
          <a:r>
            <a:rPr lang="en-US" dirty="0"/>
            <a:t> </a:t>
          </a:r>
          <a:r>
            <a:rPr lang="en-US" dirty="0" err="1"/>
            <a:t>dr</a:t>
          </a:r>
          <a:r>
            <a:rPr lang="en-US" dirty="0"/>
            <a:t> </a:t>
          </a:r>
          <a:r>
            <a:rPr lang="en-US" dirty="0" err="1"/>
            <a:t>infeksi</a:t>
          </a:r>
          <a:endParaRPr lang="en-ID" dirty="0"/>
        </a:p>
      </dgm:t>
    </dgm:pt>
    <dgm:pt modelId="{CFE284D7-424D-47D3-8286-6AA8FB3CD403}" type="parTrans" cxnId="{C0158ABD-6C2C-4E00-A74D-6D8D997FBC88}">
      <dgm:prSet/>
      <dgm:spPr/>
      <dgm:t>
        <a:bodyPr/>
        <a:lstStyle/>
        <a:p>
          <a:endParaRPr lang="en-ID"/>
        </a:p>
      </dgm:t>
    </dgm:pt>
    <dgm:pt modelId="{0BD81144-62E8-46E3-99DF-F4D0A490540B}" type="sibTrans" cxnId="{C0158ABD-6C2C-4E00-A74D-6D8D997FBC88}">
      <dgm:prSet/>
      <dgm:spPr/>
      <dgm:t>
        <a:bodyPr/>
        <a:lstStyle/>
        <a:p>
          <a:endParaRPr lang="en-ID"/>
        </a:p>
      </dgm:t>
    </dgm:pt>
    <dgm:pt modelId="{4F0BA2E6-2147-48A0-8DEF-0C7383425076}">
      <dgm:prSet/>
      <dgm:spPr/>
      <dgm:t>
        <a:bodyPr/>
        <a:lstStyle/>
        <a:p>
          <a:r>
            <a:rPr lang="en-US" dirty="0" err="1"/>
            <a:t>Pelepasan</a:t>
          </a:r>
          <a:r>
            <a:rPr lang="en-US" dirty="0"/>
            <a:t> virus</a:t>
          </a:r>
          <a:endParaRPr lang="en-ID" dirty="0"/>
        </a:p>
      </dgm:t>
    </dgm:pt>
    <dgm:pt modelId="{91F01147-8497-4030-AC2D-5BAC0DA45689}" type="parTrans" cxnId="{18896B65-3589-46E2-8270-07E7B3F0901C}">
      <dgm:prSet/>
      <dgm:spPr/>
      <dgm:t>
        <a:bodyPr/>
        <a:lstStyle/>
        <a:p>
          <a:endParaRPr lang="en-ID"/>
        </a:p>
      </dgm:t>
    </dgm:pt>
    <dgm:pt modelId="{F48B1A71-B811-4349-B305-D4450CF0F2F0}" type="sibTrans" cxnId="{18896B65-3589-46E2-8270-07E7B3F0901C}">
      <dgm:prSet/>
      <dgm:spPr/>
      <dgm:t>
        <a:bodyPr/>
        <a:lstStyle/>
        <a:p>
          <a:endParaRPr lang="en-ID"/>
        </a:p>
      </dgm:t>
    </dgm:pt>
    <dgm:pt modelId="{0BC68E07-40A1-4000-A7FE-BE81648975B9}" type="pres">
      <dgm:prSet presAssocID="{1A84A9AD-5A09-4952-8A6B-597965011BBA}" presName="Name0" presStyleCnt="0">
        <dgm:presLayoutVars>
          <dgm:dir/>
          <dgm:animLvl val="lvl"/>
          <dgm:resizeHandles val="exact"/>
        </dgm:presLayoutVars>
      </dgm:prSet>
      <dgm:spPr/>
    </dgm:pt>
    <dgm:pt modelId="{CB73771A-08C9-475E-9D43-9DDD0F4B4098}" type="pres">
      <dgm:prSet presAssocID="{7DBE8AB4-A318-40D4-B63B-01B5B33246D0}" presName="linNode" presStyleCnt="0"/>
      <dgm:spPr/>
    </dgm:pt>
    <dgm:pt modelId="{9BB0BEF0-038D-4ED5-9F49-D9E1BD0A22B0}" type="pres">
      <dgm:prSet presAssocID="{7DBE8AB4-A318-40D4-B63B-01B5B33246D0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31459ADB-421B-4AAF-83D6-81D575CC2641}" type="pres">
      <dgm:prSet presAssocID="{7DBE8AB4-A318-40D4-B63B-01B5B33246D0}" presName="descendantText" presStyleLbl="alignAccFollowNode1" presStyleIdx="0" presStyleCnt="3">
        <dgm:presLayoutVars>
          <dgm:bulletEnabled val="1"/>
        </dgm:presLayoutVars>
      </dgm:prSet>
      <dgm:spPr/>
    </dgm:pt>
    <dgm:pt modelId="{FEF6DDEC-4A10-4E2E-B751-CB199C85CCE9}" type="pres">
      <dgm:prSet presAssocID="{A7C9A263-E217-4BC0-9554-E3E10492817E}" presName="sp" presStyleCnt="0"/>
      <dgm:spPr/>
    </dgm:pt>
    <dgm:pt modelId="{0E3DCB87-AB88-4F95-8A93-CCDA8FBF4C54}" type="pres">
      <dgm:prSet presAssocID="{13073AB7-F3F2-41D5-B913-17F46D207EB6}" presName="linNode" presStyleCnt="0"/>
      <dgm:spPr/>
    </dgm:pt>
    <dgm:pt modelId="{9B11973A-A1F4-4F86-9521-B8F6302FB087}" type="pres">
      <dgm:prSet presAssocID="{13073AB7-F3F2-41D5-B913-17F46D207EB6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6F775165-823E-4B23-992F-2782F1BC786D}" type="pres">
      <dgm:prSet presAssocID="{13073AB7-F3F2-41D5-B913-17F46D207EB6}" presName="descendantText" presStyleLbl="alignAccFollowNode1" presStyleIdx="1" presStyleCnt="3">
        <dgm:presLayoutVars>
          <dgm:bulletEnabled val="1"/>
        </dgm:presLayoutVars>
      </dgm:prSet>
      <dgm:spPr/>
    </dgm:pt>
    <dgm:pt modelId="{4D604F4E-70D1-4B94-AA6F-A4CA5DC4730A}" type="pres">
      <dgm:prSet presAssocID="{08265D56-D51A-4CD5-B3CA-49778C36E584}" presName="sp" presStyleCnt="0"/>
      <dgm:spPr/>
    </dgm:pt>
    <dgm:pt modelId="{F04482C6-76C2-4C14-AE8C-48CFC4E8A68F}" type="pres">
      <dgm:prSet presAssocID="{B4A20699-2997-4099-B30C-33A369F010D4}" presName="linNode" presStyleCnt="0"/>
      <dgm:spPr/>
    </dgm:pt>
    <dgm:pt modelId="{8F766CC9-482E-4B09-825F-7C9B74BDA575}" type="pres">
      <dgm:prSet presAssocID="{B4A20699-2997-4099-B30C-33A369F010D4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190778DB-05EF-4343-A783-3235B9B26CC1}" type="pres">
      <dgm:prSet presAssocID="{B4A20699-2997-4099-B30C-33A369F010D4}" presName="descendantText" presStyleLbl="alignAccFollowNode1" presStyleIdx="2" presStyleCnt="3">
        <dgm:presLayoutVars>
          <dgm:bulletEnabled val="1"/>
        </dgm:presLayoutVars>
      </dgm:prSet>
      <dgm:spPr/>
    </dgm:pt>
    <dgm:pt modelId="{60EAAFD1-B761-4FEB-B43C-31A643088C80}" type="pres">
      <dgm:prSet presAssocID="{48653EB1-E6E4-4653-83DE-C359AEE87C73}" presName="sp" presStyleCnt="0"/>
      <dgm:spPr/>
    </dgm:pt>
    <dgm:pt modelId="{0240A3D1-3448-4142-A3B0-96C38BAF36EE}" type="pres">
      <dgm:prSet presAssocID="{558570BD-251C-4C65-928C-C8ED605EB4D0}" presName="linNode" presStyleCnt="0"/>
      <dgm:spPr/>
    </dgm:pt>
    <dgm:pt modelId="{5E581722-1A18-4F3B-ADC0-FA4B97EF6F14}" type="pres">
      <dgm:prSet presAssocID="{558570BD-251C-4C65-928C-C8ED605EB4D0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5E86C62F-06FA-4BEA-BD4D-8F7D261B3123}" type="pres">
      <dgm:prSet presAssocID="{0BD81144-62E8-46E3-99DF-F4D0A490540B}" presName="sp" presStyleCnt="0"/>
      <dgm:spPr/>
    </dgm:pt>
    <dgm:pt modelId="{B5634570-B99E-4710-B615-AD7B0FF0473E}" type="pres">
      <dgm:prSet presAssocID="{4F0BA2E6-2147-48A0-8DEF-0C7383425076}" presName="linNode" presStyleCnt="0"/>
      <dgm:spPr/>
    </dgm:pt>
    <dgm:pt modelId="{0783E192-03CB-4C2C-9383-3F64B7ECA989}" type="pres">
      <dgm:prSet presAssocID="{4F0BA2E6-2147-48A0-8DEF-0C7383425076}" presName="parentText" presStyleLbl="node1" presStyleIdx="4" presStyleCnt="5" custLinFactNeighborX="-28" custLinFactNeighborY="3210">
        <dgm:presLayoutVars>
          <dgm:chMax val="1"/>
          <dgm:bulletEnabled val="1"/>
        </dgm:presLayoutVars>
      </dgm:prSet>
      <dgm:spPr/>
    </dgm:pt>
  </dgm:ptLst>
  <dgm:cxnLst>
    <dgm:cxn modelId="{E8DA8802-A5B7-4F5D-8646-7E1606335B98}" type="presOf" srcId="{170F4614-0898-436B-AA09-39B0D7B00B9D}" destId="{31459ADB-421B-4AAF-83D6-81D575CC2641}" srcOrd="0" destOrd="0" presId="urn:microsoft.com/office/officeart/2005/8/layout/vList5"/>
    <dgm:cxn modelId="{7D633B15-C006-413C-91DB-6BFBBF01F19A}" type="presOf" srcId="{13073AB7-F3F2-41D5-B913-17F46D207EB6}" destId="{9B11973A-A1F4-4F86-9521-B8F6302FB087}" srcOrd="0" destOrd="0" presId="urn:microsoft.com/office/officeart/2005/8/layout/vList5"/>
    <dgm:cxn modelId="{BBBB4D20-7EE9-4582-A1EE-97DB1F1D41C4}" srcId="{1A84A9AD-5A09-4952-8A6B-597965011BBA}" destId="{13073AB7-F3F2-41D5-B913-17F46D207EB6}" srcOrd="1" destOrd="0" parTransId="{EF4A4DB8-C88B-40EB-B412-1E4BA4FCB3C1}" sibTransId="{08265D56-D51A-4CD5-B3CA-49778C36E584}"/>
    <dgm:cxn modelId="{FE2FC624-2903-4AF2-A067-4907DAC77618}" type="presOf" srcId="{B4A20699-2997-4099-B30C-33A369F010D4}" destId="{8F766CC9-482E-4B09-825F-7C9B74BDA575}" srcOrd="0" destOrd="0" presId="urn:microsoft.com/office/officeart/2005/8/layout/vList5"/>
    <dgm:cxn modelId="{82E1B725-40D2-4D89-90ED-8A7CE6AD8934}" type="presOf" srcId="{558570BD-251C-4C65-928C-C8ED605EB4D0}" destId="{5E581722-1A18-4F3B-ADC0-FA4B97EF6F14}" srcOrd="0" destOrd="0" presId="urn:microsoft.com/office/officeart/2005/8/layout/vList5"/>
    <dgm:cxn modelId="{3ED89538-B3C8-4AF6-84A2-5745A925C030}" type="presOf" srcId="{64817132-752A-4928-882E-189916A379C4}" destId="{190778DB-05EF-4343-A783-3235B9B26CC1}" srcOrd="0" destOrd="0" presId="urn:microsoft.com/office/officeart/2005/8/layout/vList5"/>
    <dgm:cxn modelId="{277B433A-33B4-4D51-87FB-DD6F2F59B034}" type="presOf" srcId="{1A84A9AD-5A09-4952-8A6B-597965011BBA}" destId="{0BC68E07-40A1-4000-A7FE-BE81648975B9}" srcOrd="0" destOrd="0" presId="urn:microsoft.com/office/officeart/2005/8/layout/vList5"/>
    <dgm:cxn modelId="{18896B65-3589-46E2-8270-07E7B3F0901C}" srcId="{1A84A9AD-5A09-4952-8A6B-597965011BBA}" destId="{4F0BA2E6-2147-48A0-8DEF-0C7383425076}" srcOrd="4" destOrd="0" parTransId="{91F01147-8497-4030-AC2D-5BAC0DA45689}" sibTransId="{F48B1A71-B811-4349-B305-D4450CF0F2F0}"/>
    <dgm:cxn modelId="{B2E6816A-BA5F-4511-BB55-AEEAC652F0B4}" srcId="{B4A20699-2997-4099-B30C-33A369F010D4}" destId="{64817132-752A-4928-882E-189916A379C4}" srcOrd="0" destOrd="0" parTransId="{F8779962-ABE6-4A27-A230-64304DABD894}" sibTransId="{DB9C3567-7277-48FF-A7FC-02539643A763}"/>
    <dgm:cxn modelId="{3970D76B-17C5-479F-8E25-87075F13DE29}" srcId="{13073AB7-F3F2-41D5-B913-17F46D207EB6}" destId="{3A5BFA7E-F1DC-4F99-9A73-E120EDE6AD15}" srcOrd="0" destOrd="0" parTransId="{E111FC32-2340-457D-A789-34117021D033}" sibTransId="{92E200CC-9789-45D7-A85A-A90C35AA5704}"/>
    <dgm:cxn modelId="{DA6A8E72-8589-45E6-BA36-1D35DF75E450}" type="presOf" srcId="{4F0BA2E6-2147-48A0-8DEF-0C7383425076}" destId="{0783E192-03CB-4C2C-9383-3F64B7ECA989}" srcOrd="0" destOrd="0" presId="urn:microsoft.com/office/officeart/2005/8/layout/vList5"/>
    <dgm:cxn modelId="{C5696056-2703-4EC1-9F10-D3B8FD2CA9C0}" srcId="{1A84A9AD-5A09-4952-8A6B-597965011BBA}" destId="{7DBE8AB4-A318-40D4-B63B-01B5B33246D0}" srcOrd="0" destOrd="0" parTransId="{BEEF2754-981E-4694-8A7E-7B0F292873BE}" sibTransId="{A7C9A263-E217-4BC0-9554-E3E10492817E}"/>
    <dgm:cxn modelId="{F84F5CA0-44BC-455C-A906-F79B93D82BBB}" type="presOf" srcId="{7DBE8AB4-A318-40D4-B63B-01B5B33246D0}" destId="{9BB0BEF0-038D-4ED5-9F49-D9E1BD0A22B0}" srcOrd="0" destOrd="0" presId="urn:microsoft.com/office/officeart/2005/8/layout/vList5"/>
    <dgm:cxn modelId="{DA8361A1-1F6F-40A8-9000-9E336DE065F7}" srcId="{7DBE8AB4-A318-40D4-B63B-01B5B33246D0}" destId="{170F4614-0898-436B-AA09-39B0D7B00B9D}" srcOrd="0" destOrd="0" parTransId="{2A32C763-C88C-490A-B461-7BAA6B21EBC3}" sibTransId="{BC2E8538-6AE9-4C79-A8CD-B6D703F3F59F}"/>
    <dgm:cxn modelId="{C0158ABD-6C2C-4E00-A74D-6D8D997FBC88}" srcId="{1A84A9AD-5A09-4952-8A6B-597965011BBA}" destId="{558570BD-251C-4C65-928C-C8ED605EB4D0}" srcOrd="3" destOrd="0" parTransId="{CFE284D7-424D-47D3-8286-6AA8FB3CD403}" sibTransId="{0BD81144-62E8-46E3-99DF-F4D0A490540B}"/>
    <dgm:cxn modelId="{5073C6C9-AB17-47FA-89EA-23A5590CBA7F}" type="presOf" srcId="{3A5BFA7E-F1DC-4F99-9A73-E120EDE6AD15}" destId="{6F775165-823E-4B23-992F-2782F1BC786D}" srcOrd="0" destOrd="0" presId="urn:microsoft.com/office/officeart/2005/8/layout/vList5"/>
    <dgm:cxn modelId="{09EC93FB-7FC0-46F3-B425-02B798D77F63}" srcId="{1A84A9AD-5A09-4952-8A6B-597965011BBA}" destId="{B4A20699-2997-4099-B30C-33A369F010D4}" srcOrd="2" destOrd="0" parTransId="{8DC9D559-6E00-4002-9B90-EF82AD91CFDB}" sibTransId="{48653EB1-E6E4-4653-83DE-C359AEE87C73}"/>
    <dgm:cxn modelId="{7A8B62A3-5C84-49EE-B0C3-38BEDD883FFA}" type="presParOf" srcId="{0BC68E07-40A1-4000-A7FE-BE81648975B9}" destId="{CB73771A-08C9-475E-9D43-9DDD0F4B4098}" srcOrd="0" destOrd="0" presId="urn:microsoft.com/office/officeart/2005/8/layout/vList5"/>
    <dgm:cxn modelId="{2E88C1B0-E6A7-4811-98E1-FBFDE02AFB3D}" type="presParOf" srcId="{CB73771A-08C9-475E-9D43-9DDD0F4B4098}" destId="{9BB0BEF0-038D-4ED5-9F49-D9E1BD0A22B0}" srcOrd="0" destOrd="0" presId="urn:microsoft.com/office/officeart/2005/8/layout/vList5"/>
    <dgm:cxn modelId="{9CEE0582-C784-4A59-9D4F-8636852F5F9D}" type="presParOf" srcId="{CB73771A-08C9-475E-9D43-9DDD0F4B4098}" destId="{31459ADB-421B-4AAF-83D6-81D575CC2641}" srcOrd="1" destOrd="0" presId="urn:microsoft.com/office/officeart/2005/8/layout/vList5"/>
    <dgm:cxn modelId="{87F0BD4B-FE2C-4130-BD89-7F0AAC5B52A1}" type="presParOf" srcId="{0BC68E07-40A1-4000-A7FE-BE81648975B9}" destId="{FEF6DDEC-4A10-4E2E-B751-CB199C85CCE9}" srcOrd="1" destOrd="0" presId="urn:microsoft.com/office/officeart/2005/8/layout/vList5"/>
    <dgm:cxn modelId="{2E9A0632-B75C-4A82-AA13-275623E87C22}" type="presParOf" srcId="{0BC68E07-40A1-4000-A7FE-BE81648975B9}" destId="{0E3DCB87-AB88-4F95-8A93-CCDA8FBF4C54}" srcOrd="2" destOrd="0" presId="urn:microsoft.com/office/officeart/2005/8/layout/vList5"/>
    <dgm:cxn modelId="{62F07407-1008-4206-A332-922A42BB8DA5}" type="presParOf" srcId="{0E3DCB87-AB88-4F95-8A93-CCDA8FBF4C54}" destId="{9B11973A-A1F4-4F86-9521-B8F6302FB087}" srcOrd="0" destOrd="0" presId="urn:microsoft.com/office/officeart/2005/8/layout/vList5"/>
    <dgm:cxn modelId="{B48A169E-0CB3-46DE-94EE-C701D03FB8B0}" type="presParOf" srcId="{0E3DCB87-AB88-4F95-8A93-CCDA8FBF4C54}" destId="{6F775165-823E-4B23-992F-2782F1BC786D}" srcOrd="1" destOrd="0" presId="urn:microsoft.com/office/officeart/2005/8/layout/vList5"/>
    <dgm:cxn modelId="{1E04B28B-C3B3-4B13-B295-EF8614CEAE85}" type="presParOf" srcId="{0BC68E07-40A1-4000-A7FE-BE81648975B9}" destId="{4D604F4E-70D1-4B94-AA6F-A4CA5DC4730A}" srcOrd="3" destOrd="0" presId="urn:microsoft.com/office/officeart/2005/8/layout/vList5"/>
    <dgm:cxn modelId="{107F9DB0-9040-46D6-851C-52E7D81124B6}" type="presParOf" srcId="{0BC68E07-40A1-4000-A7FE-BE81648975B9}" destId="{F04482C6-76C2-4C14-AE8C-48CFC4E8A68F}" srcOrd="4" destOrd="0" presId="urn:microsoft.com/office/officeart/2005/8/layout/vList5"/>
    <dgm:cxn modelId="{2F2D7E4B-F5A1-4517-8B5C-DCECF138ACA6}" type="presParOf" srcId="{F04482C6-76C2-4C14-AE8C-48CFC4E8A68F}" destId="{8F766CC9-482E-4B09-825F-7C9B74BDA575}" srcOrd="0" destOrd="0" presId="urn:microsoft.com/office/officeart/2005/8/layout/vList5"/>
    <dgm:cxn modelId="{6E3EDE20-E99A-4FB3-ACCA-2167EFFC34F4}" type="presParOf" srcId="{F04482C6-76C2-4C14-AE8C-48CFC4E8A68F}" destId="{190778DB-05EF-4343-A783-3235B9B26CC1}" srcOrd="1" destOrd="0" presId="urn:microsoft.com/office/officeart/2005/8/layout/vList5"/>
    <dgm:cxn modelId="{F41778B8-4E6B-40D3-9110-FECD67F7D1AD}" type="presParOf" srcId="{0BC68E07-40A1-4000-A7FE-BE81648975B9}" destId="{60EAAFD1-B761-4FEB-B43C-31A643088C80}" srcOrd="5" destOrd="0" presId="urn:microsoft.com/office/officeart/2005/8/layout/vList5"/>
    <dgm:cxn modelId="{91E91C30-A104-47D8-9053-E253480826FD}" type="presParOf" srcId="{0BC68E07-40A1-4000-A7FE-BE81648975B9}" destId="{0240A3D1-3448-4142-A3B0-96C38BAF36EE}" srcOrd="6" destOrd="0" presId="urn:microsoft.com/office/officeart/2005/8/layout/vList5"/>
    <dgm:cxn modelId="{AFAEC508-902C-4BF1-9CDF-9EFEB51E0E5D}" type="presParOf" srcId="{0240A3D1-3448-4142-A3B0-96C38BAF36EE}" destId="{5E581722-1A18-4F3B-ADC0-FA4B97EF6F14}" srcOrd="0" destOrd="0" presId="urn:microsoft.com/office/officeart/2005/8/layout/vList5"/>
    <dgm:cxn modelId="{9A24B04F-6E5A-420B-A0F9-6E05D71E857D}" type="presParOf" srcId="{0BC68E07-40A1-4000-A7FE-BE81648975B9}" destId="{5E86C62F-06FA-4BEA-BD4D-8F7D261B3123}" srcOrd="7" destOrd="0" presId="urn:microsoft.com/office/officeart/2005/8/layout/vList5"/>
    <dgm:cxn modelId="{6E0090D9-C660-4F74-9FDA-5276D29D2551}" type="presParOf" srcId="{0BC68E07-40A1-4000-A7FE-BE81648975B9}" destId="{B5634570-B99E-4710-B615-AD7B0FF0473E}" srcOrd="8" destOrd="0" presId="urn:microsoft.com/office/officeart/2005/8/layout/vList5"/>
    <dgm:cxn modelId="{34AFAA56-6988-4657-9F79-42DC54271339}" type="presParOf" srcId="{B5634570-B99E-4710-B615-AD7B0FF0473E}" destId="{0783E192-03CB-4C2C-9383-3F64B7ECA98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791965E-3FA9-49C6-8CE1-53091E0231D6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2E3F59-DFCD-4586-B112-C6E067FA066D}">
      <dgm:prSet phldrT="[Text]"/>
      <dgm:spPr/>
      <dgm:t>
        <a:bodyPr/>
        <a:lstStyle/>
        <a:p>
          <a:r>
            <a:rPr lang="en-US" dirty="0" err="1"/>
            <a:t>Transien</a:t>
          </a:r>
          <a:endParaRPr lang="en-US" dirty="0"/>
        </a:p>
      </dgm:t>
    </dgm:pt>
    <dgm:pt modelId="{D931AC66-CD67-44D9-975A-016D4102BEA8}" type="parTrans" cxnId="{8F9A745D-27D4-4207-A48A-6E43C16EC597}">
      <dgm:prSet/>
      <dgm:spPr/>
      <dgm:t>
        <a:bodyPr/>
        <a:lstStyle/>
        <a:p>
          <a:endParaRPr lang="en-US"/>
        </a:p>
      </dgm:t>
    </dgm:pt>
    <dgm:pt modelId="{F9C3889E-123E-459C-91CC-51406B7D609E}" type="sibTrans" cxnId="{8F9A745D-27D4-4207-A48A-6E43C16EC597}">
      <dgm:prSet/>
      <dgm:spPr/>
      <dgm:t>
        <a:bodyPr/>
        <a:lstStyle/>
        <a:p>
          <a:endParaRPr lang="en-US"/>
        </a:p>
      </dgm:t>
    </dgm:pt>
    <dgm:pt modelId="{39057BD8-BA16-4581-B23A-F820EC6DC102}">
      <dgm:prSet phldrT="[Text]" custT="1"/>
      <dgm:spPr/>
      <dgm:t>
        <a:bodyPr/>
        <a:lstStyle/>
        <a:p>
          <a:r>
            <a:rPr lang="en-US" sz="2000" dirty="0" err="1"/>
            <a:t>Berlangsung</a:t>
          </a:r>
          <a:r>
            <a:rPr lang="en-US" sz="2000" dirty="0"/>
            <a:t> </a:t>
          </a:r>
          <a:r>
            <a:rPr lang="en-US" sz="2000" dirty="0" err="1"/>
            <a:t>dlm</a:t>
          </a:r>
          <a:r>
            <a:rPr lang="en-US" sz="2000" dirty="0"/>
            <a:t> </a:t>
          </a:r>
          <a:r>
            <a:rPr lang="en-US" sz="2000" dirty="0" err="1"/>
            <a:t>hitungan</a:t>
          </a:r>
          <a:r>
            <a:rPr lang="en-US" sz="2000" dirty="0"/>
            <a:t> </a:t>
          </a:r>
          <a:r>
            <a:rPr lang="en-US" sz="2000" dirty="0" err="1"/>
            <a:t>menit</a:t>
          </a:r>
          <a:r>
            <a:rPr lang="en-US" sz="2000" dirty="0"/>
            <a:t>/jam. </a:t>
          </a:r>
          <a:r>
            <a:rPr lang="en-US" sz="2000" dirty="0" err="1"/>
            <a:t>Terjadi</a:t>
          </a:r>
          <a:r>
            <a:rPr lang="en-US" sz="2000" dirty="0"/>
            <a:t> </a:t>
          </a:r>
          <a:r>
            <a:rPr lang="en-US" sz="2000" dirty="0" err="1"/>
            <a:t>setelah</a:t>
          </a:r>
          <a:r>
            <a:rPr lang="en-US" sz="2000" dirty="0"/>
            <a:t> </a:t>
          </a:r>
          <a:r>
            <a:rPr lang="en-US" sz="2000" dirty="0" err="1"/>
            <a:t>manipulasi</a:t>
          </a:r>
          <a:r>
            <a:rPr lang="en-US" sz="2000" dirty="0"/>
            <a:t> </a:t>
          </a:r>
          <a:r>
            <a:rPr lang="en-US" sz="2000" dirty="0" err="1"/>
            <a:t>tubuh</a:t>
          </a:r>
          <a:r>
            <a:rPr lang="en-US" sz="2000" dirty="0"/>
            <a:t> </a:t>
          </a:r>
          <a:r>
            <a:rPr lang="en-US" sz="2000" dirty="0" err="1"/>
            <a:t>yg</a:t>
          </a:r>
          <a:r>
            <a:rPr lang="en-US" sz="2000" dirty="0"/>
            <a:t> </a:t>
          </a:r>
          <a:r>
            <a:rPr lang="en-US" sz="2000" dirty="0" err="1"/>
            <a:t>tdk</a:t>
          </a:r>
          <a:r>
            <a:rPr lang="en-US" sz="2000" dirty="0"/>
            <a:t> </a:t>
          </a:r>
          <a:r>
            <a:rPr lang="en-US" sz="2000" dirty="0" err="1"/>
            <a:t>steril</a:t>
          </a:r>
          <a:r>
            <a:rPr lang="en-US" sz="2000" dirty="0"/>
            <a:t>: </a:t>
          </a:r>
          <a:r>
            <a:rPr lang="en-US" sz="2000" dirty="0" err="1"/>
            <a:t>pasang</a:t>
          </a:r>
          <a:r>
            <a:rPr lang="en-US" sz="2000" dirty="0"/>
            <a:t> </a:t>
          </a:r>
          <a:r>
            <a:rPr lang="en-US" sz="2000" dirty="0" err="1"/>
            <a:t>infus</a:t>
          </a:r>
          <a:r>
            <a:rPr lang="en-US" sz="2000" dirty="0"/>
            <a:t>, </a:t>
          </a:r>
          <a:r>
            <a:rPr lang="en-US" sz="2000" dirty="0" err="1"/>
            <a:t>sikat</a:t>
          </a:r>
          <a:r>
            <a:rPr lang="en-US" sz="2000" dirty="0"/>
            <a:t> </a:t>
          </a:r>
          <a:r>
            <a:rPr lang="en-US" sz="2000" dirty="0" err="1"/>
            <a:t>gigi</a:t>
          </a:r>
          <a:r>
            <a:rPr lang="en-US" sz="2000" dirty="0"/>
            <a:t>, </a:t>
          </a:r>
          <a:r>
            <a:rPr lang="en-US" sz="2000" dirty="0" err="1"/>
            <a:t>kateter</a:t>
          </a:r>
          <a:r>
            <a:rPr lang="en-US" sz="2000" dirty="0"/>
            <a:t> </a:t>
          </a:r>
          <a:r>
            <a:rPr lang="en-US" sz="2000" dirty="0" err="1"/>
            <a:t>sal</a:t>
          </a:r>
          <a:r>
            <a:rPr lang="en-US" sz="2000" dirty="0"/>
            <a:t> </a:t>
          </a:r>
          <a:r>
            <a:rPr lang="en-US" sz="2000" dirty="0" err="1"/>
            <a:t>kemih</a:t>
          </a:r>
          <a:r>
            <a:rPr lang="en-US" sz="2000" dirty="0"/>
            <a:t>, </a:t>
          </a:r>
          <a:r>
            <a:rPr lang="en-US" sz="2000" dirty="0" err="1"/>
            <a:t>dll</a:t>
          </a:r>
          <a:endParaRPr lang="en-US" sz="2000" dirty="0"/>
        </a:p>
      </dgm:t>
    </dgm:pt>
    <dgm:pt modelId="{4B40C2B2-97D7-41F8-B214-048E81BAB90D}" type="parTrans" cxnId="{38AE8227-C6CF-4E04-9316-26159BFD51FF}">
      <dgm:prSet/>
      <dgm:spPr/>
      <dgm:t>
        <a:bodyPr/>
        <a:lstStyle/>
        <a:p>
          <a:endParaRPr lang="en-US"/>
        </a:p>
      </dgm:t>
    </dgm:pt>
    <dgm:pt modelId="{A20A510F-B938-4D4C-9966-8558E22DA8F0}" type="sibTrans" cxnId="{38AE8227-C6CF-4E04-9316-26159BFD51FF}">
      <dgm:prSet/>
      <dgm:spPr/>
      <dgm:t>
        <a:bodyPr/>
        <a:lstStyle/>
        <a:p>
          <a:endParaRPr lang="en-US"/>
        </a:p>
      </dgm:t>
    </dgm:pt>
    <dgm:pt modelId="{8210F84F-D31E-45BC-918F-3D35325E1FFD}">
      <dgm:prSet phldrT="[Text]"/>
      <dgm:spPr/>
      <dgm:t>
        <a:bodyPr/>
        <a:lstStyle/>
        <a:p>
          <a:r>
            <a:rPr lang="en-US" dirty="0" err="1"/>
            <a:t>Intermitten</a:t>
          </a:r>
          <a:endParaRPr lang="en-US" dirty="0"/>
        </a:p>
      </dgm:t>
    </dgm:pt>
    <dgm:pt modelId="{E7257C19-D0E7-42DF-AB92-9423772CA9D6}" type="parTrans" cxnId="{BF05197A-7DD9-4F25-B754-45CE6A997264}">
      <dgm:prSet/>
      <dgm:spPr/>
      <dgm:t>
        <a:bodyPr/>
        <a:lstStyle/>
        <a:p>
          <a:endParaRPr lang="en-US"/>
        </a:p>
      </dgm:t>
    </dgm:pt>
    <dgm:pt modelId="{BCB1ACE8-F60B-4FB1-BFF2-C032D1FFDFDC}" type="sibTrans" cxnId="{BF05197A-7DD9-4F25-B754-45CE6A997264}">
      <dgm:prSet/>
      <dgm:spPr/>
      <dgm:t>
        <a:bodyPr/>
        <a:lstStyle/>
        <a:p>
          <a:endParaRPr lang="en-US"/>
        </a:p>
      </dgm:t>
    </dgm:pt>
    <dgm:pt modelId="{53810FF7-E057-4E41-8A24-E060DE035420}">
      <dgm:prSet phldrT="[Text]"/>
      <dgm:spPr/>
      <dgm:t>
        <a:bodyPr/>
        <a:lstStyle/>
        <a:p>
          <a:r>
            <a:rPr lang="en-US" dirty="0" err="1"/>
            <a:t>Bakteremia</a:t>
          </a:r>
          <a:r>
            <a:rPr lang="en-US" dirty="0"/>
            <a:t> </a:t>
          </a:r>
          <a:r>
            <a:rPr lang="en-US" dirty="0" err="1"/>
            <a:t>yg</a:t>
          </a:r>
          <a:r>
            <a:rPr lang="en-US" dirty="0"/>
            <a:t> </a:t>
          </a:r>
          <a:r>
            <a:rPr lang="en-US" dirty="0" err="1"/>
            <a:t>disebabkan</a:t>
          </a:r>
          <a:r>
            <a:rPr lang="en-US" dirty="0"/>
            <a:t> </a:t>
          </a:r>
          <a:r>
            <a:rPr lang="en-US" dirty="0" err="1"/>
            <a:t>mikroorganisme</a:t>
          </a:r>
          <a:r>
            <a:rPr lang="en-US" dirty="0"/>
            <a:t> </a:t>
          </a:r>
          <a:r>
            <a:rPr lang="en-US" dirty="0" err="1"/>
            <a:t>yg</a:t>
          </a:r>
          <a:r>
            <a:rPr lang="en-US" dirty="0"/>
            <a:t> </a:t>
          </a:r>
          <a:r>
            <a:rPr lang="en-US" dirty="0" err="1"/>
            <a:t>sama</a:t>
          </a:r>
          <a:r>
            <a:rPr lang="en-US" dirty="0"/>
            <a:t> </a:t>
          </a:r>
          <a:r>
            <a:rPr lang="en-US" dirty="0" err="1"/>
            <a:t>yg</a:t>
          </a:r>
          <a:r>
            <a:rPr lang="en-US" dirty="0"/>
            <a:t> </a:t>
          </a:r>
          <a:r>
            <a:rPr lang="en-US" dirty="0" err="1"/>
            <a:t>dideteksi</a:t>
          </a:r>
          <a:r>
            <a:rPr lang="en-US" dirty="0"/>
            <a:t> </a:t>
          </a:r>
          <a:r>
            <a:rPr lang="en-US" dirty="0" err="1"/>
            <a:t>scr</a:t>
          </a:r>
          <a:r>
            <a:rPr lang="en-US" dirty="0"/>
            <a:t> </a:t>
          </a:r>
          <a:r>
            <a:rPr lang="en-US" dirty="0" err="1"/>
            <a:t>intermitten</a:t>
          </a:r>
          <a:r>
            <a:rPr lang="en-US" dirty="0"/>
            <a:t> </a:t>
          </a:r>
          <a:r>
            <a:rPr lang="en-US" dirty="0" err="1"/>
            <a:t>pd</a:t>
          </a:r>
          <a:r>
            <a:rPr lang="en-US" dirty="0"/>
            <a:t> </a:t>
          </a:r>
          <a:r>
            <a:rPr lang="en-US" dirty="0" err="1"/>
            <a:t>pasien</a:t>
          </a:r>
          <a:r>
            <a:rPr lang="en-US" dirty="0"/>
            <a:t> </a:t>
          </a:r>
          <a:r>
            <a:rPr lang="en-US" dirty="0" err="1"/>
            <a:t>yg</a:t>
          </a:r>
          <a:r>
            <a:rPr lang="en-US" dirty="0"/>
            <a:t> </a:t>
          </a:r>
          <a:r>
            <a:rPr lang="en-US" dirty="0" err="1"/>
            <a:t>dipengaruhi</a:t>
          </a:r>
          <a:r>
            <a:rPr lang="en-US" dirty="0"/>
            <a:t> proses </a:t>
          </a:r>
          <a:r>
            <a:rPr lang="en-US" dirty="0" err="1"/>
            <a:t>patofisiologi</a:t>
          </a:r>
          <a:r>
            <a:rPr lang="en-US" dirty="0"/>
            <a:t>. </a:t>
          </a:r>
          <a:r>
            <a:rPr lang="en-US" dirty="0" err="1"/>
            <a:t>Misal</a:t>
          </a:r>
          <a:r>
            <a:rPr lang="en-US" dirty="0"/>
            <a:t> </a:t>
          </a:r>
          <a:r>
            <a:rPr lang="en-US" dirty="0" err="1"/>
            <a:t>abses</a:t>
          </a:r>
          <a:r>
            <a:rPr lang="en-US" dirty="0"/>
            <a:t> </a:t>
          </a:r>
          <a:r>
            <a:rPr lang="en-US" dirty="0" err="1"/>
            <a:t>adomen</a:t>
          </a:r>
          <a:r>
            <a:rPr lang="en-US" dirty="0"/>
            <a:t>, pneumonia, spondylitis, </a:t>
          </a:r>
          <a:r>
            <a:rPr lang="en-US" dirty="0" err="1"/>
            <a:t>dll</a:t>
          </a:r>
          <a:endParaRPr lang="en-US" dirty="0"/>
        </a:p>
      </dgm:t>
    </dgm:pt>
    <dgm:pt modelId="{9CF7E4C9-3C4C-439E-84EC-D688A5BC3CD2}" type="parTrans" cxnId="{8788F490-B988-4D35-AA0A-474F8EECEA2F}">
      <dgm:prSet/>
      <dgm:spPr/>
      <dgm:t>
        <a:bodyPr/>
        <a:lstStyle/>
        <a:p>
          <a:endParaRPr lang="en-US"/>
        </a:p>
      </dgm:t>
    </dgm:pt>
    <dgm:pt modelId="{1467A258-BD05-442D-9412-FBE798C7B713}" type="sibTrans" cxnId="{8788F490-B988-4D35-AA0A-474F8EECEA2F}">
      <dgm:prSet/>
      <dgm:spPr/>
      <dgm:t>
        <a:bodyPr/>
        <a:lstStyle/>
        <a:p>
          <a:endParaRPr lang="en-US"/>
        </a:p>
      </dgm:t>
    </dgm:pt>
    <dgm:pt modelId="{45BA83F1-74D5-4C15-BECD-644D1A88A5A1}">
      <dgm:prSet/>
      <dgm:spPr/>
      <dgm:t>
        <a:bodyPr/>
        <a:lstStyle/>
        <a:p>
          <a:r>
            <a:rPr lang="en-US" dirty="0" err="1"/>
            <a:t>Persisten</a:t>
          </a:r>
          <a:r>
            <a:rPr lang="en-US" dirty="0"/>
            <a:t> </a:t>
          </a:r>
        </a:p>
      </dgm:t>
    </dgm:pt>
    <dgm:pt modelId="{059B79DD-666A-4780-8AC6-F856BD6D5814}" type="parTrans" cxnId="{F7E45FF8-6313-4179-9D76-221DE210CFCE}">
      <dgm:prSet/>
      <dgm:spPr/>
      <dgm:t>
        <a:bodyPr/>
        <a:lstStyle/>
        <a:p>
          <a:endParaRPr lang="en-US"/>
        </a:p>
      </dgm:t>
    </dgm:pt>
    <dgm:pt modelId="{C4781504-3095-4876-B157-2DA2142ED8B2}" type="sibTrans" cxnId="{F7E45FF8-6313-4179-9D76-221DE210CFCE}">
      <dgm:prSet/>
      <dgm:spPr/>
      <dgm:t>
        <a:bodyPr/>
        <a:lstStyle/>
        <a:p>
          <a:endParaRPr lang="en-US"/>
        </a:p>
      </dgm:t>
    </dgm:pt>
    <dgm:pt modelId="{7915BD17-69C1-4A24-9643-D9BF38341786}">
      <dgm:prSet/>
      <dgm:spPr/>
      <dgm:t>
        <a:bodyPr/>
        <a:lstStyle/>
        <a:p>
          <a:r>
            <a:rPr lang="en-US" dirty="0" err="1"/>
            <a:t>Bakteri</a:t>
          </a:r>
          <a:r>
            <a:rPr lang="en-US" dirty="0"/>
            <a:t> </a:t>
          </a:r>
          <a:r>
            <a:rPr lang="en-US" dirty="0" err="1"/>
            <a:t>selalu</a:t>
          </a:r>
          <a:r>
            <a:rPr lang="en-US" dirty="0"/>
            <a:t> </a:t>
          </a:r>
          <a:r>
            <a:rPr lang="en-US" dirty="0" err="1"/>
            <a:t>berada</a:t>
          </a:r>
          <a:r>
            <a:rPr lang="en-US" dirty="0"/>
            <a:t> di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darah</a:t>
          </a:r>
          <a:r>
            <a:rPr lang="en-US" dirty="0"/>
            <a:t>, </a:t>
          </a:r>
          <a:r>
            <a:rPr lang="en-US" dirty="0" err="1"/>
            <a:t>berkaitan</a:t>
          </a:r>
          <a:r>
            <a:rPr lang="en-US" dirty="0"/>
            <a:t> </a:t>
          </a:r>
          <a:r>
            <a:rPr lang="en-US" dirty="0" err="1"/>
            <a:t>dgn</a:t>
          </a:r>
          <a:r>
            <a:rPr lang="en-US" dirty="0"/>
            <a:t> </a:t>
          </a:r>
          <a:r>
            <a:rPr lang="en-US" dirty="0" err="1"/>
            <a:t>infeksi</a:t>
          </a:r>
          <a:r>
            <a:rPr lang="en-US" dirty="0"/>
            <a:t> intravascular: endocarditis </a:t>
          </a:r>
          <a:r>
            <a:rPr lang="en-US" dirty="0" err="1"/>
            <a:t>infektif</a:t>
          </a:r>
          <a:r>
            <a:rPr lang="en-US" dirty="0"/>
            <a:t>, </a:t>
          </a:r>
          <a:r>
            <a:rPr lang="en-US" dirty="0" err="1"/>
            <a:t>aneurisma</a:t>
          </a:r>
          <a:r>
            <a:rPr lang="en-US" dirty="0"/>
            <a:t>, thrombus </a:t>
          </a:r>
          <a:r>
            <a:rPr lang="en-US" dirty="0" err="1"/>
            <a:t>yg</a:t>
          </a:r>
          <a:r>
            <a:rPr lang="en-US" dirty="0"/>
            <a:t> </a:t>
          </a:r>
          <a:r>
            <a:rPr lang="en-US" dirty="0" err="1"/>
            <a:t>terinfeksi</a:t>
          </a:r>
          <a:r>
            <a:rPr lang="en-US" dirty="0"/>
            <a:t>, </a:t>
          </a:r>
          <a:r>
            <a:rPr lang="en-US" dirty="0" err="1"/>
            <a:t>dll</a:t>
          </a:r>
          <a:endParaRPr lang="en-US" dirty="0"/>
        </a:p>
      </dgm:t>
    </dgm:pt>
    <dgm:pt modelId="{B3819A24-78D7-4CF5-8F93-13B49EA542BB}" type="parTrans" cxnId="{8FF458E4-636A-4AC2-A369-E8FA38CA8946}">
      <dgm:prSet/>
      <dgm:spPr/>
      <dgm:t>
        <a:bodyPr/>
        <a:lstStyle/>
        <a:p>
          <a:endParaRPr lang="en-US"/>
        </a:p>
      </dgm:t>
    </dgm:pt>
    <dgm:pt modelId="{3E1EA7F1-F519-4213-BB50-612CE2727F95}" type="sibTrans" cxnId="{8FF458E4-636A-4AC2-A369-E8FA38CA8946}">
      <dgm:prSet/>
      <dgm:spPr/>
      <dgm:t>
        <a:bodyPr/>
        <a:lstStyle/>
        <a:p>
          <a:endParaRPr lang="en-US"/>
        </a:p>
      </dgm:t>
    </dgm:pt>
    <dgm:pt modelId="{3E109519-C118-4746-A588-D8BF814B6F03}" type="pres">
      <dgm:prSet presAssocID="{8791965E-3FA9-49C6-8CE1-53091E0231D6}" presName="Name0" presStyleCnt="0">
        <dgm:presLayoutVars>
          <dgm:dir/>
          <dgm:animLvl val="lvl"/>
          <dgm:resizeHandles/>
        </dgm:presLayoutVars>
      </dgm:prSet>
      <dgm:spPr/>
    </dgm:pt>
    <dgm:pt modelId="{1DA60479-95D3-4784-ADF6-3337F039817B}" type="pres">
      <dgm:prSet presAssocID="{AE2E3F59-DFCD-4586-B112-C6E067FA066D}" presName="linNode" presStyleCnt="0"/>
      <dgm:spPr/>
    </dgm:pt>
    <dgm:pt modelId="{CFFE3A7B-5B64-4A54-BF60-B3D2C22E56C6}" type="pres">
      <dgm:prSet presAssocID="{AE2E3F59-DFCD-4586-B112-C6E067FA066D}" presName="parentShp" presStyleLbl="node1" presStyleIdx="0" presStyleCnt="3" custScaleX="62312" custScaleY="98204">
        <dgm:presLayoutVars>
          <dgm:bulletEnabled val="1"/>
        </dgm:presLayoutVars>
      </dgm:prSet>
      <dgm:spPr/>
    </dgm:pt>
    <dgm:pt modelId="{49FD2108-0EEE-419C-9668-8F83429F7645}" type="pres">
      <dgm:prSet presAssocID="{AE2E3F59-DFCD-4586-B112-C6E067FA066D}" presName="childShp" presStyleLbl="bgAccFollowNode1" presStyleIdx="0" presStyleCnt="3">
        <dgm:presLayoutVars>
          <dgm:bulletEnabled val="1"/>
        </dgm:presLayoutVars>
      </dgm:prSet>
      <dgm:spPr/>
    </dgm:pt>
    <dgm:pt modelId="{68FC654C-A36C-40D9-ADFB-88C23F97B660}" type="pres">
      <dgm:prSet presAssocID="{F9C3889E-123E-459C-91CC-51406B7D609E}" presName="spacing" presStyleCnt="0"/>
      <dgm:spPr/>
    </dgm:pt>
    <dgm:pt modelId="{CFCBCC2B-5C46-4E59-8528-2ECA2CB66B8B}" type="pres">
      <dgm:prSet presAssocID="{8210F84F-D31E-45BC-918F-3D35325E1FFD}" presName="linNode" presStyleCnt="0"/>
      <dgm:spPr/>
    </dgm:pt>
    <dgm:pt modelId="{1153C70C-072F-4D7C-90B0-18866887C715}" type="pres">
      <dgm:prSet presAssocID="{8210F84F-D31E-45BC-918F-3D35325E1FFD}" presName="parentShp" presStyleLbl="node1" presStyleIdx="1" presStyleCnt="3" custScaleX="63216">
        <dgm:presLayoutVars>
          <dgm:bulletEnabled val="1"/>
        </dgm:presLayoutVars>
      </dgm:prSet>
      <dgm:spPr/>
    </dgm:pt>
    <dgm:pt modelId="{5C9D4AA2-AB7E-4F12-BA54-82DD509ADD01}" type="pres">
      <dgm:prSet presAssocID="{8210F84F-D31E-45BC-918F-3D35325E1FFD}" presName="childShp" presStyleLbl="bgAccFollowNode1" presStyleIdx="1" presStyleCnt="3">
        <dgm:presLayoutVars>
          <dgm:bulletEnabled val="1"/>
        </dgm:presLayoutVars>
      </dgm:prSet>
      <dgm:spPr/>
    </dgm:pt>
    <dgm:pt modelId="{C27A4C10-FD9B-4E1E-88A0-EDAE5B45C758}" type="pres">
      <dgm:prSet presAssocID="{BCB1ACE8-F60B-4FB1-BFF2-C032D1FFDFDC}" presName="spacing" presStyleCnt="0"/>
      <dgm:spPr/>
    </dgm:pt>
    <dgm:pt modelId="{9C8189B2-DC01-4DC6-AC22-0E0C3E08551F}" type="pres">
      <dgm:prSet presAssocID="{45BA83F1-74D5-4C15-BECD-644D1A88A5A1}" presName="linNode" presStyleCnt="0"/>
      <dgm:spPr/>
    </dgm:pt>
    <dgm:pt modelId="{74FE8830-CC11-4CCB-AD92-76AF40CFD8FC}" type="pres">
      <dgm:prSet presAssocID="{45BA83F1-74D5-4C15-BECD-644D1A88A5A1}" presName="parentShp" presStyleLbl="node1" presStyleIdx="2" presStyleCnt="3" custScaleX="65477">
        <dgm:presLayoutVars>
          <dgm:bulletEnabled val="1"/>
        </dgm:presLayoutVars>
      </dgm:prSet>
      <dgm:spPr/>
    </dgm:pt>
    <dgm:pt modelId="{9AF491C6-3449-402B-B4EE-1D07BA1A1AA4}" type="pres">
      <dgm:prSet presAssocID="{45BA83F1-74D5-4C15-BECD-644D1A88A5A1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38AE8227-C6CF-4E04-9316-26159BFD51FF}" srcId="{AE2E3F59-DFCD-4586-B112-C6E067FA066D}" destId="{39057BD8-BA16-4581-B23A-F820EC6DC102}" srcOrd="0" destOrd="0" parTransId="{4B40C2B2-97D7-41F8-B214-048E81BAB90D}" sibTransId="{A20A510F-B938-4D4C-9966-8558E22DA8F0}"/>
    <dgm:cxn modelId="{4ADCB13A-9010-4CFD-80E2-355DE435687B}" type="presOf" srcId="{45BA83F1-74D5-4C15-BECD-644D1A88A5A1}" destId="{74FE8830-CC11-4CCB-AD92-76AF40CFD8FC}" srcOrd="0" destOrd="0" presId="urn:microsoft.com/office/officeart/2005/8/layout/vList6"/>
    <dgm:cxn modelId="{8F9A745D-27D4-4207-A48A-6E43C16EC597}" srcId="{8791965E-3FA9-49C6-8CE1-53091E0231D6}" destId="{AE2E3F59-DFCD-4586-B112-C6E067FA066D}" srcOrd="0" destOrd="0" parTransId="{D931AC66-CD67-44D9-975A-016D4102BEA8}" sibTransId="{F9C3889E-123E-459C-91CC-51406B7D609E}"/>
    <dgm:cxn modelId="{E8E4D94F-6155-4999-B195-07930EEF5BD0}" type="presOf" srcId="{7915BD17-69C1-4A24-9643-D9BF38341786}" destId="{9AF491C6-3449-402B-B4EE-1D07BA1A1AA4}" srcOrd="0" destOrd="0" presId="urn:microsoft.com/office/officeart/2005/8/layout/vList6"/>
    <dgm:cxn modelId="{BF05197A-7DD9-4F25-B754-45CE6A997264}" srcId="{8791965E-3FA9-49C6-8CE1-53091E0231D6}" destId="{8210F84F-D31E-45BC-918F-3D35325E1FFD}" srcOrd="1" destOrd="0" parTransId="{E7257C19-D0E7-42DF-AB92-9423772CA9D6}" sibTransId="{BCB1ACE8-F60B-4FB1-BFF2-C032D1FFDFDC}"/>
    <dgm:cxn modelId="{81F29785-C0F8-4412-812B-0D1652311875}" type="presOf" srcId="{AE2E3F59-DFCD-4586-B112-C6E067FA066D}" destId="{CFFE3A7B-5B64-4A54-BF60-B3D2C22E56C6}" srcOrd="0" destOrd="0" presId="urn:microsoft.com/office/officeart/2005/8/layout/vList6"/>
    <dgm:cxn modelId="{8B9B9589-88A1-43AE-B897-A0A767920BF1}" type="presOf" srcId="{39057BD8-BA16-4581-B23A-F820EC6DC102}" destId="{49FD2108-0EEE-419C-9668-8F83429F7645}" srcOrd="0" destOrd="0" presId="urn:microsoft.com/office/officeart/2005/8/layout/vList6"/>
    <dgm:cxn modelId="{7705478E-F9F8-44B4-A44C-3BDC702994F8}" type="presOf" srcId="{8791965E-3FA9-49C6-8CE1-53091E0231D6}" destId="{3E109519-C118-4746-A588-D8BF814B6F03}" srcOrd="0" destOrd="0" presId="urn:microsoft.com/office/officeart/2005/8/layout/vList6"/>
    <dgm:cxn modelId="{2447CF90-105B-4BD9-9C61-03F3D3057392}" type="presOf" srcId="{53810FF7-E057-4E41-8A24-E060DE035420}" destId="{5C9D4AA2-AB7E-4F12-BA54-82DD509ADD01}" srcOrd="0" destOrd="0" presId="urn:microsoft.com/office/officeart/2005/8/layout/vList6"/>
    <dgm:cxn modelId="{8788F490-B988-4D35-AA0A-474F8EECEA2F}" srcId="{8210F84F-D31E-45BC-918F-3D35325E1FFD}" destId="{53810FF7-E057-4E41-8A24-E060DE035420}" srcOrd="0" destOrd="0" parTransId="{9CF7E4C9-3C4C-439E-84EC-D688A5BC3CD2}" sibTransId="{1467A258-BD05-442D-9412-FBE798C7B713}"/>
    <dgm:cxn modelId="{B6FE91B6-DFB6-43AA-A88A-3DBE3267805E}" type="presOf" srcId="{8210F84F-D31E-45BC-918F-3D35325E1FFD}" destId="{1153C70C-072F-4D7C-90B0-18866887C715}" srcOrd="0" destOrd="0" presId="urn:microsoft.com/office/officeart/2005/8/layout/vList6"/>
    <dgm:cxn modelId="{8FF458E4-636A-4AC2-A369-E8FA38CA8946}" srcId="{45BA83F1-74D5-4C15-BECD-644D1A88A5A1}" destId="{7915BD17-69C1-4A24-9643-D9BF38341786}" srcOrd="0" destOrd="0" parTransId="{B3819A24-78D7-4CF5-8F93-13B49EA542BB}" sibTransId="{3E1EA7F1-F519-4213-BB50-612CE2727F95}"/>
    <dgm:cxn modelId="{F7E45FF8-6313-4179-9D76-221DE210CFCE}" srcId="{8791965E-3FA9-49C6-8CE1-53091E0231D6}" destId="{45BA83F1-74D5-4C15-BECD-644D1A88A5A1}" srcOrd="2" destOrd="0" parTransId="{059B79DD-666A-4780-8AC6-F856BD6D5814}" sibTransId="{C4781504-3095-4876-B157-2DA2142ED8B2}"/>
    <dgm:cxn modelId="{AB9DF9A7-B11A-4E9B-ADB3-67054E417947}" type="presParOf" srcId="{3E109519-C118-4746-A588-D8BF814B6F03}" destId="{1DA60479-95D3-4784-ADF6-3337F039817B}" srcOrd="0" destOrd="0" presId="urn:microsoft.com/office/officeart/2005/8/layout/vList6"/>
    <dgm:cxn modelId="{F551DC23-14DD-4241-8378-FB4A24C54ABF}" type="presParOf" srcId="{1DA60479-95D3-4784-ADF6-3337F039817B}" destId="{CFFE3A7B-5B64-4A54-BF60-B3D2C22E56C6}" srcOrd="0" destOrd="0" presId="urn:microsoft.com/office/officeart/2005/8/layout/vList6"/>
    <dgm:cxn modelId="{DD782838-9DD4-48A9-AC27-D40F7416FA18}" type="presParOf" srcId="{1DA60479-95D3-4784-ADF6-3337F039817B}" destId="{49FD2108-0EEE-419C-9668-8F83429F7645}" srcOrd="1" destOrd="0" presId="urn:microsoft.com/office/officeart/2005/8/layout/vList6"/>
    <dgm:cxn modelId="{7E954403-53D4-44CC-AF4A-ED95DBB980E7}" type="presParOf" srcId="{3E109519-C118-4746-A588-D8BF814B6F03}" destId="{68FC654C-A36C-40D9-ADFB-88C23F97B660}" srcOrd="1" destOrd="0" presId="urn:microsoft.com/office/officeart/2005/8/layout/vList6"/>
    <dgm:cxn modelId="{925C4BC0-900E-4771-9BDE-46AF3DAC5891}" type="presParOf" srcId="{3E109519-C118-4746-A588-D8BF814B6F03}" destId="{CFCBCC2B-5C46-4E59-8528-2ECA2CB66B8B}" srcOrd="2" destOrd="0" presId="urn:microsoft.com/office/officeart/2005/8/layout/vList6"/>
    <dgm:cxn modelId="{DDBDDADF-27E1-43FF-95B5-70E279AB739F}" type="presParOf" srcId="{CFCBCC2B-5C46-4E59-8528-2ECA2CB66B8B}" destId="{1153C70C-072F-4D7C-90B0-18866887C715}" srcOrd="0" destOrd="0" presId="urn:microsoft.com/office/officeart/2005/8/layout/vList6"/>
    <dgm:cxn modelId="{2033AE30-7D3C-4515-898A-7173F6DFFD14}" type="presParOf" srcId="{CFCBCC2B-5C46-4E59-8528-2ECA2CB66B8B}" destId="{5C9D4AA2-AB7E-4F12-BA54-82DD509ADD01}" srcOrd="1" destOrd="0" presId="urn:microsoft.com/office/officeart/2005/8/layout/vList6"/>
    <dgm:cxn modelId="{CC483202-6E27-49FB-8FC5-AE91EF5397B4}" type="presParOf" srcId="{3E109519-C118-4746-A588-D8BF814B6F03}" destId="{C27A4C10-FD9B-4E1E-88A0-EDAE5B45C758}" srcOrd="3" destOrd="0" presId="urn:microsoft.com/office/officeart/2005/8/layout/vList6"/>
    <dgm:cxn modelId="{C0B8BBFB-9439-4F3F-BBB4-E655754E2BB9}" type="presParOf" srcId="{3E109519-C118-4746-A588-D8BF814B6F03}" destId="{9C8189B2-DC01-4DC6-AC22-0E0C3E08551F}" srcOrd="4" destOrd="0" presId="urn:microsoft.com/office/officeart/2005/8/layout/vList6"/>
    <dgm:cxn modelId="{D0857672-B7DE-4965-AB7C-F3244DF89E2C}" type="presParOf" srcId="{9C8189B2-DC01-4DC6-AC22-0E0C3E08551F}" destId="{74FE8830-CC11-4CCB-AD92-76AF40CFD8FC}" srcOrd="0" destOrd="0" presId="urn:microsoft.com/office/officeart/2005/8/layout/vList6"/>
    <dgm:cxn modelId="{1B1FBBF0-3DE4-4F57-88C2-8AD2975247E9}" type="presParOf" srcId="{9C8189B2-DC01-4DC6-AC22-0E0C3E08551F}" destId="{9AF491C6-3449-402B-B4EE-1D07BA1A1AA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2FDB83C-C50F-43F7-978F-738010371F4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C4A034-2014-417A-B0EF-16DB605BEF68}">
      <dgm:prSet phldrT="[Text]" custT="1"/>
      <dgm:spPr/>
      <dgm:t>
        <a:bodyPr/>
        <a:lstStyle/>
        <a:p>
          <a:r>
            <a:rPr lang="en-US" sz="2400" b="1" dirty="0" err="1"/>
            <a:t>Bakteri</a:t>
          </a:r>
          <a:endParaRPr lang="en-US" sz="2400" b="1" dirty="0"/>
        </a:p>
      </dgm:t>
    </dgm:pt>
    <dgm:pt modelId="{3AC3A6EE-082C-4EA8-839C-72BDC7ABA58D}" type="parTrans" cxnId="{89D7394C-DB15-4761-85E2-1697CB4DA5A7}">
      <dgm:prSet/>
      <dgm:spPr/>
      <dgm:t>
        <a:bodyPr/>
        <a:lstStyle/>
        <a:p>
          <a:endParaRPr lang="en-US"/>
        </a:p>
      </dgm:t>
    </dgm:pt>
    <dgm:pt modelId="{A457627E-6356-459C-9A78-6FB249799265}" type="sibTrans" cxnId="{89D7394C-DB15-4761-85E2-1697CB4DA5A7}">
      <dgm:prSet/>
      <dgm:spPr/>
      <dgm:t>
        <a:bodyPr/>
        <a:lstStyle/>
        <a:p>
          <a:endParaRPr lang="en-US"/>
        </a:p>
      </dgm:t>
    </dgm:pt>
    <dgm:pt modelId="{12AA7204-8985-4642-8C39-BC9595554F2B}">
      <dgm:prSet phldrT="[Text]" custT="1"/>
      <dgm:spPr/>
      <dgm:t>
        <a:bodyPr/>
        <a:lstStyle/>
        <a:p>
          <a:r>
            <a:rPr lang="en-US" sz="1600" b="1" dirty="0" err="1"/>
            <a:t>Bakteri</a:t>
          </a:r>
          <a:r>
            <a:rPr lang="en-US" sz="1600" b="1" dirty="0"/>
            <a:t> Gram </a:t>
          </a:r>
          <a:r>
            <a:rPr lang="en-US" sz="1600" b="1" dirty="0" err="1"/>
            <a:t>positif</a:t>
          </a:r>
          <a:r>
            <a:rPr lang="en-US" sz="1600" b="1" dirty="0"/>
            <a:t> –</a:t>
          </a:r>
          <a:r>
            <a:rPr lang="en-US" sz="1600" b="1" dirty="0" err="1"/>
            <a:t>terbanyak</a:t>
          </a:r>
          <a:r>
            <a:rPr lang="en-US" sz="1600" b="1" dirty="0"/>
            <a:t>-</a:t>
          </a:r>
          <a:r>
            <a:rPr lang="en-US" sz="1600" dirty="0"/>
            <a:t>(</a:t>
          </a:r>
          <a:r>
            <a:rPr lang="en-US" sz="1600" i="1" dirty="0"/>
            <a:t>Staphylococcus aureus</a:t>
          </a:r>
          <a:r>
            <a:rPr lang="en-US" sz="1600" dirty="0"/>
            <a:t> &amp; coagulase negative </a:t>
          </a:r>
          <a:r>
            <a:rPr lang="en-US" sz="1600" i="1" dirty="0"/>
            <a:t>Staphylococcus, Streptococcus </a:t>
          </a:r>
          <a:r>
            <a:rPr lang="en-US" sz="1600" i="1" dirty="0" err="1"/>
            <a:t>pneumoniae</a:t>
          </a:r>
          <a:r>
            <a:rPr lang="en-US" sz="1600" i="1" dirty="0"/>
            <a:t>, Streptococcus </a:t>
          </a:r>
          <a:r>
            <a:rPr lang="en-US" sz="1600" i="1" dirty="0" err="1"/>
            <a:t>pyogenes</a:t>
          </a:r>
          <a:r>
            <a:rPr lang="en-US" sz="1600" dirty="0"/>
            <a:t>), </a:t>
          </a:r>
        </a:p>
      </dgm:t>
    </dgm:pt>
    <dgm:pt modelId="{5D9E006F-9C1A-4F1E-8A15-E8DE342CBB84}" type="parTrans" cxnId="{0792CAEB-DF97-407B-8799-3CF487A8DCB4}">
      <dgm:prSet/>
      <dgm:spPr/>
      <dgm:t>
        <a:bodyPr/>
        <a:lstStyle/>
        <a:p>
          <a:endParaRPr lang="en-US"/>
        </a:p>
      </dgm:t>
    </dgm:pt>
    <dgm:pt modelId="{88A0F484-C9B2-444F-BB54-C6CAC7EA9D40}" type="sibTrans" cxnId="{0792CAEB-DF97-407B-8799-3CF487A8DCB4}">
      <dgm:prSet/>
      <dgm:spPr/>
      <dgm:t>
        <a:bodyPr/>
        <a:lstStyle/>
        <a:p>
          <a:endParaRPr lang="en-US"/>
        </a:p>
      </dgm:t>
    </dgm:pt>
    <dgm:pt modelId="{7610AA41-EE76-41CA-B450-324AA81B23EC}">
      <dgm:prSet phldrT="[Text]" custT="1"/>
      <dgm:spPr/>
      <dgm:t>
        <a:bodyPr/>
        <a:lstStyle/>
        <a:p>
          <a:r>
            <a:rPr lang="en-US" sz="2800" b="1" dirty="0"/>
            <a:t>Virus</a:t>
          </a:r>
        </a:p>
      </dgm:t>
    </dgm:pt>
    <dgm:pt modelId="{8F511C59-3ACB-43B8-A198-82C46769E095}" type="parTrans" cxnId="{38D08454-8079-4361-946F-9693FDB3B250}">
      <dgm:prSet/>
      <dgm:spPr/>
      <dgm:t>
        <a:bodyPr/>
        <a:lstStyle/>
        <a:p>
          <a:endParaRPr lang="en-US"/>
        </a:p>
      </dgm:t>
    </dgm:pt>
    <dgm:pt modelId="{CB6DD295-883D-4F28-88F4-849CF21FBFAC}" type="sibTrans" cxnId="{38D08454-8079-4361-946F-9693FDB3B250}">
      <dgm:prSet/>
      <dgm:spPr/>
      <dgm:t>
        <a:bodyPr/>
        <a:lstStyle/>
        <a:p>
          <a:endParaRPr lang="en-US"/>
        </a:p>
      </dgm:t>
    </dgm:pt>
    <dgm:pt modelId="{F7A794FC-F77D-4BE4-BB8B-418C86633061}">
      <dgm:prSet phldrT="[Text]"/>
      <dgm:spPr/>
      <dgm:t>
        <a:bodyPr/>
        <a:lstStyle/>
        <a:p>
          <a:r>
            <a:rPr lang="en-US" dirty="0"/>
            <a:t>Influenza A and B, respiratory syncytial virus, coronavirus, human </a:t>
          </a:r>
          <a:r>
            <a:rPr lang="en-US" dirty="0" err="1"/>
            <a:t>metapneumovirus</a:t>
          </a:r>
          <a:r>
            <a:rPr lang="en-US" dirty="0"/>
            <a:t>, parainfluenza virus types 1–3, adenovirus, enteroviruses, and rhinovirus</a:t>
          </a:r>
        </a:p>
      </dgm:t>
    </dgm:pt>
    <dgm:pt modelId="{606D89FC-A013-41CB-84EA-4E0FE8AE937E}" type="parTrans" cxnId="{0631CB95-0192-40EB-8AA2-2A83CBEA039C}">
      <dgm:prSet/>
      <dgm:spPr/>
      <dgm:t>
        <a:bodyPr/>
        <a:lstStyle/>
        <a:p>
          <a:endParaRPr lang="en-US"/>
        </a:p>
      </dgm:t>
    </dgm:pt>
    <dgm:pt modelId="{15991BD9-77D0-4CF3-B802-5BB4D4286A1D}" type="sibTrans" cxnId="{0631CB95-0192-40EB-8AA2-2A83CBEA039C}">
      <dgm:prSet/>
      <dgm:spPr/>
      <dgm:t>
        <a:bodyPr/>
        <a:lstStyle/>
        <a:p>
          <a:endParaRPr lang="en-US"/>
        </a:p>
      </dgm:t>
    </dgm:pt>
    <dgm:pt modelId="{3378A1F0-2FC8-4521-8AF3-A40C60A1C1DA}">
      <dgm:prSet phldrT="[Text]" custT="1"/>
      <dgm:spPr/>
      <dgm:t>
        <a:bodyPr/>
        <a:lstStyle/>
        <a:p>
          <a:r>
            <a:rPr lang="en-US" sz="2800" b="1" dirty="0" err="1"/>
            <a:t>Jamur</a:t>
          </a:r>
          <a:endParaRPr lang="en-US" sz="2800" b="1" dirty="0"/>
        </a:p>
      </dgm:t>
    </dgm:pt>
    <dgm:pt modelId="{601F9C77-7633-4C37-A0F0-0182F8CDCAAB}" type="parTrans" cxnId="{263C581A-D2BC-408F-A1A7-512CE3813FDF}">
      <dgm:prSet/>
      <dgm:spPr/>
      <dgm:t>
        <a:bodyPr/>
        <a:lstStyle/>
        <a:p>
          <a:endParaRPr lang="en-US"/>
        </a:p>
      </dgm:t>
    </dgm:pt>
    <dgm:pt modelId="{0D316363-B01E-41A5-8F42-32DC15E0CDB4}" type="sibTrans" cxnId="{263C581A-D2BC-408F-A1A7-512CE3813FDF}">
      <dgm:prSet/>
      <dgm:spPr/>
      <dgm:t>
        <a:bodyPr/>
        <a:lstStyle/>
        <a:p>
          <a:endParaRPr lang="en-US"/>
        </a:p>
      </dgm:t>
    </dgm:pt>
    <dgm:pt modelId="{2F87D728-2E22-44DF-8CCB-DF9470D5DF28}">
      <dgm:prSet phldrT="[Text]"/>
      <dgm:spPr/>
      <dgm:t>
        <a:bodyPr/>
        <a:lstStyle/>
        <a:p>
          <a:r>
            <a:rPr lang="en-US" i="1" dirty="0"/>
            <a:t>Candida </a:t>
          </a:r>
          <a:r>
            <a:rPr lang="en-US" i="1" dirty="0" err="1"/>
            <a:t>sp</a:t>
          </a:r>
          <a:endParaRPr lang="en-US" dirty="0"/>
        </a:p>
      </dgm:t>
    </dgm:pt>
    <dgm:pt modelId="{5E12447B-F185-4A29-8CE6-083C16C8758A}" type="parTrans" cxnId="{97427F19-8EAF-4E89-9422-D8E95F31AA37}">
      <dgm:prSet/>
      <dgm:spPr/>
      <dgm:t>
        <a:bodyPr/>
        <a:lstStyle/>
        <a:p>
          <a:endParaRPr lang="en-US"/>
        </a:p>
      </dgm:t>
    </dgm:pt>
    <dgm:pt modelId="{C526B02D-EABF-4DFF-AEB2-7CC3FC1B7AB1}" type="sibTrans" cxnId="{97427F19-8EAF-4E89-9422-D8E95F31AA37}">
      <dgm:prSet/>
      <dgm:spPr/>
      <dgm:t>
        <a:bodyPr/>
        <a:lstStyle/>
        <a:p>
          <a:endParaRPr lang="en-US"/>
        </a:p>
      </dgm:t>
    </dgm:pt>
    <dgm:pt modelId="{C6856D23-8638-460E-B8AA-A4A6EEEBB68C}">
      <dgm:prSet phldrT="[Text]" custT="1"/>
      <dgm:spPr/>
      <dgm:t>
        <a:bodyPr/>
        <a:lstStyle/>
        <a:p>
          <a:r>
            <a:rPr lang="en-US" sz="1600" b="1" dirty="0" err="1"/>
            <a:t>Bakteri</a:t>
          </a:r>
          <a:r>
            <a:rPr lang="en-US" sz="1600" b="1" dirty="0"/>
            <a:t> Gram </a:t>
          </a:r>
          <a:r>
            <a:rPr lang="en-US" sz="1600" b="1" dirty="0" err="1"/>
            <a:t>negatif</a:t>
          </a:r>
          <a:r>
            <a:rPr lang="en-US" sz="1600" b="1" dirty="0"/>
            <a:t> </a:t>
          </a:r>
          <a:r>
            <a:rPr lang="en-US" sz="1600" dirty="0"/>
            <a:t>(</a:t>
          </a:r>
          <a:r>
            <a:rPr lang="en-US" sz="1600" i="1" dirty="0"/>
            <a:t>Escherichia coli, </a:t>
          </a:r>
          <a:r>
            <a:rPr lang="en-US" sz="1600" i="1" dirty="0" err="1"/>
            <a:t>Klebsiella</a:t>
          </a:r>
          <a:r>
            <a:rPr lang="en-US" sz="1600" i="1" dirty="0"/>
            <a:t> </a:t>
          </a:r>
          <a:r>
            <a:rPr lang="en-US" sz="1600" i="1" dirty="0" err="1"/>
            <a:t>pneumoniae</a:t>
          </a:r>
          <a:r>
            <a:rPr lang="en-US" sz="1600" i="1" dirty="0"/>
            <a:t>, </a:t>
          </a:r>
          <a:r>
            <a:rPr lang="en-US" sz="1600" i="1" dirty="0" err="1"/>
            <a:t>Enterobacter</a:t>
          </a:r>
          <a:r>
            <a:rPr lang="en-US" sz="1600" i="1" dirty="0"/>
            <a:t> spp., </a:t>
          </a:r>
          <a:r>
            <a:rPr lang="en-US" sz="1600" i="1" dirty="0" err="1"/>
            <a:t>Acinetobacter</a:t>
          </a:r>
          <a:r>
            <a:rPr lang="en-US" sz="1600" i="1" dirty="0"/>
            <a:t> </a:t>
          </a:r>
          <a:r>
            <a:rPr lang="en-US" sz="1600" i="1" dirty="0" err="1"/>
            <a:t>baumanii</a:t>
          </a:r>
          <a:r>
            <a:rPr lang="en-US" sz="1600" dirty="0"/>
            <a:t>, </a:t>
          </a:r>
          <a:r>
            <a:rPr lang="en-US" sz="1600" dirty="0" err="1"/>
            <a:t>dan</a:t>
          </a:r>
          <a:r>
            <a:rPr lang="en-US" sz="1600" dirty="0"/>
            <a:t> </a:t>
          </a:r>
          <a:r>
            <a:rPr lang="en-US" sz="1600" i="1" dirty="0"/>
            <a:t>Pseudomonas aeruginosa, Salmonella </a:t>
          </a:r>
          <a:r>
            <a:rPr lang="en-US" sz="1600" i="1" dirty="0" err="1"/>
            <a:t>spp</a:t>
          </a:r>
          <a:r>
            <a:rPr lang="en-US" sz="1600" i="1" dirty="0"/>
            <a:t>, </a:t>
          </a:r>
          <a:r>
            <a:rPr lang="en-US" sz="1600" i="1" dirty="0" err="1"/>
            <a:t>Bacteroides</a:t>
          </a:r>
          <a:r>
            <a:rPr lang="en-US" sz="1600" i="1" dirty="0"/>
            <a:t> </a:t>
          </a:r>
          <a:r>
            <a:rPr lang="en-US" sz="1600" i="1" dirty="0" err="1"/>
            <a:t>spp</a:t>
          </a:r>
          <a:r>
            <a:rPr lang="en-US" sz="1600" dirty="0"/>
            <a:t>,</a:t>
          </a:r>
          <a:r>
            <a:rPr lang="en-US" sz="1600" i="1" dirty="0"/>
            <a:t> Neisseria meningitides</a:t>
          </a:r>
          <a:r>
            <a:rPr lang="en-US" sz="1600" dirty="0"/>
            <a:t>), </a:t>
          </a:r>
        </a:p>
      </dgm:t>
    </dgm:pt>
    <dgm:pt modelId="{361E5C26-596F-4040-BD70-92376F7D4517}" type="parTrans" cxnId="{1FA23AB7-470F-4AB8-8DE8-C6E964743E45}">
      <dgm:prSet/>
      <dgm:spPr/>
      <dgm:t>
        <a:bodyPr/>
        <a:lstStyle/>
        <a:p>
          <a:endParaRPr lang="en-US"/>
        </a:p>
      </dgm:t>
    </dgm:pt>
    <dgm:pt modelId="{01EF677C-C2D7-4766-B1FC-475985EE1897}" type="sibTrans" cxnId="{1FA23AB7-470F-4AB8-8DE8-C6E964743E45}">
      <dgm:prSet/>
      <dgm:spPr/>
      <dgm:t>
        <a:bodyPr/>
        <a:lstStyle/>
        <a:p>
          <a:endParaRPr lang="en-US"/>
        </a:p>
      </dgm:t>
    </dgm:pt>
    <dgm:pt modelId="{6732D8C0-F0A9-4DF5-B1A7-478FA6B751B0}">
      <dgm:prSet/>
      <dgm:spPr/>
      <dgm:t>
        <a:bodyPr/>
        <a:lstStyle/>
        <a:p>
          <a:r>
            <a:rPr lang="en-US" b="1" dirty="0"/>
            <a:t>Protozoa</a:t>
          </a:r>
        </a:p>
      </dgm:t>
    </dgm:pt>
    <dgm:pt modelId="{A1B85E21-0E59-4CFD-BE1C-8C58A86CA239}" type="parTrans" cxnId="{4F3ACBCA-0C99-4205-8187-53D3C790813F}">
      <dgm:prSet/>
      <dgm:spPr/>
      <dgm:t>
        <a:bodyPr/>
        <a:lstStyle/>
        <a:p>
          <a:endParaRPr lang="en-US"/>
        </a:p>
      </dgm:t>
    </dgm:pt>
    <dgm:pt modelId="{A1380BBF-0217-45CB-9A6B-D88220CBF05D}" type="sibTrans" cxnId="{4F3ACBCA-0C99-4205-8187-53D3C790813F}">
      <dgm:prSet/>
      <dgm:spPr/>
      <dgm:t>
        <a:bodyPr/>
        <a:lstStyle/>
        <a:p>
          <a:endParaRPr lang="en-US"/>
        </a:p>
      </dgm:t>
    </dgm:pt>
    <dgm:pt modelId="{F19DAD56-E312-4559-8AF3-55B15DEA50E6}">
      <dgm:prSet/>
      <dgm:spPr/>
      <dgm:t>
        <a:bodyPr/>
        <a:lstStyle/>
        <a:p>
          <a:r>
            <a:rPr lang="en-US" i="1" dirty="0"/>
            <a:t>Plasmodium</a:t>
          </a:r>
          <a:r>
            <a:rPr lang="en-US" i="0" dirty="0"/>
            <a:t> </a:t>
          </a:r>
          <a:r>
            <a:rPr lang="en-US" i="0" dirty="0" err="1"/>
            <a:t>sp</a:t>
          </a:r>
          <a:endParaRPr lang="en-US" i="1" dirty="0"/>
        </a:p>
      </dgm:t>
    </dgm:pt>
    <dgm:pt modelId="{701AA9C7-0B28-4431-80D0-EE3E0055CA53}" type="parTrans" cxnId="{22F7D640-385E-4B43-972D-69FDC87B0F22}">
      <dgm:prSet/>
      <dgm:spPr/>
      <dgm:t>
        <a:bodyPr/>
        <a:lstStyle/>
        <a:p>
          <a:endParaRPr lang="en-US"/>
        </a:p>
      </dgm:t>
    </dgm:pt>
    <dgm:pt modelId="{9286BDD6-B1E3-4C5C-8F90-000135610ACC}" type="sibTrans" cxnId="{22F7D640-385E-4B43-972D-69FDC87B0F22}">
      <dgm:prSet/>
      <dgm:spPr/>
      <dgm:t>
        <a:bodyPr/>
        <a:lstStyle/>
        <a:p>
          <a:endParaRPr lang="en-US"/>
        </a:p>
      </dgm:t>
    </dgm:pt>
    <dgm:pt modelId="{C54E7005-EF2D-4911-AC9E-0D426BCFD66C}" type="pres">
      <dgm:prSet presAssocID="{72FDB83C-C50F-43F7-978F-738010371F40}" presName="linearFlow" presStyleCnt="0">
        <dgm:presLayoutVars>
          <dgm:dir/>
          <dgm:animLvl val="lvl"/>
          <dgm:resizeHandles val="exact"/>
        </dgm:presLayoutVars>
      </dgm:prSet>
      <dgm:spPr/>
    </dgm:pt>
    <dgm:pt modelId="{23B89987-CB1E-42D2-BC9B-D85E7439A34D}" type="pres">
      <dgm:prSet presAssocID="{5CC4A034-2014-417A-B0EF-16DB605BEF68}" presName="composite" presStyleCnt="0"/>
      <dgm:spPr/>
    </dgm:pt>
    <dgm:pt modelId="{C274DDA4-8E6B-48F4-8E9B-D93D22ACB29C}" type="pres">
      <dgm:prSet presAssocID="{5CC4A034-2014-417A-B0EF-16DB605BEF68}" presName="parentText" presStyleLbl="alignNode1" presStyleIdx="0" presStyleCnt="4" custScaleX="136545">
        <dgm:presLayoutVars>
          <dgm:chMax val="1"/>
          <dgm:bulletEnabled val="1"/>
        </dgm:presLayoutVars>
      </dgm:prSet>
      <dgm:spPr/>
    </dgm:pt>
    <dgm:pt modelId="{7F12C091-8450-4853-B5AD-0C6F48F6A7F6}" type="pres">
      <dgm:prSet presAssocID="{5CC4A034-2014-417A-B0EF-16DB605BEF68}" presName="descendantText" presStyleLbl="alignAcc1" presStyleIdx="0" presStyleCnt="4" custLinFactNeighborX="1355" custLinFactNeighborY="0">
        <dgm:presLayoutVars>
          <dgm:bulletEnabled val="1"/>
        </dgm:presLayoutVars>
      </dgm:prSet>
      <dgm:spPr/>
    </dgm:pt>
    <dgm:pt modelId="{6C6AA8D8-AC83-4019-B100-95AB8E06CE18}" type="pres">
      <dgm:prSet presAssocID="{A457627E-6356-459C-9A78-6FB249799265}" presName="sp" presStyleCnt="0"/>
      <dgm:spPr/>
    </dgm:pt>
    <dgm:pt modelId="{922D075D-C029-44E4-9055-2E9C6B5D5879}" type="pres">
      <dgm:prSet presAssocID="{7610AA41-EE76-41CA-B450-324AA81B23EC}" presName="composite" presStyleCnt="0"/>
      <dgm:spPr/>
    </dgm:pt>
    <dgm:pt modelId="{A37629F3-26C8-446F-9AE6-2EE85F31D5E3}" type="pres">
      <dgm:prSet presAssocID="{7610AA41-EE76-41CA-B450-324AA81B23EC}" presName="parentText" presStyleLbl="alignNode1" presStyleIdx="1" presStyleCnt="4" custScaleX="126482">
        <dgm:presLayoutVars>
          <dgm:chMax val="1"/>
          <dgm:bulletEnabled val="1"/>
        </dgm:presLayoutVars>
      </dgm:prSet>
      <dgm:spPr/>
    </dgm:pt>
    <dgm:pt modelId="{CF46A987-AB3A-47A9-980B-5968C47EB9EF}" type="pres">
      <dgm:prSet presAssocID="{7610AA41-EE76-41CA-B450-324AA81B23EC}" presName="descendantText" presStyleLbl="alignAcc1" presStyleIdx="1" presStyleCnt="4">
        <dgm:presLayoutVars>
          <dgm:bulletEnabled val="1"/>
        </dgm:presLayoutVars>
      </dgm:prSet>
      <dgm:spPr/>
    </dgm:pt>
    <dgm:pt modelId="{A5B2A5BB-C4B8-46F7-ABE0-661AABB690C4}" type="pres">
      <dgm:prSet presAssocID="{CB6DD295-883D-4F28-88F4-849CF21FBFAC}" presName="sp" presStyleCnt="0"/>
      <dgm:spPr/>
    </dgm:pt>
    <dgm:pt modelId="{CE1F5CF1-9F2B-452E-BAEB-53EF9222ADF3}" type="pres">
      <dgm:prSet presAssocID="{3378A1F0-2FC8-4521-8AF3-A40C60A1C1DA}" presName="composite" presStyleCnt="0"/>
      <dgm:spPr/>
    </dgm:pt>
    <dgm:pt modelId="{569C04E7-4DAB-4F6F-A4E9-56C1438493B7}" type="pres">
      <dgm:prSet presAssocID="{3378A1F0-2FC8-4521-8AF3-A40C60A1C1DA}" presName="parentText" presStyleLbl="alignNode1" presStyleIdx="2" presStyleCnt="4" custScaleX="118358">
        <dgm:presLayoutVars>
          <dgm:chMax val="1"/>
          <dgm:bulletEnabled val="1"/>
        </dgm:presLayoutVars>
      </dgm:prSet>
      <dgm:spPr/>
    </dgm:pt>
    <dgm:pt modelId="{E6C19612-A619-4E4A-87C6-26C00C8F9711}" type="pres">
      <dgm:prSet presAssocID="{3378A1F0-2FC8-4521-8AF3-A40C60A1C1DA}" presName="descendantText" presStyleLbl="alignAcc1" presStyleIdx="2" presStyleCnt="4">
        <dgm:presLayoutVars>
          <dgm:bulletEnabled val="1"/>
        </dgm:presLayoutVars>
      </dgm:prSet>
      <dgm:spPr/>
    </dgm:pt>
    <dgm:pt modelId="{F9E079A2-33DB-49F6-95A8-CC2E78FB1C1B}" type="pres">
      <dgm:prSet presAssocID="{0D316363-B01E-41A5-8F42-32DC15E0CDB4}" presName="sp" presStyleCnt="0"/>
      <dgm:spPr/>
    </dgm:pt>
    <dgm:pt modelId="{BA8C14B6-7102-4909-859C-91C5E357CA7F}" type="pres">
      <dgm:prSet presAssocID="{6732D8C0-F0A9-4DF5-B1A7-478FA6B751B0}" presName="composite" presStyleCnt="0"/>
      <dgm:spPr/>
    </dgm:pt>
    <dgm:pt modelId="{2EE20C06-6C61-4312-B5CD-A28F080B3002}" type="pres">
      <dgm:prSet presAssocID="{6732D8C0-F0A9-4DF5-B1A7-478FA6B751B0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71A83DF0-27D5-4BD9-B195-C6D2F1B69E96}" type="pres">
      <dgm:prSet presAssocID="{6732D8C0-F0A9-4DF5-B1A7-478FA6B751B0}" presName="descendantText" presStyleLbl="alignAcc1" presStyleIdx="3" presStyleCnt="4" custScaleX="101236" custLinFactNeighborX="896" custLinFactNeighborY="962">
        <dgm:presLayoutVars>
          <dgm:bulletEnabled val="1"/>
        </dgm:presLayoutVars>
      </dgm:prSet>
      <dgm:spPr/>
    </dgm:pt>
  </dgm:ptLst>
  <dgm:cxnLst>
    <dgm:cxn modelId="{B0609B0D-B709-4785-98DC-6F467621B06F}" type="presOf" srcId="{72FDB83C-C50F-43F7-978F-738010371F40}" destId="{C54E7005-EF2D-4911-AC9E-0D426BCFD66C}" srcOrd="0" destOrd="0" presId="urn:microsoft.com/office/officeart/2005/8/layout/chevron2"/>
    <dgm:cxn modelId="{C32BAF0F-DF02-4507-8E44-7AD99AD9FE68}" type="presOf" srcId="{C6856D23-8638-460E-B8AA-A4A6EEEBB68C}" destId="{7F12C091-8450-4853-B5AD-0C6F48F6A7F6}" srcOrd="0" destOrd="1" presId="urn:microsoft.com/office/officeart/2005/8/layout/chevron2"/>
    <dgm:cxn modelId="{A5675610-10EC-43DB-80D6-1D29184966FC}" type="presOf" srcId="{5CC4A034-2014-417A-B0EF-16DB605BEF68}" destId="{C274DDA4-8E6B-48F4-8E9B-D93D22ACB29C}" srcOrd="0" destOrd="0" presId="urn:microsoft.com/office/officeart/2005/8/layout/chevron2"/>
    <dgm:cxn modelId="{97427F19-8EAF-4E89-9422-D8E95F31AA37}" srcId="{3378A1F0-2FC8-4521-8AF3-A40C60A1C1DA}" destId="{2F87D728-2E22-44DF-8CCB-DF9470D5DF28}" srcOrd="0" destOrd="0" parTransId="{5E12447B-F185-4A29-8CE6-083C16C8758A}" sibTransId="{C526B02D-EABF-4DFF-AEB2-7CC3FC1B7AB1}"/>
    <dgm:cxn modelId="{263C581A-D2BC-408F-A1A7-512CE3813FDF}" srcId="{72FDB83C-C50F-43F7-978F-738010371F40}" destId="{3378A1F0-2FC8-4521-8AF3-A40C60A1C1DA}" srcOrd="2" destOrd="0" parTransId="{601F9C77-7633-4C37-A0F0-0182F8CDCAAB}" sibTransId="{0D316363-B01E-41A5-8F42-32DC15E0CDB4}"/>
    <dgm:cxn modelId="{22F7D640-385E-4B43-972D-69FDC87B0F22}" srcId="{6732D8C0-F0A9-4DF5-B1A7-478FA6B751B0}" destId="{F19DAD56-E312-4559-8AF3-55B15DEA50E6}" srcOrd="0" destOrd="0" parTransId="{701AA9C7-0B28-4431-80D0-EE3E0055CA53}" sibTransId="{9286BDD6-B1E3-4C5C-8F90-000135610ACC}"/>
    <dgm:cxn modelId="{D344D744-4A74-4361-95AC-70AC00C089CC}" type="presOf" srcId="{12AA7204-8985-4642-8C39-BC9595554F2B}" destId="{7F12C091-8450-4853-B5AD-0C6F48F6A7F6}" srcOrd="0" destOrd="0" presId="urn:microsoft.com/office/officeart/2005/8/layout/chevron2"/>
    <dgm:cxn modelId="{DED7C645-D5FD-46A5-9EF9-ADC9DC8EDF32}" type="presOf" srcId="{2F87D728-2E22-44DF-8CCB-DF9470D5DF28}" destId="{E6C19612-A619-4E4A-87C6-26C00C8F9711}" srcOrd="0" destOrd="0" presId="urn:microsoft.com/office/officeart/2005/8/layout/chevron2"/>
    <dgm:cxn modelId="{FA279768-EE96-46A1-B4D3-AC31E931935A}" type="presOf" srcId="{7610AA41-EE76-41CA-B450-324AA81B23EC}" destId="{A37629F3-26C8-446F-9AE6-2EE85F31D5E3}" srcOrd="0" destOrd="0" presId="urn:microsoft.com/office/officeart/2005/8/layout/chevron2"/>
    <dgm:cxn modelId="{89D7394C-DB15-4761-85E2-1697CB4DA5A7}" srcId="{72FDB83C-C50F-43F7-978F-738010371F40}" destId="{5CC4A034-2014-417A-B0EF-16DB605BEF68}" srcOrd="0" destOrd="0" parTransId="{3AC3A6EE-082C-4EA8-839C-72BDC7ABA58D}" sibTransId="{A457627E-6356-459C-9A78-6FB249799265}"/>
    <dgm:cxn modelId="{A0E5E76F-764B-4840-924C-13C5C3CA9D7F}" type="presOf" srcId="{6732D8C0-F0A9-4DF5-B1A7-478FA6B751B0}" destId="{2EE20C06-6C61-4312-B5CD-A28F080B3002}" srcOrd="0" destOrd="0" presId="urn:microsoft.com/office/officeart/2005/8/layout/chevron2"/>
    <dgm:cxn modelId="{38D08454-8079-4361-946F-9693FDB3B250}" srcId="{72FDB83C-C50F-43F7-978F-738010371F40}" destId="{7610AA41-EE76-41CA-B450-324AA81B23EC}" srcOrd="1" destOrd="0" parTransId="{8F511C59-3ACB-43B8-A198-82C46769E095}" sibTransId="{CB6DD295-883D-4F28-88F4-849CF21FBFAC}"/>
    <dgm:cxn modelId="{8C539487-C80B-4AA3-A31E-EF381978FA99}" type="presOf" srcId="{3378A1F0-2FC8-4521-8AF3-A40C60A1C1DA}" destId="{569C04E7-4DAB-4F6F-A4E9-56C1438493B7}" srcOrd="0" destOrd="0" presId="urn:microsoft.com/office/officeart/2005/8/layout/chevron2"/>
    <dgm:cxn modelId="{0631CB95-0192-40EB-8AA2-2A83CBEA039C}" srcId="{7610AA41-EE76-41CA-B450-324AA81B23EC}" destId="{F7A794FC-F77D-4BE4-BB8B-418C86633061}" srcOrd="0" destOrd="0" parTransId="{606D89FC-A013-41CB-84EA-4E0FE8AE937E}" sibTransId="{15991BD9-77D0-4CF3-B802-5BB4D4286A1D}"/>
    <dgm:cxn modelId="{198C10A1-9847-4728-8B77-BA3D32DE0CB8}" type="presOf" srcId="{F19DAD56-E312-4559-8AF3-55B15DEA50E6}" destId="{71A83DF0-27D5-4BD9-B195-C6D2F1B69E96}" srcOrd="0" destOrd="0" presId="urn:microsoft.com/office/officeart/2005/8/layout/chevron2"/>
    <dgm:cxn modelId="{1FA23AB7-470F-4AB8-8DE8-C6E964743E45}" srcId="{5CC4A034-2014-417A-B0EF-16DB605BEF68}" destId="{C6856D23-8638-460E-B8AA-A4A6EEEBB68C}" srcOrd="1" destOrd="0" parTransId="{361E5C26-596F-4040-BD70-92376F7D4517}" sibTransId="{01EF677C-C2D7-4766-B1FC-475985EE1897}"/>
    <dgm:cxn modelId="{4F3ACBCA-0C99-4205-8187-53D3C790813F}" srcId="{72FDB83C-C50F-43F7-978F-738010371F40}" destId="{6732D8C0-F0A9-4DF5-B1A7-478FA6B751B0}" srcOrd="3" destOrd="0" parTransId="{A1B85E21-0E59-4CFD-BE1C-8C58A86CA239}" sibTransId="{A1380BBF-0217-45CB-9A6B-D88220CBF05D}"/>
    <dgm:cxn modelId="{BA362DE8-B592-4C85-B742-830B55555A10}" type="presOf" srcId="{F7A794FC-F77D-4BE4-BB8B-418C86633061}" destId="{CF46A987-AB3A-47A9-980B-5968C47EB9EF}" srcOrd="0" destOrd="0" presId="urn:microsoft.com/office/officeart/2005/8/layout/chevron2"/>
    <dgm:cxn modelId="{0792CAEB-DF97-407B-8799-3CF487A8DCB4}" srcId="{5CC4A034-2014-417A-B0EF-16DB605BEF68}" destId="{12AA7204-8985-4642-8C39-BC9595554F2B}" srcOrd="0" destOrd="0" parTransId="{5D9E006F-9C1A-4F1E-8A15-E8DE342CBB84}" sibTransId="{88A0F484-C9B2-444F-BB54-C6CAC7EA9D40}"/>
    <dgm:cxn modelId="{5CF3A306-19F9-4B86-8011-5A0A17334063}" type="presParOf" srcId="{C54E7005-EF2D-4911-AC9E-0D426BCFD66C}" destId="{23B89987-CB1E-42D2-BC9B-D85E7439A34D}" srcOrd="0" destOrd="0" presId="urn:microsoft.com/office/officeart/2005/8/layout/chevron2"/>
    <dgm:cxn modelId="{5003B576-5BBA-47AD-8035-A0F95FAFEE30}" type="presParOf" srcId="{23B89987-CB1E-42D2-BC9B-D85E7439A34D}" destId="{C274DDA4-8E6B-48F4-8E9B-D93D22ACB29C}" srcOrd="0" destOrd="0" presId="urn:microsoft.com/office/officeart/2005/8/layout/chevron2"/>
    <dgm:cxn modelId="{017BB66B-8877-4ABB-A92F-59F9BD56AAB3}" type="presParOf" srcId="{23B89987-CB1E-42D2-BC9B-D85E7439A34D}" destId="{7F12C091-8450-4853-B5AD-0C6F48F6A7F6}" srcOrd="1" destOrd="0" presId="urn:microsoft.com/office/officeart/2005/8/layout/chevron2"/>
    <dgm:cxn modelId="{6F538E97-6692-472D-8EAF-D940725CF638}" type="presParOf" srcId="{C54E7005-EF2D-4911-AC9E-0D426BCFD66C}" destId="{6C6AA8D8-AC83-4019-B100-95AB8E06CE18}" srcOrd="1" destOrd="0" presId="urn:microsoft.com/office/officeart/2005/8/layout/chevron2"/>
    <dgm:cxn modelId="{5FDF69D8-4C6B-4139-87CA-988CBF5EB5E0}" type="presParOf" srcId="{C54E7005-EF2D-4911-AC9E-0D426BCFD66C}" destId="{922D075D-C029-44E4-9055-2E9C6B5D5879}" srcOrd="2" destOrd="0" presId="urn:microsoft.com/office/officeart/2005/8/layout/chevron2"/>
    <dgm:cxn modelId="{50B93F90-1A5C-4194-8648-ADA7465C359E}" type="presParOf" srcId="{922D075D-C029-44E4-9055-2E9C6B5D5879}" destId="{A37629F3-26C8-446F-9AE6-2EE85F31D5E3}" srcOrd="0" destOrd="0" presId="urn:microsoft.com/office/officeart/2005/8/layout/chevron2"/>
    <dgm:cxn modelId="{454C4C8A-544E-43C4-8C96-C6AE043D48F7}" type="presParOf" srcId="{922D075D-C029-44E4-9055-2E9C6B5D5879}" destId="{CF46A987-AB3A-47A9-980B-5968C47EB9EF}" srcOrd="1" destOrd="0" presId="urn:microsoft.com/office/officeart/2005/8/layout/chevron2"/>
    <dgm:cxn modelId="{1F2BE48C-6060-455A-AAC7-136AD1B46312}" type="presParOf" srcId="{C54E7005-EF2D-4911-AC9E-0D426BCFD66C}" destId="{A5B2A5BB-C4B8-46F7-ABE0-661AABB690C4}" srcOrd="3" destOrd="0" presId="urn:microsoft.com/office/officeart/2005/8/layout/chevron2"/>
    <dgm:cxn modelId="{404B7142-514B-4D90-BAAB-C4979D770C47}" type="presParOf" srcId="{C54E7005-EF2D-4911-AC9E-0D426BCFD66C}" destId="{CE1F5CF1-9F2B-452E-BAEB-53EF9222ADF3}" srcOrd="4" destOrd="0" presId="urn:microsoft.com/office/officeart/2005/8/layout/chevron2"/>
    <dgm:cxn modelId="{514EE359-0DF8-466B-B19C-F438EAE16F3E}" type="presParOf" srcId="{CE1F5CF1-9F2B-452E-BAEB-53EF9222ADF3}" destId="{569C04E7-4DAB-4F6F-A4E9-56C1438493B7}" srcOrd="0" destOrd="0" presId="urn:microsoft.com/office/officeart/2005/8/layout/chevron2"/>
    <dgm:cxn modelId="{3985036F-C6C4-494E-AAF7-32138135C202}" type="presParOf" srcId="{CE1F5CF1-9F2B-452E-BAEB-53EF9222ADF3}" destId="{E6C19612-A619-4E4A-87C6-26C00C8F9711}" srcOrd="1" destOrd="0" presId="urn:microsoft.com/office/officeart/2005/8/layout/chevron2"/>
    <dgm:cxn modelId="{B5A07C55-0E98-40EF-B3BD-47D15DB01AF7}" type="presParOf" srcId="{C54E7005-EF2D-4911-AC9E-0D426BCFD66C}" destId="{F9E079A2-33DB-49F6-95A8-CC2E78FB1C1B}" srcOrd="5" destOrd="0" presId="urn:microsoft.com/office/officeart/2005/8/layout/chevron2"/>
    <dgm:cxn modelId="{504CF7FA-2B19-4142-8798-1921A102932C}" type="presParOf" srcId="{C54E7005-EF2D-4911-AC9E-0D426BCFD66C}" destId="{BA8C14B6-7102-4909-859C-91C5E357CA7F}" srcOrd="6" destOrd="0" presId="urn:microsoft.com/office/officeart/2005/8/layout/chevron2"/>
    <dgm:cxn modelId="{6189BE0C-A0FD-4D2E-A316-3EA9C646B010}" type="presParOf" srcId="{BA8C14B6-7102-4909-859C-91C5E357CA7F}" destId="{2EE20C06-6C61-4312-B5CD-A28F080B3002}" srcOrd="0" destOrd="0" presId="urn:microsoft.com/office/officeart/2005/8/layout/chevron2"/>
    <dgm:cxn modelId="{9D88643B-C5D6-4ECD-98ED-39A7DAACB205}" type="presParOf" srcId="{BA8C14B6-7102-4909-859C-91C5E357CA7F}" destId="{71A83DF0-27D5-4BD9-B195-C6D2F1B69E9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46750-5DD8-4ED8-B836-A27451009682}">
      <dsp:nvSpPr>
        <dsp:cNvPr id="0" name=""/>
        <dsp:cNvSpPr/>
      </dsp:nvSpPr>
      <dsp:spPr>
        <a:xfrm>
          <a:off x="0" y="312700"/>
          <a:ext cx="8596312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D15567-0E62-46A0-BBFD-13C79A38EAC8}">
      <dsp:nvSpPr>
        <dsp:cNvPr id="0" name=""/>
        <dsp:cNvSpPr/>
      </dsp:nvSpPr>
      <dsp:spPr>
        <a:xfrm>
          <a:off x="429815" y="2740"/>
          <a:ext cx="6017418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>
              <a:solidFill>
                <a:schemeClr val="bg1"/>
              </a:solidFill>
            </a:rPr>
            <a:t>Bersifat</a:t>
          </a:r>
          <a:r>
            <a:rPr lang="en-US" sz="2100" kern="1200" dirty="0">
              <a:solidFill>
                <a:schemeClr val="bg1"/>
              </a:solidFill>
            </a:rPr>
            <a:t> </a:t>
          </a:r>
          <a:r>
            <a:rPr lang="en-US" sz="2100" kern="1200" dirty="0" err="1">
              <a:solidFill>
                <a:schemeClr val="bg1"/>
              </a:solidFill>
            </a:rPr>
            <a:t>menular</a:t>
          </a:r>
          <a:endParaRPr lang="en-ID" sz="2100" kern="1200" dirty="0">
            <a:solidFill>
              <a:schemeClr val="bg1"/>
            </a:solidFill>
          </a:endParaRPr>
        </a:p>
      </dsp:txBody>
      <dsp:txXfrm>
        <a:off x="460077" y="33002"/>
        <a:ext cx="5956894" cy="559396"/>
      </dsp:txXfrm>
    </dsp:sp>
    <dsp:sp modelId="{9279F6C4-6E5B-4B97-BD80-A9CC99A70966}">
      <dsp:nvSpPr>
        <dsp:cNvPr id="0" name=""/>
        <dsp:cNvSpPr/>
      </dsp:nvSpPr>
      <dsp:spPr>
        <a:xfrm>
          <a:off x="0" y="1265260"/>
          <a:ext cx="8596312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7DB4C3-E86F-4E6E-9085-C7B4646CC340}">
      <dsp:nvSpPr>
        <dsp:cNvPr id="0" name=""/>
        <dsp:cNvSpPr/>
      </dsp:nvSpPr>
      <dsp:spPr>
        <a:xfrm>
          <a:off x="429815" y="955300"/>
          <a:ext cx="6017418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>
              <a:solidFill>
                <a:schemeClr val="bg1"/>
              </a:solidFill>
            </a:rPr>
            <a:t>Melekat</a:t>
          </a:r>
          <a:r>
            <a:rPr lang="en-US" sz="2100" kern="1200" dirty="0">
              <a:solidFill>
                <a:schemeClr val="bg1"/>
              </a:solidFill>
            </a:rPr>
            <a:t> pada </a:t>
          </a:r>
          <a:r>
            <a:rPr lang="en-US" sz="2100" kern="1200" dirty="0" err="1">
              <a:solidFill>
                <a:schemeClr val="bg1"/>
              </a:solidFill>
            </a:rPr>
            <a:t>sel</a:t>
          </a:r>
          <a:r>
            <a:rPr lang="en-US" sz="2100" kern="1200" dirty="0">
              <a:solidFill>
                <a:schemeClr val="bg1"/>
              </a:solidFill>
            </a:rPr>
            <a:t> host</a:t>
          </a:r>
          <a:endParaRPr lang="en-ID" sz="2100" kern="1200" dirty="0">
            <a:solidFill>
              <a:schemeClr val="bg1"/>
            </a:solidFill>
          </a:endParaRPr>
        </a:p>
      </dsp:txBody>
      <dsp:txXfrm>
        <a:off x="460077" y="985562"/>
        <a:ext cx="5956894" cy="559396"/>
      </dsp:txXfrm>
    </dsp:sp>
    <dsp:sp modelId="{7F08E70B-58DB-45DC-932B-8D2C1DBDAD81}">
      <dsp:nvSpPr>
        <dsp:cNvPr id="0" name=""/>
        <dsp:cNvSpPr/>
      </dsp:nvSpPr>
      <dsp:spPr>
        <a:xfrm>
          <a:off x="0" y="2217821"/>
          <a:ext cx="8596312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286F9A-8626-45CA-9D0D-3CE5CD9F6F62}">
      <dsp:nvSpPr>
        <dsp:cNvPr id="0" name=""/>
        <dsp:cNvSpPr/>
      </dsp:nvSpPr>
      <dsp:spPr>
        <a:xfrm>
          <a:off x="429815" y="1907861"/>
          <a:ext cx="6017418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>
              <a:solidFill>
                <a:schemeClr val="bg1"/>
              </a:solidFill>
            </a:rPr>
            <a:t>Menginvasi</a:t>
          </a:r>
          <a:r>
            <a:rPr lang="en-US" sz="2100" kern="1200" dirty="0">
              <a:solidFill>
                <a:schemeClr val="bg1"/>
              </a:solidFill>
            </a:rPr>
            <a:t> </a:t>
          </a:r>
          <a:r>
            <a:rPr lang="en-US" sz="2100" kern="1200" dirty="0" err="1">
              <a:solidFill>
                <a:schemeClr val="bg1"/>
              </a:solidFill>
            </a:rPr>
            <a:t>sel</a:t>
          </a:r>
          <a:r>
            <a:rPr lang="en-US" sz="2100" kern="1200" dirty="0">
              <a:solidFill>
                <a:schemeClr val="bg1"/>
              </a:solidFill>
            </a:rPr>
            <a:t> dan </a:t>
          </a:r>
          <a:r>
            <a:rPr lang="en-US" sz="2100" kern="1200" dirty="0" err="1">
              <a:solidFill>
                <a:schemeClr val="bg1"/>
              </a:solidFill>
            </a:rPr>
            <a:t>jaringan</a:t>
          </a:r>
          <a:r>
            <a:rPr lang="en-US" sz="2100" kern="1200" dirty="0">
              <a:solidFill>
                <a:schemeClr val="bg1"/>
              </a:solidFill>
            </a:rPr>
            <a:t> host</a:t>
          </a:r>
          <a:endParaRPr lang="en-ID" sz="2100" kern="1200" dirty="0">
            <a:solidFill>
              <a:schemeClr val="bg1"/>
            </a:solidFill>
          </a:endParaRPr>
        </a:p>
      </dsp:txBody>
      <dsp:txXfrm>
        <a:off x="460077" y="1938123"/>
        <a:ext cx="5956894" cy="559396"/>
      </dsp:txXfrm>
    </dsp:sp>
    <dsp:sp modelId="{8291B3A9-5219-4628-A108-A3F2ECCFA900}">
      <dsp:nvSpPr>
        <dsp:cNvPr id="0" name=""/>
        <dsp:cNvSpPr/>
      </dsp:nvSpPr>
      <dsp:spPr>
        <a:xfrm>
          <a:off x="0" y="3170381"/>
          <a:ext cx="8596312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48108C-8FC7-4339-A36C-174E72F5659D}">
      <dsp:nvSpPr>
        <dsp:cNvPr id="0" name=""/>
        <dsp:cNvSpPr/>
      </dsp:nvSpPr>
      <dsp:spPr>
        <a:xfrm>
          <a:off x="429815" y="2860421"/>
          <a:ext cx="6017418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>
              <a:solidFill>
                <a:schemeClr val="bg1"/>
              </a:solidFill>
            </a:rPr>
            <a:t>Menghasilkan</a:t>
          </a:r>
          <a:r>
            <a:rPr lang="en-US" sz="2100" kern="1200" dirty="0">
              <a:solidFill>
                <a:schemeClr val="bg1"/>
              </a:solidFill>
            </a:rPr>
            <a:t> </a:t>
          </a:r>
          <a:r>
            <a:rPr lang="en-US" sz="2100" kern="1200" dirty="0" err="1">
              <a:solidFill>
                <a:schemeClr val="bg1"/>
              </a:solidFill>
            </a:rPr>
            <a:t>toksin</a:t>
          </a:r>
          <a:endParaRPr lang="en-ID" sz="2100" kern="1200" dirty="0">
            <a:solidFill>
              <a:schemeClr val="bg1"/>
            </a:solidFill>
          </a:endParaRPr>
        </a:p>
      </dsp:txBody>
      <dsp:txXfrm>
        <a:off x="460077" y="2890683"/>
        <a:ext cx="5956894" cy="559396"/>
      </dsp:txXfrm>
    </dsp:sp>
    <dsp:sp modelId="{D9B5A908-59E9-4277-AEF3-E76248BFBDC2}">
      <dsp:nvSpPr>
        <dsp:cNvPr id="0" name=""/>
        <dsp:cNvSpPr/>
      </dsp:nvSpPr>
      <dsp:spPr>
        <a:xfrm>
          <a:off x="0" y="4122941"/>
          <a:ext cx="8596312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AC9C60-A646-4C50-8E6E-E018BA61FEED}">
      <dsp:nvSpPr>
        <dsp:cNvPr id="0" name=""/>
        <dsp:cNvSpPr/>
      </dsp:nvSpPr>
      <dsp:spPr>
        <a:xfrm>
          <a:off x="429815" y="3812981"/>
          <a:ext cx="6017418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Mampu </a:t>
          </a:r>
          <a:r>
            <a:rPr lang="en-US" sz="2100" kern="1200" dirty="0" err="1">
              <a:solidFill>
                <a:schemeClr val="bg1"/>
              </a:solidFill>
            </a:rPr>
            <a:t>menghindari</a:t>
          </a:r>
          <a:r>
            <a:rPr lang="en-US" sz="2100" kern="1200" dirty="0">
              <a:solidFill>
                <a:schemeClr val="bg1"/>
              </a:solidFill>
            </a:rPr>
            <a:t> </a:t>
          </a:r>
          <a:r>
            <a:rPr lang="en-US" sz="2100" kern="1200" dirty="0" err="1">
              <a:solidFill>
                <a:schemeClr val="bg1"/>
              </a:solidFill>
            </a:rPr>
            <a:t>sistem</a:t>
          </a:r>
          <a:r>
            <a:rPr lang="en-US" sz="2100" kern="1200" dirty="0">
              <a:solidFill>
                <a:schemeClr val="bg1"/>
              </a:solidFill>
            </a:rPr>
            <a:t> </a:t>
          </a:r>
          <a:r>
            <a:rPr lang="en-US" sz="2100" kern="1200" dirty="0" err="1">
              <a:solidFill>
                <a:schemeClr val="bg1"/>
              </a:solidFill>
            </a:rPr>
            <a:t>imun</a:t>
          </a:r>
          <a:r>
            <a:rPr lang="en-US" sz="2100" kern="1200" dirty="0">
              <a:solidFill>
                <a:schemeClr val="bg1"/>
              </a:solidFill>
            </a:rPr>
            <a:t> host</a:t>
          </a:r>
          <a:endParaRPr lang="en-ID" sz="2100" kern="1200" dirty="0">
            <a:solidFill>
              <a:schemeClr val="bg1"/>
            </a:solidFill>
          </a:endParaRPr>
        </a:p>
      </dsp:txBody>
      <dsp:txXfrm>
        <a:off x="460077" y="3843243"/>
        <a:ext cx="5956894" cy="559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00894E-5C3E-464E-9D26-7FD948CBAABC}">
      <dsp:nvSpPr>
        <dsp:cNvPr id="0" name=""/>
        <dsp:cNvSpPr/>
      </dsp:nvSpPr>
      <dsp:spPr>
        <a:xfrm>
          <a:off x="462064" y="899"/>
          <a:ext cx="2953770" cy="17722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solidFill>
                <a:schemeClr val="bg1"/>
              </a:solidFill>
            </a:rPr>
            <a:t>Saluran</a:t>
          </a:r>
          <a:r>
            <a:rPr lang="en-US" sz="3600" kern="1200" dirty="0">
              <a:solidFill>
                <a:schemeClr val="bg1"/>
              </a:solidFill>
            </a:rPr>
            <a:t> napas </a:t>
          </a:r>
          <a:r>
            <a:rPr lang="en-US" sz="3600" kern="1200" dirty="0" err="1">
              <a:solidFill>
                <a:schemeClr val="bg1"/>
              </a:solidFill>
            </a:rPr>
            <a:t>atas</a:t>
          </a:r>
          <a:r>
            <a:rPr lang="en-US" sz="3600" kern="1200" dirty="0">
              <a:solidFill>
                <a:schemeClr val="bg1"/>
              </a:solidFill>
            </a:rPr>
            <a:t> dan </a:t>
          </a:r>
          <a:r>
            <a:rPr lang="en-US" sz="3600" kern="1200" dirty="0" err="1">
              <a:solidFill>
                <a:schemeClr val="bg1"/>
              </a:solidFill>
            </a:rPr>
            <a:t>bawah</a:t>
          </a:r>
          <a:endParaRPr lang="en-ID" sz="3600" kern="1200" dirty="0">
            <a:solidFill>
              <a:schemeClr val="bg1"/>
            </a:solidFill>
          </a:endParaRPr>
        </a:p>
      </dsp:txBody>
      <dsp:txXfrm>
        <a:off x="462064" y="899"/>
        <a:ext cx="2953770" cy="1772262"/>
      </dsp:txXfrm>
    </dsp:sp>
    <dsp:sp modelId="{F9903A5F-0116-4FD5-A84F-D5C98FB3948A}">
      <dsp:nvSpPr>
        <dsp:cNvPr id="0" name=""/>
        <dsp:cNvSpPr/>
      </dsp:nvSpPr>
      <dsp:spPr>
        <a:xfrm>
          <a:off x="3711212" y="899"/>
          <a:ext cx="2953770" cy="17722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solidFill>
                <a:schemeClr val="bg1"/>
              </a:solidFill>
            </a:rPr>
            <a:t>Saluran</a:t>
          </a:r>
          <a:r>
            <a:rPr lang="en-US" sz="3600" kern="1200" dirty="0">
              <a:solidFill>
                <a:schemeClr val="bg1"/>
              </a:solidFill>
            </a:rPr>
            <a:t> </a:t>
          </a:r>
          <a:r>
            <a:rPr lang="en-US" sz="3600" kern="1200" dirty="0" err="1">
              <a:solidFill>
                <a:schemeClr val="bg1"/>
              </a:solidFill>
            </a:rPr>
            <a:t>percernaan</a:t>
          </a:r>
          <a:endParaRPr lang="en-ID" sz="3600" kern="1200" dirty="0">
            <a:solidFill>
              <a:schemeClr val="bg1"/>
            </a:solidFill>
          </a:endParaRPr>
        </a:p>
      </dsp:txBody>
      <dsp:txXfrm>
        <a:off x="3711212" y="899"/>
        <a:ext cx="2953770" cy="1772262"/>
      </dsp:txXfrm>
    </dsp:sp>
    <dsp:sp modelId="{62D93019-3B84-4734-B5B0-C799A806B71F}">
      <dsp:nvSpPr>
        <dsp:cNvPr id="0" name=""/>
        <dsp:cNvSpPr/>
      </dsp:nvSpPr>
      <dsp:spPr>
        <a:xfrm>
          <a:off x="6960359" y="899"/>
          <a:ext cx="2953770" cy="17722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bg1"/>
              </a:solidFill>
            </a:rPr>
            <a:t>Genital dan </a:t>
          </a:r>
          <a:r>
            <a:rPr lang="en-US" sz="3600" kern="1200" dirty="0" err="1">
              <a:solidFill>
                <a:schemeClr val="bg1"/>
              </a:solidFill>
            </a:rPr>
            <a:t>saluran</a:t>
          </a:r>
          <a:r>
            <a:rPr lang="en-US" sz="3600" kern="1200" dirty="0">
              <a:solidFill>
                <a:schemeClr val="bg1"/>
              </a:solidFill>
            </a:rPr>
            <a:t> </a:t>
          </a:r>
          <a:r>
            <a:rPr lang="en-US" sz="3600" kern="1200" dirty="0" err="1">
              <a:solidFill>
                <a:schemeClr val="bg1"/>
              </a:solidFill>
            </a:rPr>
            <a:t>kemih</a:t>
          </a:r>
          <a:endParaRPr lang="en-ID" sz="3600" kern="1200" dirty="0">
            <a:solidFill>
              <a:schemeClr val="bg1"/>
            </a:solidFill>
          </a:endParaRPr>
        </a:p>
      </dsp:txBody>
      <dsp:txXfrm>
        <a:off x="6960359" y="899"/>
        <a:ext cx="2953770" cy="1772262"/>
      </dsp:txXfrm>
    </dsp:sp>
    <dsp:sp modelId="{C4D83EFB-F868-444D-89BA-D882C5152077}">
      <dsp:nvSpPr>
        <dsp:cNvPr id="0" name=""/>
        <dsp:cNvSpPr/>
      </dsp:nvSpPr>
      <dsp:spPr>
        <a:xfrm>
          <a:off x="3711212" y="2068538"/>
          <a:ext cx="2953770" cy="17722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bg1"/>
              </a:solidFill>
            </a:rPr>
            <a:t>Luka </a:t>
          </a:r>
          <a:r>
            <a:rPr lang="en-US" sz="3600" kern="1200" dirty="0" err="1">
              <a:solidFill>
                <a:schemeClr val="bg1"/>
              </a:solidFill>
            </a:rPr>
            <a:t>terbuka</a:t>
          </a:r>
          <a:r>
            <a:rPr lang="en-US" sz="3600" kern="1200" dirty="0">
              <a:solidFill>
                <a:schemeClr val="bg1"/>
              </a:solidFill>
            </a:rPr>
            <a:t>/</a:t>
          </a:r>
          <a:r>
            <a:rPr lang="en-US" sz="3600" kern="1200" dirty="0" err="1">
              <a:solidFill>
                <a:schemeClr val="bg1"/>
              </a:solidFill>
            </a:rPr>
            <a:t>luka</a:t>
          </a:r>
          <a:r>
            <a:rPr lang="en-US" sz="3600" kern="1200" dirty="0">
              <a:solidFill>
                <a:schemeClr val="bg1"/>
              </a:solidFill>
            </a:rPr>
            <a:t> </a:t>
          </a:r>
          <a:r>
            <a:rPr lang="en-US" sz="3600" kern="1200" dirty="0" err="1">
              <a:solidFill>
                <a:schemeClr val="bg1"/>
              </a:solidFill>
            </a:rPr>
            <a:t>bakar</a:t>
          </a:r>
          <a:r>
            <a:rPr lang="en-US" sz="3600" kern="1200" dirty="0">
              <a:solidFill>
                <a:schemeClr val="bg1"/>
              </a:solidFill>
            </a:rPr>
            <a:t> </a:t>
          </a:r>
          <a:r>
            <a:rPr lang="en-US" sz="3600" kern="1200" dirty="0" err="1">
              <a:solidFill>
                <a:schemeClr val="bg1"/>
              </a:solidFill>
            </a:rPr>
            <a:t>dll</a:t>
          </a:r>
          <a:endParaRPr lang="en-ID" sz="3600" kern="1200" dirty="0">
            <a:solidFill>
              <a:schemeClr val="bg1"/>
            </a:solidFill>
          </a:endParaRPr>
        </a:p>
      </dsp:txBody>
      <dsp:txXfrm>
        <a:off x="3711212" y="2068538"/>
        <a:ext cx="2953770" cy="17722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B8588-4D44-4386-B12F-8E1DFE356744}">
      <dsp:nvSpPr>
        <dsp:cNvPr id="0" name=""/>
        <dsp:cNvSpPr/>
      </dsp:nvSpPr>
      <dsp:spPr>
        <a:xfrm>
          <a:off x="5757" y="473946"/>
          <a:ext cx="1784847" cy="16889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bg1"/>
              </a:solidFill>
            </a:rPr>
            <a:t>Bakteri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masuk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ke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tubuh</a:t>
          </a:r>
          <a:r>
            <a:rPr lang="en-US" sz="1800" kern="1200" dirty="0">
              <a:solidFill>
                <a:schemeClr val="bg1"/>
              </a:solidFill>
            </a:rPr>
            <a:t>  </a:t>
          </a:r>
          <a:r>
            <a:rPr lang="en-US" sz="1800" kern="1200" dirty="0" err="1">
              <a:solidFill>
                <a:schemeClr val="bg1"/>
              </a:solidFill>
            </a:rPr>
            <a:t>melalui</a:t>
          </a:r>
          <a:r>
            <a:rPr lang="en-US" sz="1800" kern="1200" dirty="0">
              <a:solidFill>
                <a:schemeClr val="bg1"/>
              </a:solidFill>
            </a:rPr>
            <a:t> port </a:t>
          </a:r>
          <a:r>
            <a:rPr lang="en-US" sz="1800" kern="1200" dirty="0" err="1">
              <a:solidFill>
                <a:schemeClr val="bg1"/>
              </a:solidFill>
            </a:rPr>
            <a:t>d’entree</a:t>
          </a:r>
          <a:endParaRPr lang="en-ID" sz="1800" kern="1200" dirty="0">
            <a:solidFill>
              <a:schemeClr val="bg1"/>
            </a:solidFill>
          </a:endParaRPr>
        </a:p>
      </dsp:txBody>
      <dsp:txXfrm>
        <a:off x="55226" y="523415"/>
        <a:ext cx="1685909" cy="1590043"/>
      </dsp:txXfrm>
    </dsp:sp>
    <dsp:sp modelId="{8F2C6451-480F-41D0-834B-2652637AF1EB}">
      <dsp:nvSpPr>
        <dsp:cNvPr id="0" name=""/>
        <dsp:cNvSpPr/>
      </dsp:nvSpPr>
      <dsp:spPr>
        <a:xfrm>
          <a:off x="1969089" y="1097115"/>
          <a:ext cx="378387" cy="4426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400" kern="1200">
            <a:solidFill>
              <a:schemeClr val="bg1"/>
            </a:solidFill>
          </a:endParaRPr>
        </a:p>
      </dsp:txBody>
      <dsp:txXfrm>
        <a:off x="1969089" y="1185643"/>
        <a:ext cx="264871" cy="265586"/>
      </dsp:txXfrm>
    </dsp:sp>
    <dsp:sp modelId="{523A0572-2BF8-46DC-BD18-403139ADAA25}">
      <dsp:nvSpPr>
        <dsp:cNvPr id="0" name=""/>
        <dsp:cNvSpPr/>
      </dsp:nvSpPr>
      <dsp:spPr>
        <a:xfrm>
          <a:off x="2504543" y="473946"/>
          <a:ext cx="1784847" cy="16889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bg1"/>
              </a:solidFill>
            </a:rPr>
            <a:t>Melekat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ke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sel</a:t>
          </a:r>
          <a:r>
            <a:rPr lang="en-US" sz="1800" kern="1200" dirty="0">
              <a:solidFill>
                <a:schemeClr val="bg1"/>
              </a:solidFill>
            </a:rPr>
            <a:t> host (</a:t>
          </a:r>
          <a:r>
            <a:rPr lang="en-US" sz="1800" kern="1200" dirty="0" err="1">
              <a:solidFill>
                <a:schemeClr val="bg1"/>
              </a:solidFill>
            </a:rPr>
            <a:t>sel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epitel</a:t>
          </a:r>
          <a:r>
            <a:rPr lang="en-US" sz="1800" kern="1200" dirty="0">
              <a:solidFill>
                <a:schemeClr val="bg1"/>
              </a:solidFill>
            </a:rPr>
            <a:t>)</a:t>
          </a:r>
          <a:endParaRPr lang="en-ID" sz="1800" kern="1200" dirty="0">
            <a:solidFill>
              <a:schemeClr val="bg1"/>
            </a:solidFill>
          </a:endParaRPr>
        </a:p>
      </dsp:txBody>
      <dsp:txXfrm>
        <a:off x="2554012" y="523415"/>
        <a:ext cx="1685909" cy="1590043"/>
      </dsp:txXfrm>
    </dsp:sp>
    <dsp:sp modelId="{CDC4BE58-2E45-4834-97AD-81DEFFC1B5AE}">
      <dsp:nvSpPr>
        <dsp:cNvPr id="0" name=""/>
        <dsp:cNvSpPr/>
      </dsp:nvSpPr>
      <dsp:spPr>
        <a:xfrm>
          <a:off x="4467875" y="1097115"/>
          <a:ext cx="378387" cy="4426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400" kern="1200">
            <a:solidFill>
              <a:schemeClr val="bg1"/>
            </a:solidFill>
          </a:endParaRPr>
        </a:p>
      </dsp:txBody>
      <dsp:txXfrm>
        <a:off x="4467875" y="1185643"/>
        <a:ext cx="264871" cy="265586"/>
      </dsp:txXfrm>
    </dsp:sp>
    <dsp:sp modelId="{DB398B3B-52CC-437B-89F8-675B6A801436}">
      <dsp:nvSpPr>
        <dsp:cNvPr id="0" name=""/>
        <dsp:cNvSpPr/>
      </dsp:nvSpPr>
      <dsp:spPr>
        <a:xfrm>
          <a:off x="5003329" y="473946"/>
          <a:ext cx="1784847" cy="16889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bg1"/>
              </a:solidFill>
            </a:rPr>
            <a:t>Bakteri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menetapkan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lokasi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infeksi</a:t>
          </a:r>
          <a:r>
            <a:rPr lang="en-US" sz="1800" kern="1200" dirty="0">
              <a:solidFill>
                <a:schemeClr val="bg1"/>
              </a:solidFill>
            </a:rPr>
            <a:t> primer</a:t>
          </a:r>
          <a:endParaRPr lang="en-ID" sz="1800" kern="1200" dirty="0">
            <a:solidFill>
              <a:schemeClr val="bg1"/>
            </a:solidFill>
          </a:endParaRPr>
        </a:p>
      </dsp:txBody>
      <dsp:txXfrm>
        <a:off x="5052798" y="523415"/>
        <a:ext cx="1685909" cy="1590043"/>
      </dsp:txXfrm>
    </dsp:sp>
    <dsp:sp modelId="{BE256B90-D0EE-4155-9D81-514F2CAAE484}">
      <dsp:nvSpPr>
        <dsp:cNvPr id="0" name=""/>
        <dsp:cNvSpPr/>
      </dsp:nvSpPr>
      <dsp:spPr>
        <a:xfrm>
          <a:off x="6966661" y="1097115"/>
          <a:ext cx="378387" cy="4426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400" kern="1200"/>
        </a:p>
      </dsp:txBody>
      <dsp:txXfrm>
        <a:off x="6966661" y="1185643"/>
        <a:ext cx="264871" cy="265586"/>
      </dsp:txXfrm>
    </dsp:sp>
    <dsp:sp modelId="{EBD567D2-5712-423E-8928-5C1CB1BECD88}">
      <dsp:nvSpPr>
        <dsp:cNvPr id="0" name=""/>
        <dsp:cNvSpPr/>
      </dsp:nvSpPr>
      <dsp:spPr>
        <a:xfrm>
          <a:off x="7502115" y="473946"/>
          <a:ext cx="1784847" cy="16889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bg1"/>
              </a:solidFill>
            </a:rPr>
            <a:t>Bakteri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berkembang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biak</a:t>
          </a:r>
          <a:endParaRPr lang="en-ID" sz="1800" kern="1200" dirty="0">
            <a:solidFill>
              <a:schemeClr val="bg1"/>
            </a:solidFill>
          </a:endParaRPr>
        </a:p>
      </dsp:txBody>
      <dsp:txXfrm>
        <a:off x="7551584" y="523415"/>
        <a:ext cx="1685909" cy="1590043"/>
      </dsp:txXfrm>
    </dsp:sp>
    <dsp:sp modelId="{92BA2D3E-5204-44C5-ACD8-BF9DAC58264E}">
      <dsp:nvSpPr>
        <dsp:cNvPr id="0" name=""/>
        <dsp:cNvSpPr/>
      </dsp:nvSpPr>
      <dsp:spPr>
        <a:xfrm>
          <a:off x="9465447" y="1097115"/>
          <a:ext cx="378387" cy="4426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400" kern="1200"/>
        </a:p>
      </dsp:txBody>
      <dsp:txXfrm>
        <a:off x="9465447" y="1185643"/>
        <a:ext cx="264871" cy="265586"/>
      </dsp:txXfrm>
    </dsp:sp>
    <dsp:sp modelId="{D45F18AA-0EA0-4DD4-A4C1-01B7320A1130}">
      <dsp:nvSpPr>
        <dsp:cNvPr id="0" name=""/>
        <dsp:cNvSpPr/>
      </dsp:nvSpPr>
      <dsp:spPr>
        <a:xfrm>
          <a:off x="10000901" y="473946"/>
          <a:ext cx="1784847" cy="16889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bg1"/>
              </a:solidFill>
            </a:rPr>
            <a:t>Menyebar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scr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langsung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melalui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jaringan</a:t>
          </a:r>
          <a:r>
            <a:rPr lang="en-US" sz="1800" kern="1200" dirty="0">
              <a:solidFill>
                <a:schemeClr val="bg1"/>
              </a:solidFill>
            </a:rPr>
            <a:t>/sist </a:t>
          </a:r>
          <a:r>
            <a:rPr lang="en-US" sz="1800" kern="1200" dirty="0" err="1">
              <a:solidFill>
                <a:schemeClr val="bg1"/>
              </a:solidFill>
            </a:rPr>
            <a:t>limfatik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ke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aliran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darah</a:t>
          </a:r>
          <a:endParaRPr lang="en-ID" sz="1800" kern="1200" dirty="0">
            <a:solidFill>
              <a:schemeClr val="bg1"/>
            </a:solidFill>
          </a:endParaRPr>
        </a:p>
      </dsp:txBody>
      <dsp:txXfrm>
        <a:off x="10050370" y="523415"/>
        <a:ext cx="1685909" cy="15900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B8588-4D44-4386-B12F-8E1DFE356744}">
      <dsp:nvSpPr>
        <dsp:cNvPr id="0" name=""/>
        <dsp:cNvSpPr/>
      </dsp:nvSpPr>
      <dsp:spPr>
        <a:xfrm>
          <a:off x="5757" y="408060"/>
          <a:ext cx="1784847" cy="18207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bg1"/>
              </a:solidFill>
            </a:rPr>
            <a:t>Bakteri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 err="1">
              <a:solidFill>
                <a:schemeClr val="bg1"/>
              </a:solidFill>
            </a:rPr>
            <a:t>masuk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 err="1">
              <a:solidFill>
                <a:schemeClr val="bg1"/>
              </a:solidFill>
            </a:rPr>
            <a:t>ke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 err="1">
              <a:solidFill>
                <a:schemeClr val="bg1"/>
              </a:solidFill>
            </a:rPr>
            <a:t>tubuh</a:t>
          </a:r>
          <a:r>
            <a:rPr lang="en-US" sz="1700" kern="1200" dirty="0">
              <a:solidFill>
                <a:schemeClr val="bg1"/>
              </a:solidFill>
            </a:rPr>
            <a:t>  </a:t>
          </a:r>
          <a:r>
            <a:rPr lang="en-US" sz="1700" kern="1200" dirty="0" err="1">
              <a:solidFill>
                <a:schemeClr val="bg1"/>
              </a:solidFill>
            </a:rPr>
            <a:t>melalui</a:t>
          </a:r>
          <a:r>
            <a:rPr lang="en-US" sz="1700" kern="1200" dirty="0">
              <a:solidFill>
                <a:schemeClr val="bg1"/>
              </a:solidFill>
            </a:rPr>
            <a:t> port </a:t>
          </a:r>
          <a:r>
            <a:rPr lang="en-US" sz="1700" kern="1200" dirty="0" err="1">
              <a:solidFill>
                <a:schemeClr val="bg1"/>
              </a:solidFill>
            </a:rPr>
            <a:t>d’entrée</a:t>
          </a:r>
          <a:r>
            <a:rPr lang="en-US" sz="1700" kern="1200" dirty="0">
              <a:solidFill>
                <a:schemeClr val="bg1"/>
              </a:solidFill>
            </a:rPr>
            <a:t>: </a:t>
          </a:r>
          <a:r>
            <a:rPr lang="en-US" sz="1700" kern="1200" dirty="0" err="1">
              <a:solidFill>
                <a:schemeClr val="bg1"/>
              </a:solidFill>
            </a:rPr>
            <a:t>pencernaan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 err="1">
              <a:solidFill>
                <a:schemeClr val="bg1"/>
              </a:solidFill>
            </a:rPr>
            <a:t>dengan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 err="1">
              <a:solidFill>
                <a:schemeClr val="bg1"/>
              </a:solidFill>
            </a:rPr>
            <a:t>tertelan</a:t>
          </a:r>
          <a:endParaRPr lang="en-ID" sz="1700" kern="1200" dirty="0">
            <a:solidFill>
              <a:schemeClr val="bg1"/>
            </a:solidFill>
          </a:endParaRPr>
        </a:p>
      </dsp:txBody>
      <dsp:txXfrm>
        <a:off x="58033" y="460336"/>
        <a:ext cx="1680295" cy="1716201"/>
      </dsp:txXfrm>
    </dsp:sp>
    <dsp:sp modelId="{8F2C6451-480F-41D0-834B-2652637AF1EB}">
      <dsp:nvSpPr>
        <dsp:cNvPr id="0" name=""/>
        <dsp:cNvSpPr/>
      </dsp:nvSpPr>
      <dsp:spPr>
        <a:xfrm>
          <a:off x="1969089" y="1097115"/>
          <a:ext cx="378387" cy="4426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400" kern="1200">
            <a:solidFill>
              <a:schemeClr val="bg1"/>
            </a:solidFill>
          </a:endParaRPr>
        </a:p>
      </dsp:txBody>
      <dsp:txXfrm>
        <a:off x="1969089" y="1185643"/>
        <a:ext cx="264871" cy="265586"/>
      </dsp:txXfrm>
    </dsp:sp>
    <dsp:sp modelId="{523A0572-2BF8-46DC-BD18-403139ADAA25}">
      <dsp:nvSpPr>
        <dsp:cNvPr id="0" name=""/>
        <dsp:cNvSpPr/>
      </dsp:nvSpPr>
      <dsp:spPr>
        <a:xfrm>
          <a:off x="2504543" y="408060"/>
          <a:ext cx="1784847" cy="18207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bg1"/>
              </a:solidFill>
            </a:rPr>
            <a:t>Penarikan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 err="1">
              <a:solidFill>
                <a:schemeClr val="bg1"/>
              </a:solidFill>
            </a:rPr>
            <a:t>kemotaktik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 err="1">
              <a:solidFill>
                <a:schemeClr val="bg1"/>
              </a:solidFill>
            </a:rPr>
            <a:t>bakteri</a:t>
          </a:r>
          <a:r>
            <a:rPr lang="en-US" sz="1700" kern="1200" dirty="0">
              <a:solidFill>
                <a:schemeClr val="bg1"/>
              </a:solidFill>
            </a:rPr>
            <a:t>  </a:t>
          </a:r>
          <a:r>
            <a:rPr lang="en-US" sz="1700" kern="1200" dirty="0" err="1">
              <a:solidFill>
                <a:schemeClr val="bg1"/>
              </a:solidFill>
            </a:rPr>
            <a:t>ke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 err="1">
              <a:solidFill>
                <a:schemeClr val="bg1"/>
              </a:solidFill>
            </a:rPr>
            <a:t>epitel</a:t>
          </a:r>
          <a:r>
            <a:rPr lang="en-US" sz="1700" kern="1200" dirty="0">
              <a:solidFill>
                <a:schemeClr val="bg1"/>
              </a:solidFill>
            </a:rPr>
            <a:t> usus</a:t>
          </a:r>
          <a:endParaRPr lang="en-ID" sz="1700" kern="1200" dirty="0">
            <a:solidFill>
              <a:schemeClr val="bg1"/>
            </a:solidFill>
          </a:endParaRPr>
        </a:p>
      </dsp:txBody>
      <dsp:txXfrm>
        <a:off x="2556819" y="460336"/>
        <a:ext cx="1680295" cy="1716201"/>
      </dsp:txXfrm>
    </dsp:sp>
    <dsp:sp modelId="{CDC4BE58-2E45-4834-97AD-81DEFFC1B5AE}">
      <dsp:nvSpPr>
        <dsp:cNvPr id="0" name=""/>
        <dsp:cNvSpPr/>
      </dsp:nvSpPr>
      <dsp:spPr>
        <a:xfrm>
          <a:off x="4467875" y="1097115"/>
          <a:ext cx="378387" cy="4426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400" kern="1200">
            <a:solidFill>
              <a:schemeClr val="bg1"/>
            </a:solidFill>
          </a:endParaRPr>
        </a:p>
      </dsp:txBody>
      <dsp:txXfrm>
        <a:off x="4467875" y="1185643"/>
        <a:ext cx="264871" cy="265586"/>
      </dsp:txXfrm>
    </dsp:sp>
    <dsp:sp modelId="{DB398B3B-52CC-437B-89F8-675B6A801436}">
      <dsp:nvSpPr>
        <dsp:cNvPr id="0" name=""/>
        <dsp:cNvSpPr/>
      </dsp:nvSpPr>
      <dsp:spPr>
        <a:xfrm>
          <a:off x="5003329" y="408060"/>
          <a:ext cx="1784847" cy="18207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bg1"/>
              </a:solidFill>
            </a:rPr>
            <a:t>Bakteri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 err="1">
              <a:solidFill>
                <a:schemeClr val="bg1"/>
              </a:solidFill>
            </a:rPr>
            <a:t>berpenetrasi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 err="1">
              <a:solidFill>
                <a:schemeClr val="bg1"/>
              </a:solidFill>
            </a:rPr>
            <a:t>ke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 err="1">
              <a:solidFill>
                <a:schemeClr val="bg1"/>
              </a:solidFill>
            </a:rPr>
            <a:t>lapisan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 err="1">
              <a:solidFill>
                <a:schemeClr val="bg1"/>
              </a:solidFill>
            </a:rPr>
            <a:t>mukosa</a:t>
          </a:r>
          <a:r>
            <a:rPr lang="en-US" sz="1700" kern="1200" dirty="0">
              <a:solidFill>
                <a:schemeClr val="bg1"/>
              </a:solidFill>
            </a:rPr>
            <a:t> pada </a:t>
          </a:r>
          <a:r>
            <a:rPr lang="en-US" sz="1700" kern="1200" dirty="0" err="1">
              <a:solidFill>
                <a:schemeClr val="bg1"/>
              </a:solidFill>
            </a:rPr>
            <a:t>permukaan</a:t>
          </a:r>
          <a:r>
            <a:rPr lang="en-US" sz="1700" kern="1200" dirty="0">
              <a:solidFill>
                <a:schemeClr val="bg1"/>
              </a:solidFill>
            </a:rPr>
            <a:t> usus</a:t>
          </a:r>
          <a:endParaRPr lang="en-ID" sz="1700" kern="1200" dirty="0">
            <a:solidFill>
              <a:schemeClr val="bg1"/>
            </a:solidFill>
          </a:endParaRPr>
        </a:p>
      </dsp:txBody>
      <dsp:txXfrm>
        <a:off x="5055605" y="460336"/>
        <a:ext cx="1680295" cy="1716201"/>
      </dsp:txXfrm>
    </dsp:sp>
    <dsp:sp modelId="{BE256B90-D0EE-4155-9D81-514F2CAAE484}">
      <dsp:nvSpPr>
        <dsp:cNvPr id="0" name=""/>
        <dsp:cNvSpPr/>
      </dsp:nvSpPr>
      <dsp:spPr>
        <a:xfrm>
          <a:off x="6966661" y="1097115"/>
          <a:ext cx="378387" cy="4426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400" kern="1200"/>
        </a:p>
      </dsp:txBody>
      <dsp:txXfrm>
        <a:off x="6966661" y="1185643"/>
        <a:ext cx="264871" cy="265586"/>
      </dsp:txXfrm>
    </dsp:sp>
    <dsp:sp modelId="{EBD567D2-5712-423E-8928-5C1CB1BECD88}">
      <dsp:nvSpPr>
        <dsp:cNvPr id="0" name=""/>
        <dsp:cNvSpPr/>
      </dsp:nvSpPr>
      <dsp:spPr>
        <a:xfrm>
          <a:off x="7502115" y="408060"/>
          <a:ext cx="1784847" cy="18207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bg1"/>
              </a:solidFill>
            </a:rPr>
            <a:t>Perlekatan</a:t>
          </a:r>
          <a:r>
            <a:rPr lang="en-US" sz="1700" kern="1200" dirty="0">
              <a:solidFill>
                <a:schemeClr val="bg1"/>
              </a:solidFill>
            </a:rPr>
            <a:t> V.</a:t>
          </a:r>
          <a:r>
            <a:rPr lang="en-US" sz="1700" i="1" kern="1200" dirty="0">
              <a:solidFill>
                <a:schemeClr val="bg1"/>
              </a:solidFill>
            </a:rPr>
            <a:t> cholerae </a:t>
          </a:r>
          <a:r>
            <a:rPr lang="en-US" sz="1700" i="0" kern="1200" dirty="0">
              <a:solidFill>
                <a:schemeClr val="bg1"/>
              </a:solidFill>
            </a:rPr>
            <a:t>pd </a:t>
          </a:r>
          <a:r>
            <a:rPr lang="en-US" sz="1700" i="0" kern="1200" dirty="0" err="1">
              <a:solidFill>
                <a:schemeClr val="bg1"/>
              </a:solidFill>
            </a:rPr>
            <a:t>permukaan</a:t>
          </a:r>
          <a:r>
            <a:rPr lang="en-US" sz="1700" i="0" kern="1200" dirty="0">
              <a:solidFill>
                <a:schemeClr val="bg1"/>
              </a:solidFill>
            </a:rPr>
            <a:t> </a:t>
          </a:r>
          <a:r>
            <a:rPr lang="en-US" sz="1700" i="0" kern="1200" dirty="0" err="1">
              <a:solidFill>
                <a:schemeClr val="bg1"/>
              </a:solidFill>
            </a:rPr>
            <a:t>sel</a:t>
          </a:r>
          <a:r>
            <a:rPr lang="en-US" sz="1700" i="0" kern="1200" dirty="0">
              <a:solidFill>
                <a:schemeClr val="bg1"/>
              </a:solidFill>
            </a:rPr>
            <a:t> </a:t>
          </a:r>
          <a:r>
            <a:rPr lang="en-US" sz="1700" i="0" kern="1200" dirty="0" err="1">
              <a:solidFill>
                <a:schemeClr val="bg1"/>
              </a:solidFill>
            </a:rPr>
            <a:t>epitel</a:t>
          </a:r>
          <a:r>
            <a:rPr lang="en-US" sz="1700" i="0" kern="1200" dirty="0">
              <a:solidFill>
                <a:schemeClr val="bg1"/>
              </a:solidFill>
            </a:rPr>
            <a:t> </a:t>
          </a:r>
          <a:r>
            <a:rPr lang="en-US" sz="1700" i="0" kern="1200" dirty="0" err="1">
              <a:solidFill>
                <a:schemeClr val="bg1"/>
              </a:solidFill>
            </a:rPr>
            <a:t>diperantarai</a:t>
          </a:r>
          <a:r>
            <a:rPr lang="en-US" sz="1700" i="0" kern="1200" dirty="0">
              <a:solidFill>
                <a:schemeClr val="bg1"/>
              </a:solidFill>
            </a:rPr>
            <a:t> oleh pili dan adhesin </a:t>
          </a:r>
          <a:r>
            <a:rPr lang="en-US" sz="1700" i="0" kern="1200" dirty="0" err="1">
              <a:solidFill>
                <a:schemeClr val="bg1"/>
              </a:solidFill>
            </a:rPr>
            <a:t>lainnya</a:t>
          </a:r>
          <a:endParaRPr lang="en-ID" sz="1700" kern="1200" dirty="0">
            <a:solidFill>
              <a:schemeClr val="bg1"/>
            </a:solidFill>
          </a:endParaRPr>
        </a:p>
      </dsp:txBody>
      <dsp:txXfrm>
        <a:off x="7554391" y="460336"/>
        <a:ext cx="1680295" cy="1716201"/>
      </dsp:txXfrm>
    </dsp:sp>
    <dsp:sp modelId="{92BA2D3E-5204-44C5-ACD8-BF9DAC58264E}">
      <dsp:nvSpPr>
        <dsp:cNvPr id="0" name=""/>
        <dsp:cNvSpPr/>
      </dsp:nvSpPr>
      <dsp:spPr>
        <a:xfrm>
          <a:off x="9465447" y="1097115"/>
          <a:ext cx="378387" cy="4426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400" kern="1200"/>
        </a:p>
      </dsp:txBody>
      <dsp:txXfrm>
        <a:off x="9465447" y="1185643"/>
        <a:ext cx="264871" cy="265586"/>
      </dsp:txXfrm>
    </dsp:sp>
    <dsp:sp modelId="{D45F18AA-0EA0-4DD4-A4C1-01B7320A1130}">
      <dsp:nvSpPr>
        <dsp:cNvPr id="0" name=""/>
        <dsp:cNvSpPr/>
      </dsp:nvSpPr>
      <dsp:spPr>
        <a:xfrm>
          <a:off x="10000901" y="408060"/>
          <a:ext cx="1784847" cy="18207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bg1"/>
              </a:solidFill>
            </a:rPr>
            <a:t>Kolera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 err="1">
              <a:solidFill>
                <a:schemeClr val="bg1"/>
              </a:solidFill>
            </a:rPr>
            <a:t>memperodukasi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 err="1">
              <a:solidFill>
                <a:schemeClr val="bg1"/>
              </a:solidFill>
            </a:rPr>
            <a:t>toksin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>
              <a:solidFill>
                <a:schemeClr val="bg1"/>
              </a:solidFill>
              <a:sym typeface="Wingdings" panose="05000000000000000000" pitchFamily="2" charset="2"/>
            </a:rPr>
            <a:t> </a:t>
          </a:r>
          <a:r>
            <a:rPr lang="en-US" sz="1700" kern="1200" dirty="0" err="1">
              <a:solidFill>
                <a:schemeClr val="bg1"/>
              </a:solidFill>
              <a:sym typeface="Wingdings" panose="05000000000000000000" pitchFamily="2" charset="2"/>
            </a:rPr>
            <a:t>keluar</a:t>
          </a:r>
          <a:r>
            <a:rPr lang="en-US" sz="1700" kern="1200" dirty="0">
              <a:solidFill>
                <a:schemeClr val="bg1"/>
              </a:solidFill>
              <a:sym typeface="Wingdings" panose="05000000000000000000" pitchFamily="2" charset="2"/>
            </a:rPr>
            <a:t> </a:t>
          </a:r>
          <a:r>
            <a:rPr lang="en-US" sz="1700" kern="1200" dirty="0" err="1">
              <a:solidFill>
                <a:schemeClr val="bg1"/>
              </a:solidFill>
              <a:sym typeface="Wingdings" panose="05000000000000000000" pitchFamily="2" charset="2"/>
            </a:rPr>
            <a:t>clhorida</a:t>
          </a:r>
          <a:r>
            <a:rPr lang="en-US" sz="1700" kern="1200" dirty="0">
              <a:solidFill>
                <a:schemeClr val="bg1"/>
              </a:solidFill>
              <a:sym typeface="Wingdings" panose="05000000000000000000" pitchFamily="2" charset="2"/>
            </a:rPr>
            <a:t> dan air </a:t>
          </a:r>
          <a:r>
            <a:rPr lang="en-US" sz="1700" kern="1200" dirty="0" err="1">
              <a:solidFill>
                <a:schemeClr val="bg1"/>
              </a:solidFill>
              <a:sym typeface="Wingdings" panose="05000000000000000000" pitchFamily="2" charset="2"/>
            </a:rPr>
            <a:t>ke</a:t>
          </a:r>
          <a:r>
            <a:rPr lang="en-US" sz="1700" kern="1200" dirty="0">
              <a:solidFill>
                <a:schemeClr val="bg1"/>
              </a:solidFill>
              <a:sym typeface="Wingdings" panose="05000000000000000000" pitchFamily="2" charset="2"/>
            </a:rPr>
            <a:t> lumen usus  </a:t>
          </a:r>
          <a:r>
            <a:rPr lang="en-US" sz="1700" kern="1200" dirty="0" err="1">
              <a:solidFill>
                <a:schemeClr val="bg1"/>
              </a:solidFill>
              <a:sym typeface="Wingdings" panose="05000000000000000000" pitchFamily="2" charset="2"/>
            </a:rPr>
            <a:t>diare</a:t>
          </a:r>
          <a:endParaRPr lang="en-ID" sz="1700" kern="1200" dirty="0">
            <a:solidFill>
              <a:schemeClr val="bg1"/>
            </a:solidFill>
          </a:endParaRPr>
        </a:p>
      </dsp:txBody>
      <dsp:txXfrm>
        <a:off x="10053177" y="460336"/>
        <a:ext cx="1680295" cy="17162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59ADB-421B-4AAF-83D6-81D575CC2641}">
      <dsp:nvSpPr>
        <dsp:cNvPr id="0" name=""/>
        <dsp:cNvSpPr/>
      </dsp:nvSpPr>
      <dsp:spPr>
        <a:xfrm rot="5400000">
          <a:off x="7456364" y="-3181907"/>
          <a:ext cx="832908" cy="740971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Virus </a:t>
          </a:r>
          <a:r>
            <a:rPr lang="en-US" sz="1800" kern="1200" dirty="0" err="1"/>
            <a:t>menempel</a:t>
          </a:r>
          <a:r>
            <a:rPr lang="en-US" sz="1800" kern="1200" dirty="0"/>
            <a:t> dan </a:t>
          </a:r>
          <a:r>
            <a:rPr lang="en-US" sz="1800" kern="1200" dirty="0" err="1"/>
            <a:t>msk</a:t>
          </a:r>
          <a:r>
            <a:rPr lang="en-US" sz="1800" kern="1200" dirty="0"/>
            <a:t> </a:t>
          </a:r>
          <a:r>
            <a:rPr lang="en-US" sz="1800" kern="1200" dirty="0" err="1"/>
            <a:t>ke</a:t>
          </a:r>
          <a:r>
            <a:rPr lang="en-US" sz="1800" kern="1200" dirty="0"/>
            <a:t> salah </a:t>
          </a:r>
          <a:r>
            <a:rPr lang="en-US" sz="1800" kern="1200" dirty="0" err="1"/>
            <a:t>satu</a:t>
          </a:r>
          <a:r>
            <a:rPr lang="en-US" sz="1800" kern="1200" dirty="0"/>
            <a:t> </a:t>
          </a:r>
          <a:r>
            <a:rPr lang="en-US" sz="1800" kern="1200" dirty="0" err="1"/>
            <a:t>sel</a:t>
          </a:r>
          <a:r>
            <a:rPr lang="en-US" sz="1800" kern="1200" dirty="0"/>
            <a:t> </a:t>
          </a:r>
          <a:r>
            <a:rPr lang="en-US" sz="1800" kern="1200" dirty="0" err="1"/>
            <a:t>permukaan</a:t>
          </a:r>
          <a:r>
            <a:rPr lang="en-US" sz="1800" kern="1200" dirty="0"/>
            <a:t> </a:t>
          </a:r>
          <a:r>
            <a:rPr lang="en-US" sz="1800" kern="1200" dirty="0" err="1"/>
            <a:t>tubuh</a:t>
          </a:r>
          <a:r>
            <a:rPr lang="en-US" sz="1800" kern="1200" dirty="0"/>
            <a:t>, </a:t>
          </a:r>
          <a:r>
            <a:rPr lang="en-US" sz="1800" kern="1200" dirty="0" err="1"/>
            <a:t>biasanya</a:t>
          </a:r>
          <a:r>
            <a:rPr lang="en-US" sz="1800" kern="1200" dirty="0"/>
            <a:t> </a:t>
          </a:r>
          <a:r>
            <a:rPr lang="en-US" sz="1800" kern="1200" dirty="0" err="1"/>
            <a:t>bereplikasi</a:t>
          </a:r>
          <a:r>
            <a:rPr lang="en-US" sz="1800" kern="1200" dirty="0"/>
            <a:t> di port </a:t>
          </a:r>
          <a:r>
            <a:rPr lang="en-US" sz="1800" kern="1200" dirty="0" err="1"/>
            <a:t>d’entree</a:t>
          </a:r>
          <a:endParaRPr lang="en-ID" sz="1800" kern="1200" dirty="0"/>
        </a:p>
      </dsp:txBody>
      <dsp:txXfrm rot="-5400000">
        <a:off x="4167963" y="147153"/>
        <a:ext cx="7369053" cy="751590"/>
      </dsp:txXfrm>
    </dsp:sp>
    <dsp:sp modelId="{9BB0BEF0-038D-4ED5-9F49-D9E1BD0A22B0}">
      <dsp:nvSpPr>
        <dsp:cNvPr id="0" name=""/>
        <dsp:cNvSpPr/>
      </dsp:nvSpPr>
      <dsp:spPr>
        <a:xfrm>
          <a:off x="0" y="2381"/>
          <a:ext cx="4167963" cy="10411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Proses </a:t>
          </a:r>
          <a:r>
            <a:rPr lang="en-US" sz="3000" kern="1200" dirty="0" err="1"/>
            <a:t>masuk</a:t>
          </a:r>
          <a:r>
            <a:rPr lang="en-US" sz="3000" kern="1200" dirty="0"/>
            <a:t> &amp; </a:t>
          </a:r>
          <a:r>
            <a:rPr lang="en-US" sz="3000" kern="1200" dirty="0" err="1"/>
            <a:t>replikasi</a:t>
          </a:r>
          <a:r>
            <a:rPr lang="en-US" sz="3000" kern="1200" dirty="0"/>
            <a:t> primer</a:t>
          </a:r>
          <a:endParaRPr lang="en-ID" sz="3000" kern="1200" dirty="0"/>
        </a:p>
      </dsp:txBody>
      <dsp:txXfrm>
        <a:off x="50824" y="53205"/>
        <a:ext cx="4066315" cy="939487"/>
      </dsp:txXfrm>
    </dsp:sp>
    <dsp:sp modelId="{6F775165-823E-4B23-992F-2782F1BC786D}">
      <dsp:nvSpPr>
        <dsp:cNvPr id="0" name=""/>
        <dsp:cNvSpPr/>
      </dsp:nvSpPr>
      <dsp:spPr>
        <a:xfrm rot="5400000">
          <a:off x="7456364" y="-2088714"/>
          <a:ext cx="832908" cy="740971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/>
            <a:t>Stlh</a:t>
          </a:r>
          <a:r>
            <a:rPr lang="en-US" sz="1800" kern="1200" dirty="0"/>
            <a:t> </a:t>
          </a:r>
          <a:r>
            <a:rPr lang="en-US" sz="1800" kern="1200" dirty="0" err="1"/>
            <a:t>bereplikasi</a:t>
          </a:r>
          <a:r>
            <a:rPr lang="en-US" sz="1800" kern="1200" dirty="0"/>
            <a:t> di </a:t>
          </a:r>
          <a:r>
            <a:rPr lang="en-US" sz="1800" kern="1200" dirty="0" err="1"/>
            <a:t>PdE</a:t>
          </a:r>
          <a:r>
            <a:rPr lang="en-US" sz="1800" kern="1200" dirty="0"/>
            <a:t>, Virus </a:t>
          </a:r>
          <a:r>
            <a:rPr lang="en-US" sz="1800" kern="1200" dirty="0" err="1"/>
            <a:t>dpt</a:t>
          </a:r>
          <a:r>
            <a:rPr lang="en-US" sz="1800" kern="1200" dirty="0"/>
            <a:t> </a:t>
          </a:r>
          <a:r>
            <a:rPr lang="en-US" sz="1800" kern="1200" dirty="0" err="1"/>
            <a:t>menyebar</a:t>
          </a:r>
          <a:r>
            <a:rPr lang="en-US" sz="1800" kern="1200" dirty="0"/>
            <a:t> </a:t>
          </a:r>
          <a:r>
            <a:rPr lang="en-US" sz="1800" kern="1200" dirty="0" err="1"/>
            <a:t>melalui</a:t>
          </a:r>
          <a:r>
            <a:rPr lang="en-US" sz="1800" kern="1200" dirty="0"/>
            <a:t> </a:t>
          </a:r>
          <a:r>
            <a:rPr lang="en-US" sz="1800" kern="1200" dirty="0" err="1"/>
            <a:t>aliran</a:t>
          </a:r>
          <a:r>
            <a:rPr lang="en-US" sz="1800" kern="1200" dirty="0"/>
            <a:t> </a:t>
          </a:r>
          <a:r>
            <a:rPr lang="en-US" sz="1800" kern="1200" dirty="0" err="1"/>
            <a:t>darah</a:t>
          </a:r>
          <a:r>
            <a:rPr lang="en-US" sz="1800" kern="1200" dirty="0"/>
            <a:t> dan </a:t>
          </a:r>
          <a:r>
            <a:rPr lang="en-US" sz="1800" kern="1200" dirty="0" err="1"/>
            <a:t>limfe</a:t>
          </a:r>
          <a:r>
            <a:rPr lang="en-US" sz="1800" kern="1200" dirty="0"/>
            <a:t> dan </a:t>
          </a:r>
          <a:r>
            <a:rPr lang="en-US" sz="1800" kern="1200" dirty="0" err="1"/>
            <a:t>menyebabkan</a:t>
          </a:r>
          <a:r>
            <a:rPr lang="en-US" sz="1800" kern="1200" dirty="0"/>
            <a:t> </a:t>
          </a:r>
          <a:r>
            <a:rPr lang="en-US" sz="1800" kern="1200" dirty="0" err="1"/>
            <a:t>sakit</a:t>
          </a:r>
          <a:r>
            <a:rPr lang="en-US" sz="1800" kern="1200" dirty="0"/>
            <a:t> di </a:t>
          </a:r>
          <a:r>
            <a:rPr lang="en-US" sz="1800" kern="1200" dirty="0" err="1"/>
            <a:t>tempat</a:t>
          </a:r>
          <a:r>
            <a:rPr lang="en-US" sz="1800" kern="1200" dirty="0"/>
            <a:t> </a:t>
          </a:r>
          <a:r>
            <a:rPr lang="en-US" sz="1800" kern="1200" dirty="0" err="1"/>
            <a:t>yg</a:t>
          </a:r>
          <a:r>
            <a:rPr lang="en-US" sz="1800" kern="1200" dirty="0"/>
            <a:t> </a:t>
          </a:r>
          <a:r>
            <a:rPr lang="en-US" sz="1800" kern="1200" dirty="0" err="1"/>
            <a:t>jauh</a:t>
          </a:r>
          <a:endParaRPr lang="en-ID" sz="1800" kern="1200" dirty="0"/>
        </a:p>
      </dsp:txBody>
      <dsp:txXfrm rot="-5400000">
        <a:off x="4167963" y="1240346"/>
        <a:ext cx="7369053" cy="751590"/>
      </dsp:txXfrm>
    </dsp:sp>
    <dsp:sp modelId="{9B11973A-A1F4-4F86-9521-B8F6302FB087}">
      <dsp:nvSpPr>
        <dsp:cNvPr id="0" name=""/>
        <dsp:cNvSpPr/>
      </dsp:nvSpPr>
      <dsp:spPr>
        <a:xfrm>
          <a:off x="0" y="1095573"/>
          <a:ext cx="4167963" cy="10411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Penyebaran</a:t>
          </a:r>
          <a:r>
            <a:rPr lang="en-US" sz="3000" kern="1200" dirty="0"/>
            <a:t> virus dan </a:t>
          </a:r>
          <a:r>
            <a:rPr lang="en-US" sz="3000" kern="1200" dirty="0" err="1"/>
            <a:t>tropisme</a:t>
          </a:r>
          <a:r>
            <a:rPr lang="en-US" sz="3000" kern="1200" dirty="0"/>
            <a:t> </a:t>
          </a:r>
          <a:r>
            <a:rPr lang="en-US" sz="3000" kern="1200" dirty="0" err="1"/>
            <a:t>sel</a:t>
          </a:r>
          <a:endParaRPr lang="en-ID" sz="3000" kern="1200" dirty="0"/>
        </a:p>
      </dsp:txBody>
      <dsp:txXfrm>
        <a:off x="50824" y="1146397"/>
        <a:ext cx="4066315" cy="939487"/>
      </dsp:txXfrm>
    </dsp:sp>
    <dsp:sp modelId="{190778DB-05EF-4343-A783-3235B9B26CC1}">
      <dsp:nvSpPr>
        <dsp:cNvPr id="0" name=""/>
        <dsp:cNvSpPr/>
      </dsp:nvSpPr>
      <dsp:spPr>
        <a:xfrm rot="5400000">
          <a:off x="7456364" y="-995522"/>
          <a:ext cx="832908" cy="740971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/>
            <a:t>Sel</a:t>
          </a:r>
          <a:r>
            <a:rPr lang="en-US" sz="1800" kern="1200" dirty="0"/>
            <a:t> host </a:t>
          </a:r>
          <a:r>
            <a:rPr lang="en-US" sz="1800" kern="1200" dirty="0" err="1"/>
            <a:t>yg</a:t>
          </a:r>
          <a:r>
            <a:rPr lang="en-US" sz="1800" kern="1200" dirty="0"/>
            <a:t> </a:t>
          </a:r>
          <a:r>
            <a:rPr lang="en-US" sz="1800" kern="1200" dirty="0" err="1"/>
            <a:t>terinfeksi</a:t>
          </a:r>
          <a:r>
            <a:rPr lang="en-US" sz="1800" kern="1200" dirty="0"/>
            <a:t> virus </a:t>
          </a:r>
          <a:r>
            <a:rPr lang="en-US" sz="1800" kern="1200" dirty="0" err="1"/>
            <a:t>akan</a:t>
          </a:r>
          <a:r>
            <a:rPr lang="en-US" sz="1800" kern="1200" dirty="0"/>
            <a:t> </a:t>
          </a:r>
          <a:r>
            <a:rPr lang="en-US" sz="1800" kern="1200" dirty="0" err="1"/>
            <a:t>dihancurkan</a:t>
          </a:r>
          <a:r>
            <a:rPr lang="en-US" sz="1800" kern="1200" dirty="0"/>
            <a:t> </a:t>
          </a:r>
          <a:r>
            <a:rPr lang="en-US" sz="1800" kern="1200" dirty="0" err="1"/>
            <a:t>sehingga</a:t>
          </a:r>
          <a:r>
            <a:rPr lang="en-US" sz="1800" kern="1200" dirty="0"/>
            <a:t> </a:t>
          </a:r>
          <a:r>
            <a:rPr lang="en-US" sz="1800" kern="1200" dirty="0" err="1"/>
            <a:t>menyebabkan</a:t>
          </a:r>
          <a:r>
            <a:rPr lang="en-US" sz="1800" kern="1200" dirty="0"/>
            <a:t> </a:t>
          </a:r>
          <a:r>
            <a:rPr lang="en-US" sz="1800" kern="1200" dirty="0" err="1"/>
            <a:t>kerusakan</a:t>
          </a:r>
          <a:r>
            <a:rPr lang="en-US" sz="1800" kern="1200" dirty="0"/>
            <a:t> </a:t>
          </a:r>
          <a:r>
            <a:rPr lang="en-US" sz="1800" kern="1200" dirty="0" err="1"/>
            <a:t>jaringan</a:t>
          </a:r>
          <a:r>
            <a:rPr lang="en-US" sz="1800" kern="1200" dirty="0"/>
            <a:t> host, </a:t>
          </a:r>
          <a:r>
            <a:rPr lang="en-US" sz="1800" kern="1200" dirty="0" err="1"/>
            <a:t>hal</a:t>
          </a:r>
          <a:r>
            <a:rPr lang="en-US" sz="1800" kern="1200" dirty="0"/>
            <a:t> </a:t>
          </a:r>
          <a:r>
            <a:rPr lang="en-US" sz="1800" kern="1200" dirty="0" err="1"/>
            <a:t>ini</a:t>
          </a:r>
          <a:r>
            <a:rPr lang="en-US" sz="1800" kern="1200" dirty="0"/>
            <a:t> </a:t>
          </a:r>
          <a:r>
            <a:rPr lang="en-US" sz="1800" kern="1200" dirty="0" err="1"/>
            <a:t>berperan</a:t>
          </a:r>
          <a:r>
            <a:rPr lang="en-US" sz="1800" kern="1200" dirty="0"/>
            <a:t> pd </a:t>
          </a:r>
          <a:r>
            <a:rPr lang="en-US" sz="1800" kern="1200" dirty="0" err="1"/>
            <a:t>terjadinya</a:t>
          </a:r>
          <a:r>
            <a:rPr lang="en-US" sz="1800" kern="1200" dirty="0"/>
            <a:t> </a:t>
          </a:r>
          <a:r>
            <a:rPr lang="en-US" sz="1800" kern="1200" dirty="0" err="1"/>
            <a:t>penyakit</a:t>
          </a:r>
          <a:endParaRPr lang="en-ID" sz="1800" kern="1200" dirty="0"/>
        </a:p>
      </dsp:txBody>
      <dsp:txXfrm rot="-5400000">
        <a:off x="4167963" y="2333538"/>
        <a:ext cx="7369053" cy="751590"/>
      </dsp:txXfrm>
    </dsp:sp>
    <dsp:sp modelId="{8F766CC9-482E-4B09-825F-7C9B74BDA575}">
      <dsp:nvSpPr>
        <dsp:cNvPr id="0" name=""/>
        <dsp:cNvSpPr/>
      </dsp:nvSpPr>
      <dsp:spPr>
        <a:xfrm>
          <a:off x="0" y="2188765"/>
          <a:ext cx="4167963" cy="10411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Kerusakan</a:t>
          </a:r>
          <a:r>
            <a:rPr lang="en-US" sz="3000" kern="1200" dirty="0"/>
            <a:t> dan </a:t>
          </a:r>
          <a:r>
            <a:rPr lang="en-US" sz="3000" kern="1200" dirty="0" err="1"/>
            <a:t>penyakit</a:t>
          </a:r>
          <a:r>
            <a:rPr lang="en-US" sz="3000" kern="1200" dirty="0"/>
            <a:t> </a:t>
          </a:r>
          <a:r>
            <a:rPr lang="en-US" sz="3000" kern="1200" dirty="0" err="1"/>
            <a:t>klinis</a:t>
          </a:r>
          <a:endParaRPr lang="en-ID" sz="3000" kern="1200" dirty="0"/>
        </a:p>
      </dsp:txBody>
      <dsp:txXfrm>
        <a:off x="50824" y="2239589"/>
        <a:ext cx="4066315" cy="939487"/>
      </dsp:txXfrm>
    </dsp:sp>
    <dsp:sp modelId="{5E581722-1A18-4F3B-ADC0-FA4B97EF6F14}">
      <dsp:nvSpPr>
        <dsp:cNvPr id="0" name=""/>
        <dsp:cNvSpPr/>
      </dsp:nvSpPr>
      <dsp:spPr>
        <a:xfrm>
          <a:off x="0" y="3281958"/>
          <a:ext cx="4167963" cy="10411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Pemulihan</a:t>
          </a:r>
          <a:r>
            <a:rPr lang="en-US" sz="3000" kern="1200" dirty="0"/>
            <a:t> </a:t>
          </a:r>
          <a:r>
            <a:rPr lang="en-US" sz="3000" kern="1200" dirty="0" err="1"/>
            <a:t>dr</a:t>
          </a:r>
          <a:r>
            <a:rPr lang="en-US" sz="3000" kern="1200" dirty="0"/>
            <a:t> </a:t>
          </a:r>
          <a:r>
            <a:rPr lang="en-US" sz="3000" kern="1200" dirty="0" err="1"/>
            <a:t>infeksi</a:t>
          </a:r>
          <a:endParaRPr lang="en-ID" sz="3000" kern="1200" dirty="0"/>
        </a:p>
      </dsp:txBody>
      <dsp:txXfrm>
        <a:off x="50824" y="3332782"/>
        <a:ext cx="4066315" cy="939487"/>
      </dsp:txXfrm>
    </dsp:sp>
    <dsp:sp modelId="{0783E192-03CB-4C2C-9383-3F64B7ECA989}">
      <dsp:nvSpPr>
        <dsp:cNvPr id="0" name=""/>
        <dsp:cNvSpPr/>
      </dsp:nvSpPr>
      <dsp:spPr>
        <a:xfrm>
          <a:off x="0" y="4377531"/>
          <a:ext cx="4167963" cy="10411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Pelepasan</a:t>
          </a:r>
          <a:r>
            <a:rPr lang="en-US" sz="3000" kern="1200" dirty="0"/>
            <a:t> virus</a:t>
          </a:r>
          <a:endParaRPr lang="en-ID" sz="3000" kern="1200" dirty="0"/>
        </a:p>
      </dsp:txBody>
      <dsp:txXfrm>
        <a:off x="50824" y="4428355"/>
        <a:ext cx="4066315" cy="9394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FD2108-0EEE-419C-9668-8F83429F7645}">
      <dsp:nvSpPr>
        <dsp:cNvPr id="0" name=""/>
        <dsp:cNvSpPr/>
      </dsp:nvSpPr>
      <dsp:spPr>
        <a:xfrm>
          <a:off x="3962418" y="0"/>
          <a:ext cx="7323707" cy="146474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Berlangsung</a:t>
          </a:r>
          <a:r>
            <a:rPr lang="en-US" sz="2000" kern="1200" dirty="0"/>
            <a:t> </a:t>
          </a:r>
          <a:r>
            <a:rPr lang="en-US" sz="2000" kern="1200" dirty="0" err="1"/>
            <a:t>dlm</a:t>
          </a:r>
          <a:r>
            <a:rPr lang="en-US" sz="2000" kern="1200" dirty="0"/>
            <a:t> </a:t>
          </a:r>
          <a:r>
            <a:rPr lang="en-US" sz="2000" kern="1200" dirty="0" err="1"/>
            <a:t>hitungan</a:t>
          </a:r>
          <a:r>
            <a:rPr lang="en-US" sz="2000" kern="1200" dirty="0"/>
            <a:t> </a:t>
          </a:r>
          <a:r>
            <a:rPr lang="en-US" sz="2000" kern="1200" dirty="0" err="1"/>
            <a:t>menit</a:t>
          </a:r>
          <a:r>
            <a:rPr lang="en-US" sz="2000" kern="1200" dirty="0"/>
            <a:t>/jam. </a:t>
          </a:r>
          <a:r>
            <a:rPr lang="en-US" sz="2000" kern="1200" dirty="0" err="1"/>
            <a:t>Terjadi</a:t>
          </a:r>
          <a:r>
            <a:rPr lang="en-US" sz="2000" kern="1200" dirty="0"/>
            <a:t> </a:t>
          </a:r>
          <a:r>
            <a:rPr lang="en-US" sz="2000" kern="1200" dirty="0" err="1"/>
            <a:t>setelah</a:t>
          </a:r>
          <a:r>
            <a:rPr lang="en-US" sz="2000" kern="1200" dirty="0"/>
            <a:t> </a:t>
          </a:r>
          <a:r>
            <a:rPr lang="en-US" sz="2000" kern="1200" dirty="0" err="1"/>
            <a:t>manipulasi</a:t>
          </a:r>
          <a:r>
            <a:rPr lang="en-US" sz="2000" kern="1200" dirty="0"/>
            <a:t> </a:t>
          </a:r>
          <a:r>
            <a:rPr lang="en-US" sz="2000" kern="1200" dirty="0" err="1"/>
            <a:t>tubuh</a:t>
          </a:r>
          <a:r>
            <a:rPr lang="en-US" sz="2000" kern="1200" dirty="0"/>
            <a:t> </a:t>
          </a:r>
          <a:r>
            <a:rPr lang="en-US" sz="2000" kern="1200" dirty="0" err="1"/>
            <a:t>yg</a:t>
          </a:r>
          <a:r>
            <a:rPr lang="en-US" sz="2000" kern="1200" dirty="0"/>
            <a:t> </a:t>
          </a:r>
          <a:r>
            <a:rPr lang="en-US" sz="2000" kern="1200" dirty="0" err="1"/>
            <a:t>tdk</a:t>
          </a:r>
          <a:r>
            <a:rPr lang="en-US" sz="2000" kern="1200" dirty="0"/>
            <a:t> </a:t>
          </a:r>
          <a:r>
            <a:rPr lang="en-US" sz="2000" kern="1200" dirty="0" err="1"/>
            <a:t>steril</a:t>
          </a:r>
          <a:r>
            <a:rPr lang="en-US" sz="2000" kern="1200" dirty="0"/>
            <a:t>: </a:t>
          </a:r>
          <a:r>
            <a:rPr lang="en-US" sz="2000" kern="1200" dirty="0" err="1"/>
            <a:t>pasang</a:t>
          </a:r>
          <a:r>
            <a:rPr lang="en-US" sz="2000" kern="1200" dirty="0"/>
            <a:t> </a:t>
          </a:r>
          <a:r>
            <a:rPr lang="en-US" sz="2000" kern="1200" dirty="0" err="1"/>
            <a:t>infus</a:t>
          </a:r>
          <a:r>
            <a:rPr lang="en-US" sz="2000" kern="1200" dirty="0"/>
            <a:t>, </a:t>
          </a:r>
          <a:r>
            <a:rPr lang="en-US" sz="2000" kern="1200" dirty="0" err="1"/>
            <a:t>sikat</a:t>
          </a:r>
          <a:r>
            <a:rPr lang="en-US" sz="2000" kern="1200" dirty="0"/>
            <a:t> </a:t>
          </a:r>
          <a:r>
            <a:rPr lang="en-US" sz="2000" kern="1200" dirty="0" err="1"/>
            <a:t>gigi</a:t>
          </a:r>
          <a:r>
            <a:rPr lang="en-US" sz="2000" kern="1200" dirty="0"/>
            <a:t>, </a:t>
          </a:r>
          <a:r>
            <a:rPr lang="en-US" sz="2000" kern="1200" dirty="0" err="1"/>
            <a:t>kateter</a:t>
          </a:r>
          <a:r>
            <a:rPr lang="en-US" sz="2000" kern="1200" dirty="0"/>
            <a:t> </a:t>
          </a:r>
          <a:r>
            <a:rPr lang="en-US" sz="2000" kern="1200" dirty="0" err="1"/>
            <a:t>sal</a:t>
          </a:r>
          <a:r>
            <a:rPr lang="en-US" sz="2000" kern="1200" dirty="0"/>
            <a:t> </a:t>
          </a:r>
          <a:r>
            <a:rPr lang="en-US" sz="2000" kern="1200" dirty="0" err="1"/>
            <a:t>kemih</a:t>
          </a:r>
          <a:r>
            <a:rPr lang="en-US" sz="2000" kern="1200" dirty="0"/>
            <a:t>, </a:t>
          </a:r>
          <a:r>
            <a:rPr lang="en-US" sz="2000" kern="1200" dirty="0" err="1"/>
            <a:t>dll</a:t>
          </a:r>
          <a:endParaRPr lang="en-US" sz="2000" kern="1200" dirty="0"/>
        </a:p>
      </dsp:txBody>
      <dsp:txXfrm>
        <a:off x="3962418" y="183093"/>
        <a:ext cx="6774428" cy="1098559"/>
      </dsp:txXfrm>
    </dsp:sp>
    <dsp:sp modelId="{CFFE3A7B-5B64-4A54-BF60-B3D2C22E56C6}">
      <dsp:nvSpPr>
        <dsp:cNvPr id="0" name=""/>
        <dsp:cNvSpPr/>
      </dsp:nvSpPr>
      <dsp:spPr>
        <a:xfrm>
          <a:off x="920052" y="13153"/>
          <a:ext cx="3042365" cy="14384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 err="1"/>
            <a:t>Transien</a:t>
          </a:r>
          <a:endParaRPr lang="en-US" sz="3800" kern="1200" dirty="0"/>
        </a:p>
      </dsp:txBody>
      <dsp:txXfrm>
        <a:off x="990271" y="83372"/>
        <a:ext cx="2901927" cy="1298000"/>
      </dsp:txXfrm>
    </dsp:sp>
    <dsp:sp modelId="{5C9D4AA2-AB7E-4F12-BA54-82DD509ADD01}">
      <dsp:nvSpPr>
        <dsp:cNvPr id="0" name=""/>
        <dsp:cNvSpPr/>
      </dsp:nvSpPr>
      <dsp:spPr>
        <a:xfrm>
          <a:off x="3984487" y="1611220"/>
          <a:ext cx="7323707" cy="146474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Bakteremia</a:t>
          </a:r>
          <a:r>
            <a:rPr lang="en-US" sz="2000" kern="1200" dirty="0"/>
            <a:t> </a:t>
          </a:r>
          <a:r>
            <a:rPr lang="en-US" sz="2000" kern="1200" dirty="0" err="1"/>
            <a:t>yg</a:t>
          </a:r>
          <a:r>
            <a:rPr lang="en-US" sz="2000" kern="1200" dirty="0"/>
            <a:t> </a:t>
          </a:r>
          <a:r>
            <a:rPr lang="en-US" sz="2000" kern="1200" dirty="0" err="1"/>
            <a:t>disebabkan</a:t>
          </a:r>
          <a:r>
            <a:rPr lang="en-US" sz="2000" kern="1200" dirty="0"/>
            <a:t> </a:t>
          </a:r>
          <a:r>
            <a:rPr lang="en-US" sz="2000" kern="1200" dirty="0" err="1"/>
            <a:t>mikroorganisme</a:t>
          </a:r>
          <a:r>
            <a:rPr lang="en-US" sz="2000" kern="1200" dirty="0"/>
            <a:t> </a:t>
          </a:r>
          <a:r>
            <a:rPr lang="en-US" sz="2000" kern="1200" dirty="0" err="1"/>
            <a:t>yg</a:t>
          </a:r>
          <a:r>
            <a:rPr lang="en-US" sz="2000" kern="1200" dirty="0"/>
            <a:t> </a:t>
          </a:r>
          <a:r>
            <a:rPr lang="en-US" sz="2000" kern="1200" dirty="0" err="1"/>
            <a:t>sama</a:t>
          </a:r>
          <a:r>
            <a:rPr lang="en-US" sz="2000" kern="1200" dirty="0"/>
            <a:t> </a:t>
          </a:r>
          <a:r>
            <a:rPr lang="en-US" sz="2000" kern="1200" dirty="0" err="1"/>
            <a:t>yg</a:t>
          </a:r>
          <a:r>
            <a:rPr lang="en-US" sz="2000" kern="1200" dirty="0"/>
            <a:t> </a:t>
          </a:r>
          <a:r>
            <a:rPr lang="en-US" sz="2000" kern="1200" dirty="0" err="1"/>
            <a:t>dideteksi</a:t>
          </a:r>
          <a:r>
            <a:rPr lang="en-US" sz="2000" kern="1200" dirty="0"/>
            <a:t> </a:t>
          </a:r>
          <a:r>
            <a:rPr lang="en-US" sz="2000" kern="1200" dirty="0" err="1"/>
            <a:t>scr</a:t>
          </a:r>
          <a:r>
            <a:rPr lang="en-US" sz="2000" kern="1200" dirty="0"/>
            <a:t> </a:t>
          </a:r>
          <a:r>
            <a:rPr lang="en-US" sz="2000" kern="1200" dirty="0" err="1"/>
            <a:t>intermitten</a:t>
          </a:r>
          <a:r>
            <a:rPr lang="en-US" sz="2000" kern="1200" dirty="0"/>
            <a:t> </a:t>
          </a:r>
          <a:r>
            <a:rPr lang="en-US" sz="2000" kern="1200" dirty="0" err="1"/>
            <a:t>pd</a:t>
          </a:r>
          <a:r>
            <a:rPr lang="en-US" sz="2000" kern="1200" dirty="0"/>
            <a:t> </a:t>
          </a:r>
          <a:r>
            <a:rPr lang="en-US" sz="2000" kern="1200" dirty="0" err="1"/>
            <a:t>pasien</a:t>
          </a:r>
          <a:r>
            <a:rPr lang="en-US" sz="2000" kern="1200" dirty="0"/>
            <a:t> </a:t>
          </a:r>
          <a:r>
            <a:rPr lang="en-US" sz="2000" kern="1200" dirty="0" err="1"/>
            <a:t>yg</a:t>
          </a:r>
          <a:r>
            <a:rPr lang="en-US" sz="2000" kern="1200" dirty="0"/>
            <a:t> </a:t>
          </a:r>
          <a:r>
            <a:rPr lang="en-US" sz="2000" kern="1200" dirty="0" err="1"/>
            <a:t>dipengaruhi</a:t>
          </a:r>
          <a:r>
            <a:rPr lang="en-US" sz="2000" kern="1200" dirty="0"/>
            <a:t> proses </a:t>
          </a:r>
          <a:r>
            <a:rPr lang="en-US" sz="2000" kern="1200" dirty="0" err="1"/>
            <a:t>patofisiologi</a:t>
          </a:r>
          <a:r>
            <a:rPr lang="en-US" sz="2000" kern="1200" dirty="0"/>
            <a:t>. </a:t>
          </a:r>
          <a:r>
            <a:rPr lang="en-US" sz="2000" kern="1200" dirty="0" err="1"/>
            <a:t>Misal</a:t>
          </a:r>
          <a:r>
            <a:rPr lang="en-US" sz="2000" kern="1200" dirty="0"/>
            <a:t> </a:t>
          </a:r>
          <a:r>
            <a:rPr lang="en-US" sz="2000" kern="1200" dirty="0" err="1"/>
            <a:t>abses</a:t>
          </a:r>
          <a:r>
            <a:rPr lang="en-US" sz="2000" kern="1200" dirty="0"/>
            <a:t> </a:t>
          </a:r>
          <a:r>
            <a:rPr lang="en-US" sz="2000" kern="1200" dirty="0" err="1"/>
            <a:t>adomen</a:t>
          </a:r>
          <a:r>
            <a:rPr lang="en-US" sz="2000" kern="1200" dirty="0"/>
            <a:t>, pneumonia, spondylitis, </a:t>
          </a:r>
          <a:r>
            <a:rPr lang="en-US" sz="2000" kern="1200" dirty="0" err="1"/>
            <a:t>dll</a:t>
          </a:r>
          <a:endParaRPr lang="en-US" sz="2000" kern="1200" dirty="0"/>
        </a:p>
      </dsp:txBody>
      <dsp:txXfrm>
        <a:off x="3984487" y="1794313"/>
        <a:ext cx="6774428" cy="1098559"/>
      </dsp:txXfrm>
    </dsp:sp>
    <dsp:sp modelId="{1153C70C-072F-4D7C-90B0-18866887C715}">
      <dsp:nvSpPr>
        <dsp:cNvPr id="0" name=""/>
        <dsp:cNvSpPr/>
      </dsp:nvSpPr>
      <dsp:spPr>
        <a:xfrm>
          <a:off x="897984" y="1611220"/>
          <a:ext cx="3086503" cy="1464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 err="1"/>
            <a:t>Intermitten</a:t>
          </a:r>
          <a:endParaRPr lang="en-US" sz="3800" kern="1200" dirty="0"/>
        </a:p>
      </dsp:txBody>
      <dsp:txXfrm>
        <a:off x="969487" y="1682723"/>
        <a:ext cx="2943497" cy="1321739"/>
      </dsp:txXfrm>
    </dsp:sp>
    <dsp:sp modelId="{9AF491C6-3449-402B-B4EE-1D07BA1A1AA4}">
      <dsp:nvSpPr>
        <dsp:cNvPr id="0" name=""/>
        <dsp:cNvSpPr/>
      </dsp:nvSpPr>
      <dsp:spPr>
        <a:xfrm>
          <a:off x="4039683" y="3222440"/>
          <a:ext cx="7323707" cy="146474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Bakteri</a:t>
          </a:r>
          <a:r>
            <a:rPr lang="en-US" sz="2000" kern="1200" dirty="0"/>
            <a:t> </a:t>
          </a:r>
          <a:r>
            <a:rPr lang="en-US" sz="2000" kern="1200" dirty="0" err="1"/>
            <a:t>selalu</a:t>
          </a:r>
          <a:r>
            <a:rPr lang="en-US" sz="2000" kern="1200" dirty="0"/>
            <a:t> </a:t>
          </a:r>
          <a:r>
            <a:rPr lang="en-US" sz="2000" kern="1200" dirty="0" err="1"/>
            <a:t>berada</a:t>
          </a:r>
          <a:r>
            <a:rPr lang="en-US" sz="2000" kern="1200" dirty="0"/>
            <a:t> di </a:t>
          </a:r>
          <a:r>
            <a:rPr lang="en-US" sz="2000" kern="1200" dirty="0" err="1"/>
            <a:t>dalam</a:t>
          </a:r>
          <a:r>
            <a:rPr lang="en-US" sz="2000" kern="1200" dirty="0"/>
            <a:t> </a:t>
          </a:r>
          <a:r>
            <a:rPr lang="en-US" sz="2000" kern="1200" dirty="0" err="1"/>
            <a:t>darah</a:t>
          </a:r>
          <a:r>
            <a:rPr lang="en-US" sz="2000" kern="1200" dirty="0"/>
            <a:t>, </a:t>
          </a:r>
          <a:r>
            <a:rPr lang="en-US" sz="2000" kern="1200" dirty="0" err="1"/>
            <a:t>berkaitan</a:t>
          </a:r>
          <a:r>
            <a:rPr lang="en-US" sz="2000" kern="1200" dirty="0"/>
            <a:t> </a:t>
          </a:r>
          <a:r>
            <a:rPr lang="en-US" sz="2000" kern="1200" dirty="0" err="1"/>
            <a:t>dgn</a:t>
          </a:r>
          <a:r>
            <a:rPr lang="en-US" sz="2000" kern="1200" dirty="0"/>
            <a:t> </a:t>
          </a:r>
          <a:r>
            <a:rPr lang="en-US" sz="2000" kern="1200" dirty="0" err="1"/>
            <a:t>infeksi</a:t>
          </a:r>
          <a:r>
            <a:rPr lang="en-US" sz="2000" kern="1200" dirty="0"/>
            <a:t> intravascular: endocarditis </a:t>
          </a:r>
          <a:r>
            <a:rPr lang="en-US" sz="2000" kern="1200" dirty="0" err="1"/>
            <a:t>infektif</a:t>
          </a:r>
          <a:r>
            <a:rPr lang="en-US" sz="2000" kern="1200" dirty="0"/>
            <a:t>, </a:t>
          </a:r>
          <a:r>
            <a:rPr lang="en-US" sz="2000" kern="1200" dirty="0" err="1"/>
            <a:t>aneurisma</a:t>
          </a:r>
          <a:r>
            <a:rPr lang="en-US" sz="2000" kern="1200" dirty="0"/>
            <a:t>, thrombus </a:t>
          </a:r>
          <a:r>
            <a:rPr lang="en-US" sz="2000" kern="1200" dirty="0" err="1"/>
            <a:t>yg</a:t>
          </a:r>
          <a:r>
            <a:rPr lang="en-US" sz="2000" kern="1200" dirty="0"/>
            <a:t> </a:t>
          </a:r>
          <a:r>
            <a:rPr lang="en-US" sz="2000" kern="1200" dirty="0" err="1"/>
            <a:t>terinfeksi</a:t>
          </a:r>
          <a:r>
            <a:rPr lang="en-US" sz="2000" kern="1200" dirty="0"/>
            <a:t>, </a:t>
          </a:r>
          <a:r>
            <a:rPr lang="en-US" sz="2000" kern="1200" dirty="0" err="1"/>
            <a:t>dll</a:t>
          </a:r>
          <a:endParaRPr lang="en-US" sz="2000" kern="1200" dirty="0"/>
        </a:p>
      </dsp:txBody>
      <dsp:txXfrm>
        <a:off x="4039683" y="3405533"/>
        <a:ext cx="6774428" cy="1098559"/>
      </dsp:txXfrm>
    </dsp:sp>
    <dsp:sp modelId="{74FE8830-CC11-4CCB-AD92-76AF40CFD8FC}">
      <dsp:nvSpPr>
        <dsp:cNvPr id="0" name=""/>
        <dsp:cNvSpPr/>
      </dsp:nvSpPr>
      <dsp:spPr>
        <a:xfrm>
          <a:off x="842787" y="3222440"/>
          <a:ext cx="3196895" cy="1464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 err="1"/>
            <a:t>Persisten</a:t>
          </a:r>
          <a:r>
            <a:rPr lang="en-US" sz="3800" kern="1200" dirty="0"/>
            <a:t> </a:t>
          </a:r>
        </a:p>
      </dsp:txBody>
      <dsp:txXfrm>
        <a:off x="914290" y="3293943"/>
        <a:ext cx="3053889" cy="13217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4DDA4-8E6B-48F4-8E9B-D93D22ACB29C}">
      <dsp:nvSpPr>
        <dsp:cNvPr id="0" name=""/>
        <dsp:cNvSpPr/>
      </dsp:nvSpPr>
      <dsp:spPr>
        <a:xfrm rot="5400000">
          <a:off x="-125775" y="34946"/>
          <a:ext cx="1461717" cy="13971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/>
            <a:t>Bakteri</a:t>
          </a:r>
          <a:endParaRPr lang="en-US" sz="2400" b="1" kern="1200" dirty="0"/>
        </a:p>
      </dsp:txBody>
      <dsp:txXfrm rot="-5400000">
        <a:off x="-93481" y="701219"/>
        <a:ext cx="1397131" cy="64586"/>
      </dsp:txXfrm>
    </dsp:sp>
    <dsp:sp modelId="{7F12C091-8450-4853-B5AD-0C6F48F6A7F6}">
      <dsp:nvSpPr>
        <dsp:cNvPr id="0" name=""/>
        <dsp:cNvSpPr/>
      </dsp:nvSpPr>
      <dsp:spPr>
        <a:xfrm rot="5400000">
          <a:off x="5743175" y="-4623837"/>
          <a:ext cx="950615" cy="102035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 err="1"/>
            <a:t>Bakteri</a:t>
          </a:r>
          <a:r>
            <a:rPr lang="en-US" sz="1600" b="1" kern="1200" dirty="0"/>
            <a:t> Gram </a:t>
          </a:r>
          <a:r>
            <a:rPr lang="en-US" sz="1600" b="1" kern="1200" dirty="0" err="1"/>
            <a:t>positif</a:t>
          </a:r>
          <a:r>
            <a:rPr lang="en-US" sz="1600" b="1" kern="1200" dirty="0"/>
            <a:t> –</a:t>
          </a:r>
          <a:r>
            <a:rPr lang="en-US" sz="1600" b="1" kern="1200" dirty="0" err="1"/>
            <a:t>terbanyak</a:t>
          </a:r>
          <a:r>
            <a:rPr lang="en-US" sz="1600" b="1" kern="1200" dirty="0"/>
            <a:t>-</a:t>
          </a:r>
          <a:r>
            <a:rPr lang="en-US" sz="1600" kern="1200" dirty="0"/>
            <a:t>(</a:t>
          </a:r>
          <a:r>
            <a:rPr lang="en-US" sz="1600" i="1" kern="1200" dirty="0"/>
            <a:t>Staphylococcus aureus</a:t>
          </a:r>
          <a:r>
            <a:rPr lang="en-US" sz="1600" kern="1200" dirty="0"/>
            <a:t> &amp; coagulase negative </a:t>
          </a:r>
          <a:r>
            <a:rPr lang="en-US" sz="1600" i="1" kern="1200" dirty="0"/>
            <a:t>Staphylococcus, Streptococcus </a:t>
          </a:r>
          <a:r>
            <a:rPr lang="en-US" sz="1600" i="1" kern="1200" dirty="0" err="1"/>
            <a:t>pneumoniae</a:t>
          </a:r>
          <a:r>
            <a:rPr lang="en-US" sz="1600" i="1" kern="1200" dirty="0"/>
            <a:t>, Streptococcus </a:t>
          </a:r>
          <a:r>
            <a:rPr lang="en-US" sz="1600" i="1" kern="1200" dirty="0" err="1"/>
            <a:t>pyogenes</a:t>
          </a:r>
          <a:r>
            <a:rPr lang="en-US" sz="1600" kern="1200" dirty="0"/>
            <a:t>),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 err="1"/>
            <a:t>Bakteri</a:t>
          </a:r>
          <a:r>
            <a:rPr lang="en-US" sz="1600" b="1" kern="1200" dirty="0"/>
            <a:t> Gram </a:t>
          </a:r>
          <a:r>
            <a:rPr lang="en-US" sz="1600" b="1" kern="1200" dirty="0" err="1"/>
            <a:t>negatif</a:t>
          </a:r>
          <a:r>
            <a:rPr lang="en-US" sz="1600" b="1" kern="1200" dirty="0"/>
            <a:t> </a:t>
          </a:r>
          <a:r>
            <a:rPr lang="en-US" sz="1600" kern="1200" dirty="0"/>
            <a:t>(</a:t>
          </a:r>
          <a:r>
            <a:rPr lang="en-US" sz="1600" i="1" kern="1200" dirty="0"/>
            <a:t>Escherichia coli, </a:t>
          </a:r>
          <a:r>
            <a:rPr lang="en-US" sz="1600" i="1" kern="1200" dirty="0" err="1"/>
            <a:t>Klebsiella</a:t>
          </a:r>
          <a:r>
            <a:rPr lang="en-US" sz="1600" i="1" kern="1200" dirty="0"/>
            <a:t> </a:t>
          </a:r>
          <a:r>
            <a:rPr lang="en-US" sz="1600" i="1" kern="1200" dirty="0" err="1"/>
            <a:t>pneumoniae</a:t>
          </a:r>
          <a:r>
            <a:rPr lang="en-US" sz="1600" i="1" kern="1200" dirty="0"/>
            <a:t>, </a:t>
          </a:r>
          <a:r>
            <a:rPr lang="en-US" sz="1600" i="1" kern="1200" dirty="0" err="1"/>
            <a:t>Enterobacter</a:t>
          </a:r>
          <a:r>
            <a:rPr lang="en-US" sz="1600" i="1" kern="1200" dirty="0"/>
            <a:t> spp., </a:t>
          </a:r>
          <a:r>
            <a:rPr lang="en-US" sz="1600" i="1" kern="1200" dirty="0" err="1"/>
            <a:t>Acinetobacter</a:t>
          </a:r>
          <a:r>
            <a:rPr lang="en-US" sz="1600" i="1" kern="1200" dirty="0"/>
            <a:t> </a:t>
          </a:r>
          <a:r>
            <a:rPr lang="en-US" sz="1600" i="1" kern="1200" dirty="0" err="1"/>
            <a:t>baumanii</a:t>
          </a:r>
          <a:r>
            <a:rPr lang="en-US" sz="1600" kern="1200" dirty="0"/>
            <a:t>, </a:t>
          </a:r>
          <a:r>
            <a:rPr lang="en-US" sz="1600" kern="1200" dirty="0" err="1"/>
            <a:t>dan</a:t>
          </a:r>
          <a:r>
            <a:rPr lang="en-US" sz="1600" kern="1200" dirty="0"/>
            <a:t> </a:t>
          </a:r>
          <a:r>
            <a:rPr lang="en-US" sz="1600" i="1" kern="1200" dirty="0"/>
            <a:t>Pseudomonas aeruginosa, Salmonella </a:t>
          </a:r>
          <a:r>
            <a:rPr lang="en-US" sz="1600" i="1" kern="1200" dirty="0" err="1"/>
            <a:t>spp</a:t>
          </a:r>
          <a:r>
            <a:rPr lang="en-US" sz="1600" i="1" kern="1200" dirty="0"/>
            <a:t>, </a:t>
          </a:r>
          <a:r>
            <a:rPr lang="en-US" sz="1600" i="1" kern="1200" dirty="0" err="1"/>
            <a:t>Bacteroides</a:t>
          </a:r>
          <a:r>
            <a:rPr lang="en-US" sz="1600" i="1" kern="1200" dirty="0"/>
            <a:t> </a:t>
          </a:r>
          <a:r>
            <a:rPr lang="en-US" sz="1600" i="1" kern="1200" dirty="0" err="1"/>
            <a:t>spp</a:t>
          </a:r>
          <a:r>
            <a:rPr lang="en-US" sz="1600" kern="1200" dirty="0"/>
            <a:t>,</a:t>
          </a:r>
          <a:r>
            <a:rPr lang="en-US" sz="1600" i="1" kern="1200" dirty="0"/>
            <a:t> Neisseria meningitides</a:t>
          </a:r>
          <a:r>
            <a:rPr lang="en-US" sz="1600" kern="1200" dirty="0"/>
            <a:t>), </a:t>
          </a:r>
        </a:p>
      </dsp:txBody>
      <dsp:txXfrm rot="-5400000">
        <a:off x="1116684" y="49059"/>
        <a:ext cx="10157193" cy="857805"/>
      </dsp:txXfrm>
    </dsp:sp>
    <dsp:sp modelId="{A37629F3-26C8-446F-9AE6-2EE85F31D5E3}">
      <dsp:nvSpPr>
        <dsp:cNvPr id="0" name=""/>
        <dsp:cNvSpPr/>
      </dsp:nvSpPr>
      <dsp:spPr>
        <a:xfrm rot="5400000">
          <a:off x="-177257" y="1403643"/>
          <a:ext cx="1461717" cy="12941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Virus</a:t>
          </a:r>
        </a:p>
      </dsp:txBody>
      <dsp:txXfrm rot="-5400000">
        <a:off x="-93481" y="1966950"/>
        <a:ext cx="1294166" cy="167551"/>
      </dsp:txXfrm>
    </dsp:sp>
    <dsp:sp modelId="{CF46A987-AB3A-47A9-980B-5968C47EB9EF}">
      <dsp:nvSpPr>
        <dsp:cNvPr id="0" name=""/>
        <dsp:cNvSpPr/>
      </dsp:nvSpPr>
      <dsp:spPr>
        <a:xfrm rot="5400000">
          <a:off x="5691942" y="-3306873"/>
          <a:ext cx="950116" cy="102035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Influenza A and B, respiratory syncytial virus, coronavirus, human </a:t>
          </a:r>
          <a:r>
            <a:rPr lang="en-US" sz="2000" kern="1200" dirty="0" err="1"/>
            <a:t>metapneumovirus</a:t>
          </a:r>
          <a:r>
            <a:rPr lang="en-US" sz="2000" kern="1200" dirty="0"/>
            <a:t>, parainfluenza virus types 1–3, adenovirus, enteroviruses, and rhinovirus</a:t>
          </a:r>
        </a:p>
      </dsp:txBody>
      <dsp:txXfrm rot="-5400000">
        <a:off x="1065202" y="1366248"/>
        <a:ext cx="10157217" cy="857354"/>
      </dsp:txXfrm>
    </dsp:sp>
    <dsp:sp modelId="{569C04E7-4DAB-4F6F-A4E9-56C1438493B7}">
      <dsp:nvSpPr>
        <dsp:cNvPr id="0" name=""/>
        <dsp:cNvSpPr/>
      </dsp:nvSpPr>
      <dsp:spPr>
        <a:xfrm rot="5400000">
          <a:off x="-218820" y="2762419"/>
          <a:ext cx="1461717" cy="12110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/>
            <a:t>Jamur</a:t>
          </a:r>
          <a:endParaRPr lang="en-US" sz="2800" b="1" kern="1200" dirty="0"/>
        </a:p>
      </dsp:txBody>
      <dsp:txXfrm rot="-5400000">
        <a:off x="-93481" y="3242602"/>
        <a:ext cx="1211041" cy="250676"/>
      </dsp:txXfrm>
    </dsp:sp>
    <dsp:sp modelId="{E6C19612-A619-4E4A-87C6-26C00C8F9711}">
      <dsp:nvSpPr>
        <dsp:cNvPr id="0" name=""/>
        <dsp:cNvSpPr/>
      </dsp:nvSpPr>
      <dsp:spPr>
        <a:xfrm rot="5400000">
          <a:off x="5650380" y="-1989658"/>
          <a:ext cx="950116" cy="102035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/>
            <a:t>Candida </a:t>
          </a:r>
          <a:r>
            <a:rPr lang="en-US" sz="2000" i="1" kern="1200" dirty="0" err="1"/>
            <a:t>sp</a:t>
          </a:r>
          <a:endParaRPr lang="en-US" sz="2000" kern="1200" dirty="0"/>
        </a:p>
      </dsp:txBody>
      <dsp:txXfrm rot="-5400000">
        <a:off x="1023640" y="2683463"/>
        <a:ext cx="10157217" cy="857354"/>
      </dsp:txXfrm>
    </dsp:sp>
    <dsp:sp modelId="{2EE20C06-6C61-4312-B5CD-A28F080B3002}">
      <dsp:nvSpPr>
        <dsp:cNvPr id="0" name=""/>
        <dsp:cNvSpPr/>
      </dsp:nvSpPr>
      <dsp:spPr>
        <a:xfrm rot="5400000">
          <a:off x="-312739" y="4173553"/>
          <a:ext cx="1461717" cy="10232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Protozoa</a:t>
          </a:r>
        </a:p>
      </dsp:txBody>
      <dsp:txXfrm rot="-5400000">
        <a:off x="-93480" y="4465896"/>
        <a:ext cx="1023201" cy="438516"/>
      </dsp:txXfrm>
    </dsp:sp>
    <dsp:sp modelId="{71A83DF0-27D5-4BD9-B195-C6D2F1B69E96}">
      <dsp:nvSpPr>
        <dsp:cNvPr id="0" name=""/>
        <dsp:cNvSpPr/>
      </dsp:nvSpPr>
      <dsp:spPr>
        <a:xfrm rot="5400000">
          <a:off x="5586884" y="-726362"/>
          <a:ext cx="950116" cy="103297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/>
            <a:t>Plasmodium</a:t>
          </a:r>
          <a:r>
            <a:rPr lang="en-US" sz="2000" i="0" kern="1200" dirty="0"/>
            <a:t> </a:t>
          </a:r>
          <a:r>
            <a:rPr lang="en-US" sz="2000" i="0" kern="1200" dirty="0" err="1"/>
            <a:t>sp</a:t>
          </a:r>
          <a:endParaRPr lang="en-US" sz="2000" i="1" kern="1200" dirty="0"/>
        </a:p>
      </dsp:txBody>
      <dsp:txXfrm rot="-5400000">
        <a:off x="897086" y="4009817"/>
        <a:ext cx="10283333" cy="8573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6DD-6E0B-4896-86F9-DDFEFCC4BCEB}" type="datetimeFigureOut">
              <a:rPr lang="en-ID" smtClean="0"/>
              <a:t>27/09/2023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A3DA-9183-4D23-8976-283D7B2B56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9183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6DD-6E0B-4896-86F9-DDFEFCC4BCEB}" type="datetimeFigureOut">
              <a:rPr lang="en-ID" smtClean="0"/>
              <a:t>27/09/2023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A3DA-9183-4D23-8976-283D7B2B56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69417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6DD-6E0B-4896-86F9-DDFEFCC4BCEB}" type="datetimeFigureOut">
              <a:rPr lang="en-ID" smtClean="0"/>
              <a:t>27/09/2023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A3DA-9183-4D23-8976-283D7B2B56CC}" type="slidenum">
              <a:rPr lang="en-ID" smtClean="0"/>
              <a:t>‹#›</a:t>
            </a:fld>
            <a:endParaRPr lang="en-ID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7757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6DD-6E0B-4896-86F9-DDFEFCC4BCEB}" type="datetimeFigureOut">
              <a:rPr lang="en-ID" smtClean="0"/>
              <a:t>27/09/2023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A3DA-9183-4D23-8976-283D7B2B56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64827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6DD-6E0B-4896-86F9-DDFEFCC4BCEB}" type="datetimeFigureOut">
              <a:rPr lang="en-ID" smtClean="0"/>
              <a:t>27/09/2023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A3DA-9183-4D23-8976-283D7B2B56CC}" type="slidenum">
              <a:rPr lang="en-ID" smtClean="0"/>
              <a:t>‹#›</a:t>
            </a:fld>
            <a:endParaRPr lang="en-ID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6759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6DD-6E0B-4896-86F9-DDFEFCC4BCEB}" type="datetimeFigureOut">
              <a:rPr lang="en-ID" smtClean="0"/>
              <a:t>27/09/2023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A3DA-9183-4D23-8976-283D7B2B56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144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6DD-6E0B-4896-86F9-DDFEFCC4BCEB}" type="datetimeFigureOut">
              <a:rPr lang="en-ID" smtClean="0"/>
              <a:t>27/09/2023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A3DA-9183-4D23-8976-283D7B2B56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12976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6DD-6E0B-4896-86F9-DDFEFCC4BCEB}" type="datetimeFigureOut">
              <a:rPr lang="en-ID" smtClean="0"/>
              <a:t>27/09/2023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A3DA-9183-4D23-8976-283D7B2B56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3958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6DD-6E0B-4896-86F9-DDFEFCC4BCEB}" type="datetimeFigureOut">
              <a:rPr lang="en-ID" smtClean="0"/>
              <a:t>27/09/2023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A3DA-9183-4D23-8976-283D7B2B56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17623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6DD-6E0B-4896-86F9-DDFEFCC4BCEB}" type="datetimeFigureOut">
              <a:rPr lang="en-ID" smtClean="0"/>
              <a:t>27/09/2023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A3DA-9183-4D23-8976-283D7B2B56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42649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6DD-6E0B-4896-86F9-DDFEFCC4BCEB}" type="datetimeFigureOut">
              <a:rPr lang="en-ID" smtClean="0"/>
              <a:t>27/09/2023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A3DA-9183-4D23-8976-283D7B2B56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59185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6DD-6E0B-4896-86F9-DDFEFCC4BCEB}" type="datetimeFigureOut">
              <a:rPr lang="en-ID" smtClean="0"/>
              <a:t>27/09/2023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A3DA-9183-4D23-8976-283D7B2B56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39150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6DD-6E0B-4896-86F9-DDFEFCC4BCEB}" type="datetimeFigureOut">
              <a:rPr lang="en-ID" smtClean="0"/>
              <a:t>27/09/2023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A3DA-9183-4D23-8976-283D7B2B56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5951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6DD-6E0B-4896-86F9-DDFEFCC4BCEB}" type="datetimeFigureOut">
              <a:rPr lang="en-ID" smtClean="0"/>
              <a:t>27/09/2023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A3DA-9183-4D23-8976-283D7B2B56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94282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6DD-6E0B-4896-86F9-DDFEFCC4BCEB}" type="datetimeFigureOut">
              <a:rPr lang="en-ID" smtClean="0"/>
              <a:t>27/09/2023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A3DA-9183-4D23-8976-283D7B2B56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68329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6DD-6E0B-4896-86F9-DDFEFCC4BCEB}" type="datetimeFigureOut">
              <a:rPr lang="en-ID" smtClean="0"/>
              <a:t>27/09/2023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A3DA-9183-4D23-8976-283D7B2B56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9999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4A6DD-6E0B-4896-86F9-DDFEFCC4BCEB}" type="datetimeFigureOut">
              <a:rPr lang="en-ID" smtClean="0"/>
              <a:t>27/09/2023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3D5A3DA-9183-4D23-8976-283D7B2B56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20685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d.wikipedia.org/w/index.php?title=Mukus&amp;action=edit&amp;redlink=1" TargetMode="External"/><Relationship Id="rId2" Type="http://schemas.openxmlformats.org/officeDocument/2006/relationships/hyperlink" Target="http://en.wikipedia.org/wiki/pili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60DAE-9F8E-9D84-CFA2-7D1B12DB4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997" y="1160865"/>
            <a:ext cx="11634775" cy="1646302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Infeksi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dan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Patogenesis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Infeksi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Bakteri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, Virus,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Jamur</a:t>
            </a:r>
            <a:endParaRPr lang="en-ID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2FF53E-96BA-9A74-8733-C2E4C954D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997" y="5496860"/>
            <a:ext cx="7766936" cy="1096899"/>
          </a:xfrm>
        </p:spPr>
        <p:txBody>
          <a:bodyPr>
            <a:normAutofit/>
          </a:bodyPr>
          <a:lstStyle/>
          <a:p>
            <a:r>
              <a:rPr lang="en-US" sz="3600" dirty="0"/>
              <a:t>Dr. </a:t>
            </a:r>
            <a:r>
              <a:rPr lang="en-US" sz="3600" dirty="0" err="1"/>
              <a:t>Dayu</a:t>
            </a:r>
            <a:r>
              <a:rPr lang="en-US" sz="3600" dirty="0"/>
              <a:t> </a:t>
            </a:r>
            <a:r>
              <a:rPr lang="en-US" sz="3600" dirty="0" err="1"/>
              <a:t>Swasti</a:t>
            </a:r>
            <a:r>
              <a:rPr lang="en-US" sz="3600" dirty="0"/>
              <a:t> </a:t>
            </a:r>
            <a:r>
              <a:rPr lang="en-US" sz="3600" dirty="0" err="1"/>
              <a:t>Kharisma</a:t>
            </a:r>
            <a:r>
              <a:rPr lang="en-US" sz="3600" dirty="0"/>
              <a:t>, </a:t>
            </a:r>
            <a:r>
              <a:rPr lang="en-US" sz="3600" dirty="0" err="1"/>
              <a:t>M.Biomed</a:t>
            </a:r>
            <a:endParaRPr lang="en-ID" sz="3600" dirty="0"/>
          </a:p>
        </p:txBody>
      </p:sp>
    </p:spTree>
    <p:extLst>
      <p:ext uri="{BB962C8B-B14F-4D97-AF65-F5344CB8AC3E}">
        <p14:creationId xmlns:p14="http://schemas.microsoft.com/office/powerpoint/2010/main" val="2080862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606E2-D54A-9F37-A66A-95C9E980C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6316"/>
            <a:ext cx="8596668" cy="719470"/>
          </a:xfrm>
        </p:spPr>
        <p:txBody>
          <a:bodyPr/>
          <a:lstStyle/>
          <a:p>
            <a:r>
              <a:rPr lang="en-US" dirty="0" err="1"/>
              <a:t>Penularan</a:t>
            </a:r>
            <a:r>
              <a:rPr lang="en-US" dirty="0"/>
              <a:t> </a:t>
            </a:r>
            <a:r>
              <a:rPr lang="en-US" dirty="0" err="1"/>
              <a:t>Infeksi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6013C-3AED-9FF3-CD1F-3A5BAA2CA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478" y="1456660"/>
            <a:ext cx="10837332" cy="4871782"/>
          </a:xfrm>
        </p:spPr>
        <p:txBody>
          <a:bodyPr>
            <a:normAutofit/>
          </a:bodyPr>
          <a:lstStyle/>
          <a:p>
            <a:r>
              <a:rPr lang="en-US" sz="2400" dirty="0" err="1"/>
              <a:t>Bakteri</a:t>
            </a:r>
            <a:r>
              <a:rPr lang="en-US" sz="2400" dirty="0"/>
              <a:t> </a:t>
            </a:r>
            <a:r>
              <a:rPr lang="en-US" sz="2400" dirty="0" err="1"/>
              <a:t>memastikan</a:t>
            </a:r>
            <a:r>
              <a:rPr lang="en-US" sz="2400" dirty="0"/>
              <a:t> </a:t>
            </a:r>
            <a:r>
              <a:rPr lang="en-US" sz="2400" dirty="0" err="1"/>
              <a:t>kelangsungan</a:t>
            </a:r>
            <a:r>
              <a:rPr lang="en-US" sz="2400" dirty="0"/>
              <a:t> </a:t>
            </a:r>
            <a:r>
              <a:rPr lang="en-US" sz="2400" dirty="0" err="1"/>
              <a:t>hidupnya</a:t>
            </a:r>
            <a:r>
              <a:rPr lang="en-US" sz="2400" dirty="0"/>
              <a:t> dan </a:t>
            </a:r>
            <a:r>
              <a:rPr lang="en-US" sz="2400" dirty="0" err="1"/>
              <a:t>meningkatkan</a:t>
            </a:r>
            <a:r>
              <a:rPr lang="en-US" sz="2400" dirty="0"/>
              <a:t> </a:t>
            </a:r>
            <a:r>
              <a:rPr lang="en-US" sz="2400" dirty="0" err="1"/>
              <a:t>kemampuan</a:t>
            </a:r>
            <a:r>
              <a:rPr lang="en-US" sz="2400" dirty="0"/>
              <a:t> </a:t>
            </a:r>
            <a:r>
              <a:rPr lang="en-US" sz="2400" dirty="0" err="1"/>
              <a:t>penularannya</a:t>
            </a:r>
            <a:r>
              <a:rPr lang="en-US" sz="2400" dirty="0"/>
              <a:t>, </a:t>
            </a:r>
            <a:r>
              <a:rPr lang="en-US" sz="2400" dirty="0" err="1"/>
              <a:t>misalnya</a:t>
            </a:r>
            <a:r>
              <a:rPr lang="en-US" sz="2400" dirty="0"/>
              <a:t> </a:t>
            </a:r>
            <a:r>
              <a:rPr lang="en-US" sz="2400" dirty="0" err="1"/>
              <a:t>menimbulkan</a:t>
            </a:r>
            <a:r>
              <a:rPr lang="en-US" sz="2400" dirty="0"/>
              <a:t> </a:t>
            </a:r>
            <a:r>
              <a:rPr lang="en-US" sz="2400" dirty="0" err="1"/>
              <a:t>infeksi</a:t>
            </a:r>
            <a:r>
              <a:rPr lang="en-US" sz="2400" dirty="0"/>
              <a:t> </a:t>
            </a:r>
            <a:r>
              <a:rPr lang="en-US" sz="2400" dirty="0" err="1"/>
              <a:t>asimtomatik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penyakit</a:t>
            </a:r>
            <a:r>
              <a:rPr lang="en-US" sz="2400" dirty="0"/>
              <a:t> </a:t>
            </a:r>
            <a:r>
              <a:rPr lang="en-US" sz="2400" dirty="0" err="1"/>
              <a:t>ringan</a:t>
            </a:r>
            <a:r>
              <a:rPr lang="en-US" sz="2400" dirty="0"/>
              <a:t> (</a:t>
            </a:r>
            <a:r>
              <a:rPr lang="en-US" sz="2400" dirty="0" err="1"/>
              <a:t>bukan</a:t>
            </a:r>
            <a:r>
              <a:rPr lang="en-US" sz="2400" dirty="0"/>
              <a:t> </a:t>
            </a:r>
            <a:r>
              <a:rPr lang="en-US" sz="2400" dirty="0" err="1"/>
              <a:t>kematian</a:t>
            </a:r>
            <a:r>
              <a:rPr lang="en-US" sz="2400" dirty="0"/>
              <a:t> host), </a:t>
            </a:r>
            <a:r>
              <a:rPr lang="en-US" sz="2400" dirty="0" err="1"/>
              <a:t>sehingga</a:t>
            </a:r>
            <a:r>
              <a:rPr lang="en-US" sz="2400" dirty="0"/>
              <a:t> </a:t>
            </a:r>
            <a:r>
              <a:rPr lang="en-US" sz="2400" dirty="0" err="1"/>
              <a:t>mikroorganisme</a:t>
            </a:r>
            <a:r>
              <a:rPr lang="en-US" sz="2400" dirty="0"/>
              <a:t> yang </a:t>
            </a:r>
            <a:r>
              <a:rPr lang="en-US" sz="2400" dirty="0" err="1"/>
              <a:t>secara</a:t>
            </a:r>
            <a:r>
              <a:rPr lang="en-US" sz="2400" dirty="0"/>
              <a:t> normal </a:t>
            </a:r>
            <a:r>
              <a:rPr lang="en-US" sz="2400" dirty="0" err="1"/>
              <a:t>hidup</a:t>
            </a:r>
            <a:r>
              <a:rPr lang="en-US" sz="2400" dirty="0"/>
              <a:t> pada </a:t>
            </a:r>
            <a:r>
              <a:rPr lang="en-US" sz="2400" dirty="0" err="1"/>
              <a:t>manusia</a:t>
            </a:r>
            <a:r>
              <a:rPr lang="en-US" sz="2400" dirty="0"/>
              <a:t> </a:t>
            </a:r>
            <a:r>
              <a:rPr lang="en-US" sz="2400" dirty="0" err="1"/>
              <a:t>meningkat</a:t>
            </a:r>
            <a:r>
              <a:rPr lang="en-US" sz="2400" dirty="0"/>
              <a:t> </a:t>
            </a:r>
            <a:r>
              <a:rPr lang="en-US" sz="2400" dirty="0" err="1"/>
              <a:t>kemungkinan</a:t>
            </a:r>
            <a:r>
              <a:rPr lang="en-US" sz="2400" dirty="0"/>
              <a:t> </a:t>
            </a:r>
            <a:r>
              <a:rPr lang="en-US" sz="2400" dirty="0" err="1"/>
              <a:t>penularannya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satu</a:t>
            </a:r>
            <a:r>
              <a:rPr lang="en-US" sz="2400" dirty="0"/>
              <a:t> orang </a:t>
            </a:r>
            <a:r>
              <a:rPr lang="en-US" sz="2400" dirty="0" err="1"/>
              <a:t>ke</a:t>
            </a:r>
            <a:r>
              <a:rPr lang="en-US" sz="2400" dirty="0"/>
              <a:t> org </a:t>
            </a:r>
            <a:r>
              <a:rPr lang="en-US" sz="2400" dirty="0" err="1"/>
              <a:t>lainnya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Beberapa</a:t>
            </a:r>
            <a:r>
              <a:rPr lang="en-US" sz="2400" dirty="0"/>
              <a:t> </a:t>
            </a:r>
            <a:r>
              <a:rPr lang="en-US" sz="2400" dirty="0" err="1"/>
              <a:t>bakteri</a:t>
            </a:r>
            <a:r>
              <a:rPr lang="en-US" sz="2400" dirty="0"/>
              <a:t> </a:t>
            </a:r>
            <a:r>
              <a:rPr lang="en-US" sz="2400" dirty="0" err="1"/>
              <a:t>penyebab</a:t>
            </a:r>
            <a:r>
              <a:rPr lang="en-US" sz="2400" dirty="0"/>
              <a:t> </a:t>
            </a:r>
            <a:r>
              <a:rPr lang="en-US" sz="2400" dirty="0" err="1"/>
              <a:t>infeksi</a:t>
            </a:r>
            <a:r>
              <a:rPr lang="en-US" sz="2400" dirty="0"/>
              <a:t> pada </a:t>
            </a:r>
            <a:r>
              <a:rPr lang="en-US" sz="2400" dirty="0" err="1"/>
              <a:t>manusia</a:t>
            </a:r>
            <a:r>
              <a:rPr lang="en-US" sz="2400" dirty="0"/>
              <a:t>, </a:t>
            </a:r>
            <a:r>
              <a:rPr lang="en-US" sz="2400" dirty="0" err="1"/>
              <a:t>berasal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hewan</a:t>
            </a:r>
            <a:r>
              <a:rPr lang="en-US" sz="2400" dirty="0"/>
              <a:t> yang </a:t>
            </a:r>
            <a:r>
              <a:rPr lang="en-US" sz="2400" dirty="0" err="1"/>
              <a:t>kebetulan</a:t>
            </a:r>
            <a:r>
              <a:rPr lang="en-US" sz="2400" dirty="0"/>
              <a:t> </a:t>
            </a:r>
            <a:r>
              <a:rPr lang="en-US" sz="2400" dirty="0" err="1"/>
              <a:t>menginfeksi</a:t>
            </a:r>
            <a:r>
              <a:rPr lang="en-US" sz="2400" dirty="0"/>
              <a:t> </a:t>
            </a:r>
            <a:r>
              <a:rPr lang="en-US" sz="2400" dirty="0" err="1"/>
              <a:t>manusia</a:t>
            </a:r>
            <a:r>
              <a:rPr lang="en-US" sz="2400" dirty="0"/>
              <a:t>: </a:t>
            </a:r>
            <a:r>
              <a:rPr lang="en-US" sz="2400" i="1" dirty="0"/>
              <a:t>Salmonella </a:t>
            </a:r>
            <a:r>
              <a:rPr lang="en-US" sz="2400" i="1" dirty="0" err="1"/>
              <a:t>spp</a:t>
            </a:r>
            <a:r>
              <a:rPr lang="en-US" sz="2400" i="1" dirty="0"/>
              <a:t> </a:t>
            </a:r>
            <a:r>
              <a:rPr lang="en-US" sz="2400" dirty="0"/>
              <a:t>dan </a:t>
            </a:r>
            <a:r>
              <a:rPr lang="en-US" sz="2400" i="1" dirty="0"/>
              <a:t>Campylobacter </a:t>
            </a:r>
            <a:r>
              <a:rPr lang="en-US" sz="2400" i="1" dirty="0" err="1"/>
              <a:t>spp</a:t>
            </a:r>
            <a:endParaRPr lang="en-US" sz="2400" i="1" dirty="0"/>
          </a:p>
          <a:p>
            <a:r>
              <a:rPr lang="en-US" sz="2400" dirty="0" err="1"/>
              <a:t>Beberapa</a:t>
            </a:r>
            <a:r>
              <a:rPr lang="en-US" sz="2400" dirty="0"/>
              <a:t> </a:t>
            </a:r>
            <a:r>
              <a:rPr lang="en-US" sz="2400" dirty="0" err="1"/>
              <a:t>bakteri</a:t>
            </a:r>
            <a:r>
              <a:rPr lang="en-US" sz="2400" dirty="0"/>
              <a:t> </a:t>
            </a:r>
            <a:r>
              <a:rPr lang="en-US" sz="2400" dirty="0" err="1"/>
              <a:t>menginfeksi</a:t>
            </a:r>
            <a:r>
              <a:rPr lang="en-US" sz="2400" dirty="0"/>
              <a:t> </a:t>
            </a:r>
            <a:r>
              <a:rPr lang="en-US" sz="2400" dirty="0" err="1"/>
              <a:t>manusia</a:t>
            </a:r>
            <a:r>
              <a:rPr lang="en-US" sz="2400" dirty="0"/>
              <a:t> </a:t>
            </a:r>
            <a:r>
              <a:rPr lang="en-US" sz="2400" dirty="0" err="1"/>
              <a:t>scr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sengaja</a:t>
            </a:r>
            <a:r>
              <a:rPr lang="en-US" sz="2400" dirty="0"/>
              <a:t>; </a:t>
            </a:r>
            <a:r>
              <a:rPr lang="en-US" sz="2400" dirty="0" err="1"/>
              <a:t>kesalahan</a:t>
            </a:r>
            <a:r>
              <a:rPr lang="en-US" sz="2400" dirty="0"/>
              <a:t> </a:t>
            </a:r>
            <a:r>
              <a:rPr lang="en-US" sz="2400" dirty="0" err="1"/>
              <a:t>dlm</a:t>
            </a:r>
            <a:r>
              <a:rPr lang="en-US" sz="2400" dirty="0"/>
              <a:t> </a:t>
            </a:r>
            <a:r>
              <a:rPr lang="en-US" sz="2400" dirty="0" err="1"/>
              <a:t>siklus</a:t>
            </a:r>
            <a:r>
              <a:rPr lang="en-US" sz="2400" dirty="0"/>
              <a:t> </a:t>
            </a:r>
            <a:r>
              <a:rPr lang="en-US" sz="2400" dirty="0" err="1"/>
              <a:t>hidup</a:t>
            </a:r>
            <a:r>
              <a:rPr lang="en-US" sz="2400" dirty="0"/>
              <a:t> normal </a:t>
            </a:r>
            <a:r>
              <a:rPr lang="en-US" sz="2400" dirty="0" err="1"/>
              <a:t>bakteri</a:t>
            </a:r>
            <a:r>
              <a:rPr lang="en-US" sz="2400" dirty="0"/>
              <a:t> </a:t>
            </a:r>
            <a:r>
              <a:rPr lang="en-US" sz="2400" dirty="0" err="1"/>
              <a:t>tsb</a:t>
            </a:r>
            <a:r>
              <a:rPr lang="en-US" sz="2400" dirty="0"/>
              <a:t>: </a:t>
            </a:r>
            <a:r>
              <a:rPr lang="en-US" sz="2400" i="1" dirty="0"/>
              <a:t>Y. pestis</a:t>
            </a:r>
            <a:r>
              <a:rPr lang="en-US" sz="2400" dirty="0"/>
              <a:t> </a:t>
            </a:r>
            <a:r>
              <a:rPr lang="en-US" sz="2400" dirty="0" err="1"/>
              <a:t>yg</a:t>
            </a:r>
            <a:r>
              <a:rPr lang="en-US" sz="2400" dirty="0"/>
              <a:t> punya </a:t>
            </a:r>
            <a:r>
              <a:rPr lang="en-US" sz="2400" dirty="0" err="1"/>
              <a:t>siklus</a:t>
            </a:r>
            <a:r>
              <a:rPr lang="en-US" sz="2400" dirty="0"/>
              <a:t> </a:t>
            </a:r>
            <a:r>
              <a:rPr lang="en-US" sz="2400" dirty="0" err="1"/>
              <a:t>hidup</a:t>
            </a:r>
            <a:r>
              <a:rPr lang="en-US" sz="2400" dirty="0"/>
              <a:t> </a:t>
            </a:r>
            <a:r>
              <a:rPr lang="en-US" sz="2400" dirty="0" err="1"/>
              <a:t>tetap</a:t>
            </a:r>
            <a:r>
              <a:rPr lang="en-US" sz="2400" dirty="0"/>
              <a:t> pd </a:t>
            </a:r>
            <a:r>
              <a:rPr lang="en-US" sz="2400" dirty="0" err="1"/>
              <a:t>rodentia</a:t>
            </a:r>
            <a:r>
              <a:rPr lang="en-US" sz="2400" dirty="0"/>
              <a:t> dan kutu </a:t>
            </a:r>
            <a:r>
              <a:rPr lang="en-US" sz="2400" dirty="0" err="1"/>
              <a:t>rodentsia</a:t>
            </a:r>
            <a:endParaRPr lang="en-US" sz="2400" dirty="0"/>
          </a:p>
          <a:p>
            <a:r>
              <a:rPr lang="en-US" sz="2400" dirty="0" err="1"/>
              <a:t>Bakteri</a:t>
            </a:r>
            <a:r>
              <a:rPr lang="en-US" sz="2400" dirty="0"/>
              <a:t> </a:t>
            </a:r>
            <a:r>
              <a:rPr lang="en-US" sz="2400" dirty="0" err="1"/>
              <a:t>yg</a:t>
            </a:r>
            <a:r>
              <a:rPr lang="en-US" sz="2400" dirty="0"/>
              <a:t> </a:t>
            </a:r>
            <a:r>
              <a:rPr lang="en-US" sz="2400" dirty="0" err="1"/>
              <a:t>hidup</a:t>
            </a:r>
            <a:r>
              <a:rPr lang="en-US" sz="2400" dirty="0"/>
              <a:t> di </a:t>
            </a:r>
            <a:r>
              <a:rPr lang="en-US" sz="2400" dirty="0" err="1"/>
              <a:t>lingkungan</a:t>
            </a:r>
            <a:r>
              <a:rPr lang="en-US" sz="2400" dirty="0"/>
              <a:t>, </a:t>
            </a:r>
            <a:r>
              <a:rPr lang="en-US" sz="2400" dirty="0" err="1"/>
              <a:t>kadang</a:t>
            </a:r>
            <a:r>
              <a:rPr lang="en-US" sz="2400" dirty="0"/>
              <a:t> </a:t>
            </a:r>
            <a:r>
              <a:rPr lang="en-US" sz="2400" dirty="0" err="1"/>
              <a:t>menginfeksi</a:t>
            </a:r>
            <a:r>
              <a:rPr lang="en-US" sz="2400" dirty="0"/>
              <a:t> </a:t>
            </a:r>
            <a:r>
              <a:rPr lang="en-US" sz="2400" dirty="0" err="1"/>
              <a:t>hewan</a:t>
            </a:r>
            <a:r>
              <a:rPr lang="en-US" sz="2400" dirty="0"/>
              <a:t>, </a:t>
            </a:r>
            <a:r>
              <a:rPr lang="en-US" sz="2400" dirty="0" err="1"/>
              <a:t>ditularkan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manusia</a:t>
            </a:r>
            <a:r>
              <a:rPr lang="en-US" sz="2400" dirty="0"/>
              <a:t> </a:t>
            </a:r>
            <a:r>
              <a:rPr lang="en-US" sz="2400" dirty="0" err="1"/>
              <a:t>memalui</a:t>
            </a:r>
            <a:r>
              <a:rPr lang="en-US" sz="2400" dirty="0"/>
              <a:t> </a:t>
            </a:r>
            <a:r>
              <a:rPr lang="en-US" sz="2400" dirty="0" err="1"/>
              <a:t>tubuh</a:t>
            </a:r>
            <a:r>
              <a:rPr lang="en-US" sz="2400" dirty="0"/>
              <a:t> </a:t>
            </a:r>
            <a:r>
              <a:rPr lang="en-US" sz="2400" dirty="0" err="1"/>
              <a:t>hewan</a:t>
            </a:r>
            <a:r>
              <a:rPr lang="en-US" sz="2400" dirty="0"/>
              <a:t> </a:t>
            </a:r>
            <a:r>
              <a:rPr lang="en-US" sz="2400" dirty="0" err="1"/>
              <a:t>yg</a:t>
            </a:r>
            <a:r>
              <a:rPr lang="en-US" sz="2400" dirty="0"/>
              <a:t> </a:t>
            </a:r>
            <a:r>
              <a:rPr lang="en-US" sz="2400" dirty="0" err="1"/>
              <a:t>terinfeksi</a:t>
            </a:r>
            <a:r>
              <a:rPr lang="en-US" sz="2400" dirty="0"/>
              <a:t>: </a:t>
            </a:r>
            <a:r>
              <a:rPr lang="en-US" sz="2400" i="1" dirty="0"/>
              <a:t>Bacillus anthracis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1736931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606E2-D54A-9F37-A66A-95C9E980C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6316"/>
            <a:ext cx="8596668" cy="719470"/>
          </a:xfrm>
        </p:spPr>
        <p:txBody>
          <a:bodyPr/>
          <a:lstStyle/>
          <a:p>
            <a:r>
              <a:rPr lang="en-US" dirty="0" err="1"/>
              <a:t>Penularan</a:t>
            </a:r>
            <a:r>
              <a:rPr lang="en-US" dirty="0"/>
              <a:t> </a:t>
            </a:r>
            <a:r>
              <a:rPr lang="en-US" dirty="0" err="1"/>
              <a:t>Infeksi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6013C-3AED-9FF3-CD1F-3A5BAA2CA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478" y="1456660"/>
            <a:ext cx="10837332" cy="4871782"/>
          </a:xfrm>
        </p:spPr>
        <p:txBody>
          <a:bodyPr>
            <a:normAutofit/>
          </a:bodyPr>
          <a:lstStyle/>
          <a:p>
            <a:r>
              <a:rPr lang="en-US" sz="2400" dirty="0" err="1"/>
              <a:t>Bakteri</a:t>
            </a:r>
            <a:r>
              <a:rPr lang="en-US" sz="2400" dirty="0"/>
              <a:t> </a:t>
            </a:r>
            <a:r>
              <a:rPr lang="en-US" sz="2400" dirty="0" err="1"/>
              <a:t>sering</a:t>
            </a:r>
            <a:r>
              <a:rPr lang="en-US" sz="2400" dirty="0"/>
              <a:t> </a:t>
            </a:r>
            <a:r>
              <a:rPr lang="en-US" sz="2400" dirty="0" err="1"/>
              <a:t>ditularkan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orang </a:t>
            </a:r>
            <a:r>
              <a:rPr lang="en-US" sz="2400" dirty="0" err="1"/>
              <a:t>ke</a:t>
            </a:r>
            <a:r>
              <a:rPr lang="en-US" sz="2400" dirty="0"/>
              <a:t> orang </a:t>
            </a:r>
            <a:r>
              <a:rPr lang="en-US" sz="2400" dirty="0" err="1"/>
              <a:t>melalui</a:t>
            </a:r>
            <a:r>
              <a:rPr lang="en-US" sz="2400" dirty="0"/>
              <a:t> </a:t>
            </a:r>
            <a:r>
              <a:rPr lang="en-US" sz="2400" dirty="0" err="1"/>
              <a:t>tangan</a:t>
            </a:r>
            <a:endParaRPr lang="en-US" sz="2400" dirty="0"/>
          </a:p>
          <a:p>
            <a:r>
              <a:rPr lang="en-US" sz="2400" dirty="0" err="1"/>
              <a:t>Seseorang</a:t>
            </a:r>
            <a:r>
              <a:rPr lang="en-US" sz="2400" dirty="0"/>
              <a:t> </a:t>
            </a:r>
            <a:r>
              <a:rPr lang="en-US" sz="2400" dirty="0" err="1"/>
              <a:t>yg</a:t>
            </a:r>
            <a:r>
              <a:rPr lang="en-US" sz="2400" dirty="0"/>
              <a:t> </a:t>
            </a:r>
            <a:r>
              <a:rPr lang="en-US" sz="2400" dirty="0" err="1"/>
              <a:t>terdapat</a:t>
            </a:r>
            <a:r>
              <a:rPr lang="en-US" sz="2400" dirty="0"/>
              <a:t> </a:t>
            </a:r>
            <a:r>
              <a:rPr lang="en-US" sz="2400" dirty="0" err="1"/>
              <a:t>bakteri</a:t>
            </a:r>
            <a:r>
              <a:rPr lang="en-US" sz="2400" dirty="0"/>
              <a:t> di </a:t>
            </a:r>
            <a:r>
              <a:rPr lang="en-US" sz="2400" dirty="0" err="1"/>
              <a:t>lubang</a:t>
            </a:r>
            <a:r>
              <a:rPr lang="en-US" sz="2400" dirty="0"/>
              <a:t> </a:t>
            </a:r>
            <a:r>
              <a:rPr lang="en-US" sz="2400" dirty="0" err="1"/>
              <a:t>hidung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 menggosok2 </a:t>
            </a:r>
            <a:r>
              <a:rPr lang="en-US" sz="2400" dirty="0" err="1">
                <a:sym typeface="Wingdings" panose="05000000000000000000" pitchFamily="2" charset="2"/>
              </a:rPr>
              <a:t>hidung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dengan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tangan</a:t>
            </a:r>
            <a:r>
              <a:rPr lang="en-US" sz="2400" dirty="0">
                <a:sym typeface="Wingdings" panose="05000000000000000000" pitchFamily="2" charset="2"/>
              </a:rPr>
              <a:t>  </a:t>
            </a:r>
            <a:r>
              <a:rPr lang="en-US" sz="2400" dirty="0" err="1">
                <a:sym typeface="Wingdings" panose="05000000000000000000" pitchFamily="2" charset="2"/>
              </a:rPr>
              <a:t>menyebarkan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melalui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tangan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ke</a:t>
            </a:r>
            <a:r>
              <a:rPr lang="en-US" sz="2400" dirty="0">
                <a:sym typeface="Wingdings" panose="05000000000000000000" pitchFamily="2" charset="2"/>
              </a:rPr>
              <a:t> orang lain</a:t>
            </a:r>
          </a:p>
          <a:p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2902678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606E2-D54A-9F37-A66A-95C9E980C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135438" cy="130426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Port </a:t>
            </a:r>
            <a:r>
              <a:rPr lang="en-US" b="1" dirty="0" err="1">
                <a:solidFill>
                  <a:schemeClr val="tx1"/>
                </a:solidFill>
              </a:rPr>
              <a:t>d’entry</a:t>
            </a:r>
            <a:r>
              <a:rPr lang="en-US" b="1" dirty="0">
                <a:solidFill>
                  <a:schemeClr val="tx1"/>
                </a:solidFill>
              </a:rPr>
              <a:t> (</a:t>
            </a:r>
            <a:r>
              <a:rPr lang="en-US" b="1" dirty="0" err="1">
                <a:solidFill>
                  <a:schemeClr val="tx1"/>
                </a:solidFill>
              </a:rPr>
              <a:t>Tempat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masuk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bakteri</a:t>
            </a:r>
            <a:r>
              <a:rPr lang="en-US" b="1" dirty="0">
                <a:solidFill>
                  <a:schemeClr val="tx1"/>
                </a:solidFill>
              </a:rPr>
              <a:t> pathogen </a:t>
            </a:r>
            <a:r>
              <a:rPr lang="en-US" b="1" dirty="0" err="1">
                <a:solidFill>
                  <a:schemeClr val="tx1"/>
                </a:solidFill>
              </a:rPr>
              <a:t>ke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dalam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tubuh</a:t>
            </a:r>
            <a:r>
              <a:rPr lang="en-US" b="1" dirty="0">
                <a:solidFill>
                  <a:schemeClr val="tx1"/>
                </a:solidFill>
              </a:rPr>
              <a:t>)</a:t>
            </a:r>
            <a:endParaRPr lang="en-ID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CA0D5E2-31DD-C60D-6FFE-625DC1A606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4850210"/>
              </p:ext>
            </p:extLst>
          </p:nvPr>
        </p:nvGraphicFramePr>
        <p:xfrm>
          <a:off x="787990" y="2275368"/>
          <a:ext cx="10376195" cy="384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222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image.slidesharecdn.com/virulence-120407074245-phpapp01/95/bacterial-virulence-3-1024.jpg?cb=13338044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851" y="457200"/>
            <a:ext cx="1093027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606E2-D54A-9F37-A66A-95C9E980C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6316"/>
            <a:ext cx="8596668" cy="719470"/>
          </a:xfrm>
        </p:spPr>
        <p:txBody>
          <a:bodyPr/>
          <a:lstStyle/>
          <a:p>
            <a:r>
              <a:rPr lang="en-US" b="1" dirty="0"/>
              <a:t>Proses </a:t>
            </a:r>
            <a:r>
              <a:rPr lang="en-US" b="1" dirty="0" err="1"/>
              <a:t>Infeksi</a:t>
            </a:r>
            <a:endParaRPr lang="en-ID" b="1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D67DF83-5432-41F9-9A63-76D4B1AE6B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9068533"/>
              </p:ext>
            </p:extLst>
          </p:nvPr>
        </p:nvGraphicFramePr>
        <p:xfrm>
          <a:off x="200247" y="1105786"/>
          <a:ext cx="11791506" cy="2636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EFCB288-431F-1C57-52A9-3AEF2E6B88D1}"/>
              </a:ext>
            </a:extLst>
          </p:cNvPr>
          <p:cNvSpPr txBox="1"/>
          <p:nvPr/>
        </p:nvSpPr>
        <p:spPr>
          <a:xfrm>
            <a:off x="1765005" y="4093535"/>
            <a:ext cx="8218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Infeksi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bisa</a:t>
            </a:r>
            <a:r>
              <a:rPr lang="en-US" sz="2400" dirty="0"/>
              <a:t> </a:t>
            </a:r>
            <a:r>
              <a:rPr lang="en-US" sz="2400" dirty="0" err="1"/>
              <a:t>berlangsung</a:t>
            </a:r>
            <a:r>
              <a:rPr lang="en-US" sz="2400" dirty="0"/>
              <a:t> </a:t>
            </a:r>
            <a:r>
              <a:rPr lang="en-US" sz="2400" dirty="0" err="1"/>
              <a:t>sesaat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menetap</a:t>
            </a:r>
            <a:r>
              <a:rPr lang="en-US" sz="2400" dirty="0"/>
              <a:t>. </a:t>
            </a:r>
            <a:r>
              <a:rPr lang="en-US" sz="2400" dirty="0" err="1"/>
              <a:t>Bakteremia</a:t>
            </a:r>
            <a:r>
              <a:rPr lang="en-US" sz="2400" dirty="0"/>
              <a:t> </a:t>
            </a:r>
            <a:r>
              <a:rPr lang="en-US" sz="2400" dirty="0" err="1"/>
              <a:t>memungkinkan</a:t>
            </a:r>
            <a:r>
              <a:rPr lang="en-US" sz="2400" dirty="0"/>
              <a:t> </a:t>
            </a:r>
            <a:r>
              <a:rPr lang="en-US" sz="2400" dirty="0" err="1"/>
              <a:t>bakteri</a:t>
            </a:r>
            <a:r>
              <a:rPr lang="en-US" sz="2400" dirty="0"/>
              <a:t> </a:t>
            </a:r>
            <a:r>
              <a:rPr lang="en-US" sz="2400" dirty="0" err="1"/>
              <a:t>menyebar</a:t>
            </a:r>
            <a:r>
              <a:rPr lang="en-US" sz="2400" dirty="0"/>
              <a:t>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luas</a:t>
            </a:r>
            <a:r>
              <a:rPr lang="en-US" sz="2400" dirty="0"/>
              <a:t> di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tubuh</a:t>
            </a:r>
            <a:r>
              <a:rPr lang="en-US" sz="2400" dirty="0"/>
              <a:t> dan </a:t>
            </a:r>
            <a:r>
              <a:rPr lang="en-US" sz="2400" dirty="0" err="1"/>
              <a:t>menungkinkan</a:t>
            </a:r>
            <a:r>
              <a:rPr lang="en-US" sz="2400" dirty="0"/>
              <a:t> </a:t>
            </a:r>
            <a:r>
              <a:rPr lang="en-US" sz="2400" dirty="0" err="1"/>
              <a:t>bakteri</a:t>
            </a:r>
            <a:r>
              <a:rPr lang="en-US" sz="2400" dirty="0"/>
              <a:t> </a:t>
            </a:r>
            <a:r>
              <a:rPr lang="en-US" sz="2400" dirty="0" err="1"/>
              <a:t>mencapai</a:t>
            </a:r>
            <a:r>
              <a:rPr lang="en-US" sz="2400" dirty="0"/>
              <a:t> </a:t>
            </a:r>
            <a:r>
              <a:rPr lang="en-US" sz="2400" dirty="0" err="1"/>
              <a:t>jaringan</a:t>
            </a:r>
            <a:r>
              <a:rPr lang="en-US" sz="2400" dirty="0"/>
              <a:t> </a:t>
            </a:r>
            <a:r>
              <a:rPr lang="en-US" sz="2400" dirty="0" err="1"/>
              <a:t>tertentu</a:t>
            </a:r>
            <a:r>
              <a:rPr lang="en-US" sz="2400" dirty="0"/>
              <a:t> yang </a:t>
            </a:r>
            <a:r>
              <a:rPr lang="en-US" sz="2400" dirty="0" err="1"/>
              <a:t>cocok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perkembangbiakannya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2151058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606E2-D54A-9F37-A66A-95C9E980C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6316"/>
            <a:ext cx="8596668" cy="719470"/>
          </a:xfrm>
        </p:spPr>
        <p:txBody>
          <a:bodyPr/>
          <a:lstStyle/>
          <a:p>
            <a:r>
              <a:rPr lang="en-US" b="1" dirty="0" err="1"/>
              <a:t>Contoh</a:t>
            </a:r>
            <a:r>
              <a:rPr lang="en-US" b="1" dirty="0"/>
              <a:t> Proses </a:t>
            </a:r>
            <a:r>
              <a:rPr lang="en-US" b="1" dirty="0" err="1"/>
              <a:t>Infeksi</a:t>
            </a:r>
            <a:r>
              <a:rPr lang="en-US" b="1" dirty="0"/>
              <a:t> </a:t>
            </a:r>
            <a:r>
              <a:rPr lang="en-US" b="1" dirty="0" err="1"/>
              <a:t>Kolera</a:t>
            </a:r>
            <a:endParaRPr lang="en-ID" b="1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D67DF83-5432-41F9-9A63-76D4B1AE6B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064888"/>
              </p:ext>
            </p:extLst>
          </p:nvPr>
        </p:nvGraphicFramePr>
        <p:xfrm>
          <a:off x="200247" y="1105786"/>
          <a:ext cx="11791506" cy="2636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0790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/>
              <a:t>LD </a:t>
            </a:r>
            <a:r>
              <a:rPr lang="en-US" b="1" dirty="0" err="1"/>
              <a:t>dan</a:t>
            </a:r>
            <a:r>
              <a:rPr lang="en-US" b="1" dirty="0"/>
              <a:t> ID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10890889" cy="3880773"/>
          </a:xfrm>
        </p:spPr>
        <p:txBody>
          <a:bodyPr>
            <a:normAutofit/>
          </a:bodyPr>
          <a:lstStyle/>
          <a:p>
            <a:r>
              <a:rPr lang="en-US" sz="2800" dirty="0" err="1"/>
              <a:t>Dosis</a:t>
            </a:r>
            <a:r>
              <a:rPr lang="en-US" sz="2800" dirty="0"/>
              <a:t> </a:t>
            </a:r>
            <a:r>
              <a:rPr lang="en-US" sz="2800" dirty="0" err="1"/>
              <a:t>infeksius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/>
              <a:t>suatu</a:t>
            </a:r>
            <a:r>
              <a:rPr lang="en-US" sz="2800" dirty="0"/>
              <a:t> </a:t>
            </a:r>
            <a:r>
              <a:rPr lang="en-US" sz="2800" dirty="0" err="1"/>
              <a:t>organisme</a:t>
            </a:r>
            <a:r>
              <a:rPr lang="en-US" sz="2800" dirty="0"/>
              <a:t> </a:t>
            </a:r>
            <a:r>
              <a:rPr lang="en-US" sz="2800" dirty="0" err="1"/>
              <a:t>tergantung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/>
              <a:t>faktor</a:t>
            </a:r>
            <a:r>
              <a:rPr lang="en-US" sz="2800" dirty="0"/>
              <a:t> </a:t>
            </a:r>
            <a:r>
              <a:rPr lang="en-US" sz="2800" dirty="0" err="1"/>
              <a:t>virulensi</a:t>
            </a:r>
            <a:r>
              <a:rPr lang="en-US" sz="2800" dirty="0"/>
              <a:t>.</a:t>
            </a:r>
          </a:p>
          <a:p>
            <a:r>
              <a:rPr lang="en-US" sz="2800" dirty="0"/>
              <a:t>50% </a:t>
            </a:r>
            <a:r>
              <a:rPr lang="en-US" sz="2800" i="1" dirty="0"/>
              <a:t>lethal dose</a:t>
            </a:r>
            <a:r>
              <a:rPr lang="en-US" sz="2800" dirty="0"/>
              <a:t> (LD</a:t>
            </a:r>
            <a:r>
              <a:rPr lang="en-US" sz="2800" baseline="-25000" dirty="0"/>
              <a:t>50</a:t>
            </a:r>
            <a:r>
              <a:rPr lang="en-US" sz="2800" dirty="0"/>
              <a:t>) : </a:t>
            </a:r>
            <a:r>
              <a:rPr lang="en-US" sz="2800" dirty="0" err="1"/>
              <a:t>jumlah</a:t>
            </a:r>
            <a:r>
              <a:rPr lang="en-US" sz="2800" dirty="0"/>
              <a:t> </a:t>
            </a:r>
            <a:r>
              <a:rPr lang="en-US" sz="2800" dirty="0" err="1"/>
              <a:t>organisme</a:t>
            </a:r>
            <a:r>
              <a:rPr lang="en-US" sz="2800" dirty="0"/>
              <a:t> yang </a:t>
            </a:r>
            <a:r>
              <a:rPr lang="en-US" sz="2800" dirty="0" err="1"/>
              <a:t>diperlukan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membunuh</a:t>
            </a:r>
            <a:r>
              <a:rPr lang="en-US" sz="2800" dirty="0"/>
              <a:t> </a:t>
            </a:r>
            <a:r>
              <a:rPr lang="en-US" sz="2800" dirty="0" err="1"/>
              <a:t>setengah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/>
              <a:t>jumlah</a:t>
            </a:r>
            <a:r>
              <a:rPr lang="en-US" sz="2800" dirty="0"/>
              <a:t> </a:t>
            </a:r>
            <a:r>
              <a:rPr lang="en-US" sz="2800" dirty="0" err="1"/>
              <a:t>inang</a:t>
            </a:r>
            <a:r>
              <a:rPr lang="en-US" sz="2800" dirty="0"/>
              <a:t> yang </a:t>
            </a:r>
            <a:r>
              <a:rPr lang="en-US" sz="2800" dirty="0" err="1"/>
              <a:t>diserang</a:t>
            </a:r>
            <a:r>
              <a:rPr lang="en-US" sz="2800" dirty="0"/>
              <a:t> (</a:t>
            </a:r>
            <a:r>
              <a:rPr lang="en-US" sz="2800" dirty="0" err="1"/>
              <a:t>hewan</a:t>
            </a:r>
            <a:r>
              <a:rPr lang="en-US" sz="2800" dirty="0"/>
              <a:t> </a:t>
            </a:r>
            <a:r>
              <a:rPr lang="en-US" sz="2800" dirty="0" err="1"/>
              <a:t>uji</a:t>
            </a:r>
            <a:r>
              <a:rPr lang="en-US" sz="2800" dirty="0"/>
              <a:t>)</a:t>
            </a:r>
            <a:endParaRPr lang="en-US" sz="2800" baseline="30000" dirty="0"/>
          </a:p>
          <a:p>
            <a:r>
              <a:rPr lang="en-US" sz="2800" dirty="0"/>
              <a:t>50% </a:t>
            </a:r>
            <a:r>
              <a:rPr lang="en-US" sz="2800" i="1" dirty="0"/>
              <a:t>infectious dose</a:t>
            </a:r>
            <a:r>
              <a:rPr lang="en-US" sz="2800" dirty="0"/>
              <a:t> (ID</a:t>
            </a:r>
            <a:r>
              <a:rPr lang="en-US" sz="2800" baseline="-25000" dirty="0"/>
              <a:t>50</a:t>
            </a:r>
            <a:r>
              <a:rPr lang="en-US" sz="2800" dirty="0"/>
              <a:t>) : </a:t>
            </a:r>
            <a:r>
              <a:rPr lang="en-US" sz="2800" dirty="0" err="1"/>
              <a:t>jumlah</a:t>
            </a:r>
            <a:r>
              <a:rPr lang="en-US" sz="2800" dirty="0"/>
              <a:t> </a:t>
            </a:r>
            <a:r>
              <a:rPr lang="en-US" sz="2800" dirty="0" err="1"/>
              <a:t>organisme</a:t>
            </a:r>
            <a:r>
              <a:rPr lang="en-US" sz="2800" dirty="0"/>
              <a:t> </a:t>
            </a:r>
            <a:r>
              <a:rPr lang="en-US" sz="2800" dirty="0" err="1"/>
              <a:t>patogen</a:t>
            </a:r>
            <a:r>
              <a:rPr lang="en-US" sz="2800" dirty="0"/>
              <a:t> yang </a:t>
            </a:r>
            <a:r>
              <a:rPr lang="en-US" sz="2800" dirty="0" err="1"/>
              <a:t>dibutuhkan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menginfeksi</a:t>
            </a:r>
            <a:r>
              <a:rPr lang="en-US" sz="2800" dirty="0"/>
              <a:t> 50% </a:t>
            </a:r>
            <a:r>
              <a:rPr lang="en-US" sz="2800" dirty="0" err="1"/>
              <a:t>dari</a:t>
            </a:r>
            <a:r>
              <a:rPr lang="en-US" sz="2800" dirty="0"/>
              <a:t> total </a:t>
            </a:r>
            <a:r>
              <a:rPr lang="en-US" sz="2800" dirty="0" err="1"/>
              <a:t>inang</a:t>
            </a:r>
            <a:r>
              <a:rPr lang="en-US" sz="2800" dirty="0"/>
              <a:t> yang </a:t>
            </a:r>
            <a:r>
              <a:rPr lang="en-US" sz="2800" dirty="0" err="1"/>
              <a:t>diserang</a:t>
            </a:r>
            <a:r>
              <a:rPr lang="en-US" sz="2800" dirty="0"/>
              <a:t> (</a:t>
            </a:r>
            <a:r>
              <a:rPr lang="en-US" sz="2800" dirty="0" err="1"/>
              <a:t>hewan</a:t>
            </a:r>
            <a:r>
              <a:rPr lang="en-US" sz="2800" dirty="0"/>
              <a:t> </a:t>
            </a:r>
            <a:r>
              <a:rPr lang="en-US" sz="2800" dirty="0" err="1"/>
              <a:t>uji</a:t>
            </a:r>
            <a:r>
              <a:rPr lang="en-US" sz="2800" dirty="0"/>
              <a:t>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/>
              <a:t>Virulensi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393" y="1724654"/>
            <a:ext cx="11231131" cy="3880773"/>
          </a:xfrm>
        </p:spPr>
        <p:txBody>
          <a:bodyPr>
            <a:noAutofit/>
          </a:bodyPr>
          <a:lstStyle/>
          <a:p>
            <a:r>
              <a:rPr lang="en-US" sz="3200" dirty="0"/>
              <a:t>K</a:t>
            </a:r>
            <a:r>
              <a:rPr lang="id-ID" sz="3200" dirty="0"/>
              <a:t>emampuan suatu </a:t>
            </a:r>
            <a:r>
              <a:rPr lang="en-US" sz="3200" dirty="0" err="1"/>
              <a:t>patogen</a:t>
            </a:r>
            <a:r>
              <a:rPr lang="id-ID" sz="3200" dirty="0"/>
              <a:t> untuk menyebabkan penyakit</a:t>
            </a:r>
            <a:r>
              <a:rPr lang="en-US" sz="3200" dirty="0"/>
              <a:t>.  </a:t>
            </a:r>
            <a:endParaRPr lang="id-ID" sz="3200" dirty="0"/>
          </a:p>
          <a:p>
            <a:r>
              <a:rPr lang="en-US" sz="3200" dirty="0"/>
              <a:t>Tingkat </a:t>
            </a:r>
            <a:r>
              <a:rPr lang="en-US" sz="3200" dirty="0" err="1"/>
              <a:t>virulensi</a:t>
            </a:r>
            <a:r>
              <a:rPr lang="en-US" sz="3200" dirty="0"/>
              <a:t> </a:t>
            </a:r>
            <a:r>
              <a:rPr lang="en-US" sz="3200" dirty="0" err="1"/>
              <a:t>dipengaruhi</a:t>
            </a:r>
            <a:r>
              <a:rPr lang="en-US" sz="3200" dirty="0"/>
              <a:t> </a:t>
            </a:r>
            <a:r>
              <a:rPr lang="en-US" sz="3200" dirty="0" err="1"/>
              <a:t>oleh</a:t>
            </a:r>
            <a:r>
              <a:rPr lang="en-US" sz="3200" dirty="0"/>
              <a:t>:</a:t>
            </a:r>
          </a:p>
          <a:p>
            <a:pPr>
              <a:buFont typeface="+mj-lt"/>
              <a:buAutoNum type="arabicPeriod"/>
            </a:pPr>
            <a:r>
              <a:rPr lang="en-US" sz="3200" dirty="0" err="1"/>
              <a:t>Jumlah</a:t>
            </a:r>
            <a:r>
              <a:rPr lang="en-US" sz="3200" dirty="0"/>
              <a:t> </a:t>
            </a:r>
            <a:r>
              <a:rPr lang="en-US" sz="3200" dirty="0" err="1"/>
              <a:t>bakteri</a:t>
            </a:r>
            <a:endParaRPr lang="en-US" sz="3200" dirty="0"/>
          </a:p>
          <a:p>
            <a:pPr>
              <a:buFont typeface="+mj-lt"/>
              <a:buAutoNum type="arabicPeriod"/>
            </a:pPr>
            <a:r>
              <a:rPr lang="en-US" sz="3200" dirty="0" err="1"/>
              <a:t>Jalur</a:t>
            </a:r>
            <a:r>
              <a:rPr lang="en-US" sz="3200" dirty="0"/>
              <a:t> </a:t>
            </a:r>
            <a:r>
              <a:rPr lang="en-US" sz="3200" dirty="0" err="1"/>
              <a:t>masuk</a:t>
            </a:r>
            <a:r>
              <a:rPr lang="en-US" sz="3200" dirty="0"/>
              <a:t> </a:t>
            </a:r>
            <a:r>
              <a:rPr lang="en-US" sz="3200" dirty="0" err="1"/>
              <a:t>bakteri</a:t>
            </a:r>
            <a:r>
              <a:rPr lang="en-US" sz="3200" dirty="0"/>
              <a:t> </a:t>
            </a:r>
            <a:r>
              <a:rPr lang="en-US" sz="3200" dirty="0" err="1"/>
              <a:t>ke</a:t>
            </a:r>
            <a:r>
              <a:rPr lang="en-US" sz="3200" dirty="0"/>
              <a:t> </a:t>
            </a:r>
            <a:r>
              <a:rPr lang="en-US" sz="3200" dirty="0" err="1"/>
              <a:t>dalam</a:t>
            </a:r>
            <a:r>
              <a:rPr lang="en-US" sz="3200" dirty="0"/>
              <a:t> </a:t>
            </a:r>
            <a:r>
              <a:rPr lang="en-US" sz="3200" dirty="0" err="1"/>
              <a:t>tubuh</a:t>
            </a:r>
            <a:endParaRPr lang="en-US" sz="3200" dirty="0"/>
          </a:p>
          <a:p>
            <a:pPr>
              <a:buFont typeface="+mj-lt"/>
              <a:buAutoNum type="arabicPeriod"/>
            </a:pPr>
            <a:r>
              <a:rPr lang="en-US" sz="3200" dirty="0" err="1"/>
              <a:t>Mekanisme</a:t>
            </a:r>
            <a:r>
              <a:rPr lang="en-US" sz="3200" dirty="0"/>
              <a:t> </a:t>
            </a:r>
            <a:r>
              <a:rPr lang="en-US" sz="3200" dirty="0" err="1"/>
              <a:t>pertahanan</a:t>
            </a:r>
            <a:r>
              <a:rPr lang="en-US" sz="3200" dirty="0"/>
              <a:t> </a:t>
            </a:r>
            <a:r>
              <a:rPr lang="en-US" sz="3200" dirty="0" err="1"/>
              <a:t>inang</a:t>
            </a:r>
            <a:endParaRPr lang="en-US" sz="3200" dirty="0"/>
          </a:p>
          <a:p>
            <a:pPr>
              <a:buFont typeface="+mj-lt"/>
              <a:buAutoNum type="arabicPeriod"/>
            </a:pPr>
            <a:r>
              <a:rPr lang="en-US" sz="3200" dirty="0" err="1"/>
              <a:t>Faktor</a:t>
            </a:r>
            <a:r>
              <a:rPr lang="en-US" sz="3200" dirty="0"/>
              <a:t> </a:t>
            </a:r>
            <a:r>
              <a:rPr lang="en-US" sz="3200" dirty="0" err="1"/>
              <a:t>virulensi</a:t>
            </a:r>
            <a:r>
              <a:rPr lang="en-US" sz="3200" dirty="0"/>
              <a:t> </a:t>
            </a:r>
            <a:r>
              <a:rPr lang="en-US" sz="3200" dirty="0" err="1"/>
              <a:t>bakteri</a:t>
            </a:r>
            <a:r>
              <a:rPr lang="id-ID" sz="3200" dirty="0"/>
              <a:t> : </a:t>
            </a:r>
            <a:r>
              <a:rPr lang="en-US" sz="3200" dirty="0" err="1"/>
              <a:t>Faktor</a:t>
            </a:r>
            <a:r>
              <a:rPr lang="en-US" sz="3200" dirty="0"/>
              <a:t> yang </a:t>
            </a:r>
            <a:r>
              <a:rPr lang="en-US" sz="3200" dirty="0" err="1"/>
              <a:t>dihasilkan</a:t>
            </a:r>
            <a:r>
              <a:rPr lang="en-US" sz="3200" dirty="0"/>
              <a:t> </a:t>
            </a:r>
            <a:r>
              <a:rPr lang="en-US" sz="3200" dirty="0" err="1"/>
              <a:t>oleh</a:t>
            </a:r>
            <a:r>
              <a:rPr lang="en-US" sz="3200" dirty="0"/>
              <a:t> </a:t>
            </a:r>
            <a:r>
              <a:rPr lang="en-US" sz="3200" dirty="0" err="1"/>
              <a:t>mikroba</a:t>
            </a:r>
            <a:r>
              <a:rPr lang="en-US" sz="3200" dirty="0"/>
              <a:t> </a:t>
            </a:r>
            <a:r>
              <a:rPr lang="en-US" sz="3200" dirty="0" err="1"/>
              <a:t>dan</a:t>
            </a:r>
            <a:r>
              <a:rPr lang="en-US" sz="3200" dirty="0"/>
              <a:t> </a:t>
            </a:r>
            <a:r>
              <a:rPr lang="en-US" sz="3200" dirty="0" err="1"/>
              <a:t>dapat</a:t>
            </a:r>
            <a:r>
              <a:rPr lang="en-US" sz="3200" dirty="0"/>
              <a:t> </a:t>
            </a:r>
            <a:r>
              <a:rPr lang="en-US" sz="3200" dirty="0" err="1"/>
              <a:t>menimbulkan</a:t>
            </a:r>
            <a:r>
              <a:rPr lang="en-US" sz="3200" dirty="0"/>
              <a:t> </a:t>
            </a:r>
            <a:r>
              <a:rPr lang="en-US" sz="3200" dirty="0" err="1"/>
              <a:t>penyakit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endParaRPr lang="en-US" sz="3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b="1" dirty="0" err="1"/>
              <a:t>Faktor</a:t>
            </a:r>
            <a:r>
              <a:rPr lang="en-US" b="1" dirty="0"/>
              <a:t> </a:t>
            </a:r>
            <a:r>
              <a:rPr lang="en-US" b="1" dirty="0" err="1"/>
              <a:t>Virulensi</a:t>
            </a:r>
            <a:r>
              <a:rPr lang="en-US" b="1" dirty="0"/>
              <a:t> </a:t>
            </a:r>
            <a:r>
              <a:rPr lang="en-US" b="1" dirty="0" err="1"/>
              <a:t>Bakteri</a:t>
            </a:r>
            <a:r>
              <a:rPr lang="en-US" b="1" dirty="0"/>
              <a:t> :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446029"/>
            <a:ext cx="10890889" cy="4595334"/>
          </a:xfrm>
        </p:spPr>
        <p:txBody>
          <a:bodyPr>
            <a:noAutofit/>
          </a:bodyPr>
          <a:lstStyle/>
          <a:p>
            <a:r>
              <a:rPr lang="en-US" sz="2800" b="1" dirty="0" err="1"/>
              <a:t>Transmisibilitas</a:t>
            </a:r>
            <a:r>
              <a:rPr lang="en-US" sz="2800" b="1" dirty="0"/>
              <a:t>:</a:t>
            </a:r>
            <a:r>
              <a:rPr lang="en-US" sz="2800" dirty="0"/>
              <a:t> </a:t>
            </a:r>
            <a:r>
              <a:rPr lang="en-US" sz="2800" dirty="0" err="1"/>
              <a:t>kemampuan</a:t>
            </a:r>
            <a:r>
              <a:rPr lang="en-US" sz="2800" dirty="0"/>
              <a:t> </a:t>
            </a:r>
            <a:r>
              <a:rPr lang="en-US" sz="2800" dirty="0" err="1"/>
              <a:t>mikroorganisme</a:t>
            </a:r>
            <a:r>
              <a:rPr lang="en-US" sz="2800" dirty="0"/>
              <a:t> </a:t>
            </a:r>
            <a:r>
              <a:rPr lang="en-US" sz="2800" dirty="0" err="1"/>
              <a:t>masuk</a:t>
            </a:r>
            <a:r>
              <a:rPr lang="en-US" sz="2800" dirty="0"/>
              <a:t> </a:t>
            </a:r>
            <a:r>
              <a:rPr lang="en-US" sz="2800" dirty="0" err="1"/>
              <a:t>ke</a:t>
            </a:r>
            <a:r>
              <a:rPr lang="en-US" sz="2800" dirty="0"/>
              <a:t>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inang</a:t>
            </a:r>
            <a:r>
              <a:rPr lang="en-US" sz="2800" dirty="0"/>
              <a:t> </a:t>
            </a:r>
            <a:r>
              <a:rPr lang="en-US" sz="2800" dirty="0" err="1"/>
              <a:t>melalui</a:t>
            </a:r>
            <a:r>
              <a:rPr lang="en-US" sz="2800" dirty="0"/>
              <a:t> </a:t>
            </a:r>
            <a:r>
              <a:rPr lang="en-US" sz="2800" dirty="0" err="1"/>
              <a:t>satu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beberapa</a:t>
            </a:r>
            <a:r>
              <a:rPr lang="en-US" sz="2800" dirty="0"/>
              <a:t> </a:t>
            </a:r>
            <a:r>
              <a:rPr lang="en-US" sz="2800" dirty="0" err="1"/>
              <a:t>jalur</a:t>
            </a:r>
            <a:r>
              <a:rPr lang="en-US" sz="2800" dirty="0"/>
              <a:t>.</a:t>
            </a:r>
          </a:p>
          <a:p>
            <a:r>
              <a:rPr lang="en-US" sz="2800" b="1" dirty="0" err="1"/>
              <a:t>Pelekatan</a:t>
            </a:r>
            <a:r>
              <a:rPr lang="en-US" sz="2800" b="1" dirty="0"/>
              <a:t>:</a:t>
            </a:r>
            <a:r>
              <a:rPr lang="en-US" sz="2800" dirty="0"/>
              <a:t> </a:t>
            </a:r>
            <a:r>
              <a:rPr lang="en-US" sz="2800" dirty="0" err="1">
                <a:hlinkClick r:id="rId2" tooltip="en:pili"/>
              </a:rPr>
              <a:t>pili</a:t>
            </a:r>
            <a:r>
              <a:rPr lang="en-US" sz="2800" dirty="0"/>
              <a:t>/</a:t>
            </a:r>
            <a:r>
              <a:rPr lang="en-US" sz="2800" dirty="0" err="1"/>
              <a:t>fimbriae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adhesin</a:t>
            </a:r>
            <a:r>
              <a:rPr lang="en-US" sz="2800" dirty="0"/>
              <a:t>  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melekat</a:t>
            </a:r>
            <a:r>
              <a:rPr lang="en-US" sz="2800" dirty="0"/>
              <a:t> </a:t>
            </a:r>
            <a:r>
              <a:rPr lang="en-US" sz="2800" dirty="0" err="1"/>
              <a:t>pada</a:t>
            </a:r>
            <a:r>
              <a:rPr lang="en-US" sz="2800" dirty="0"/>
              <a:t> </a:t>
            </a:r>
            <a:r>
              <a:rPr lang="en-US" sz="2800" dirty="0" err="1"/>
              <a:t>permukaan</a:t>
            </a:r>
            <a:r>
              <a:rPr lang="en-US" sz="2800" dirty="0"/>
              <a:t> </a:t>
            </a:r>
            <a:r>
              <a:rPr lang="en-US" sz="2800" dirty="0" err="1"/>
              <a:t>sel</a:t>
            </a:r>
            <a:r>
              <a:rPr lang="en-US" sz="2800" dirty="0"/>
              <a:t> </a:t>
            </a:r>
            <a:r>
              <a:rPr lang="en-US" sz="2800" dirty="0" err="1"/>
              <a:t>inang</a:t>
            </a:r>
            <a:endParaRPr lang="en-US" sz="2800" dirty="0"/>
          </a:p>
          <a:p>
            <a:r>
              <a:rPr lang="en-US" sz="2800" b="1" dirty="0" err="1"/>
              <a:t>Kemampuan</a:t>
            </a:r>
            <a:r>
              <a:rPr lang="en-US" sz="2800" b="1" dirty="0"/>
              <a:t> </a:t>
            </a:r>
            <a:r>
              <a:rPr lang="en-US" sz="2800" b="1" dirty="0" err="1"/>
              <a:t>invasif</a:t>
            </a:r>
            <a:r>
              <a:rPr lang="en-US" sz="2800" b="1" dirty="0"/>
              <a:t>:</a:t>
            </a:r>
            <a:r>
              <a:rPr lang="en-US" sz="2800" dirty="0"/>
              <a:t> </a:t>
            </a:r>
            <a:r>
              <a:rPr lang="en-US" sz="2800" dirty="0" err="1"/>
              <a:t>kemampuan</a:t>
            </a:r>
            <a:r>
              <a:rPr lang="en-US" sz="2800" dirty="0"/>
              <a:t> </a:t>
            </a:r>
            <a:r>
              <a:rPr lang="en-US" sz="2800" dirty="0" err="1"/>
              <a:t>bakteri</a:t>
            </a:r>
            <a:r>
              <a:rPr lang="en-US" sz="2800" dirty="0"/>
              <a:t> </a:t>
            </a:r>
            <a:r>
              <a:rPr lang="en-US" sz="2800" dirty="0" err="1"/>
              <a:t>menembus</a:t>
            </a:r>
            <a:r>
              <a:rPr lang="en-US" sz="2800" dirty="0"/>
              <a:t> </a:t>
            </a:r>
            <a:r>
              <a:rPr lang="en-US" sz="2800" dirty="0" err="1"/>
              <a:t>permukaan</a:t>
            </a:r>
            <a:r>
              <a:rPr lang="en-US" sz="2800" dirty="0"/>
              <a:t> </a:t>
            </a:r>
            <a:r>
              <a:rPr lang="en-US" sz="2800" dirty="0" err="1"/>
              <a:t>kelenjar</a:t>
            </a:r>
            <a:r>
              <a:rPr lang="en-US" sz="2800" dirty="0"/>
              <a:t> </a:t>
            </a:r>
            <a:r>
              <a:rPr lang="en-US" sz="2800" dirty="0" err="1">
                <a:hlinkClick r:id="rId3" tooltip="Mukus (halaman belum tersedia)"/>
              </a:rPr>
              <a:t>mukus</a:t>
            </a:r>
            <a:r>
              <a:rPr lang="en-US" sz="2800" dirty="0"/>
              <a:t> </a:t>
            </a:r>
            <a:r>
              <a:rPr lang="en-US" sz="2800" dirty="0" err="1"/>
              <a:t>sehingga</a:t>
            </a:r>
            <a:r>
              <a:rPr lang="en-US" sz="2800" dirty="0"/>
              <a:t> </a:t>
            </a:r>
            <a:r>
              <a:rPr lang="en-US" sz="2800" dirty="0" err="1"/>
              <a:t>menyebar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/>
              <a:t>titik</a:t>
            </a:r>
            <a:r>
              <a:rPr lang="en-US" sz="2800" dirty="0"/>
              <a:t> </a:t>
            </a:r>
            <a:r>
              <a:rPr lang="en-US" sz="2800" dirty="0" err="1"/>
              <a:t>awal</a:t>
            </a:r>
            <a:r>
              <a:rPr lang="en-US" sz="2800" dirty="0"/>
              <a:t> </a:t>
            </a:r>
            <a:r>
              <a:rPr lang="en-US" sz="2800" dirty="0" err="1"/>
              <a:t>infeksi</a:t>
            </a:r>
            <a:endParaRPr lang="en-US" sz="2800" dirty="0"/>
          </a:p>
          <a:p>
            <a:r>
              <a:rPr lang="en-US" sz="2800" b="1" dirty="0" err="1"/>
              <a:t>Toksin</a:t>
            </a:r>
            <a:r>
              <a:rPr lang="en-US" sz="2800" b="1" dirty="0"/>
              <a:t> </a:t>
            </a:r>
            <a:r>
              <a:rPr lang="en-US" sz="2800" b="1" dirty="0" err="1"/>
              <a:t>bakteri</a:t>
            </a:r>
            <a:r>
              <a:rPr lang="en-US" sz="2800" b="1" dirty="0"/>
              <a:t>: </a:t>
            </a:r>
            <a:r>
              <a:rPr lang="en-US" sz="2800" b="1" dirty="0" err="1"/>
              <a:t>eksotoksin</a:t>
            </a:r>
            <a:r>
              <a:rPr lang="en-US" sz="2800" b="1" dirty="0"/>
              <a:t> dan </a:t>
            </a:r>
            <a:r>
              <a:rPr lang="en-US" sz="2800" b="1" dirty="0" err="1"/>
              <a:t>endotoksin</a:t>
            </a:r>
            <a:endParaRPr lang="en-US" sz="2800" b="1" dirty="0"/>
          </a:p>
          <a:p>
            <a:r>
              <a:rPr lang="en-US" sz="2800" b="1" dirty="0" err="1"/>
              <a:t>Enzim</a:t>
            </a:r>
            <a:r>
              <a:rPr lang="en-US" sz="2800" b="1" dirty="0"/>
              <a:t> </a:t>
            </a:r>
          </a:p>
          <a:p>
            <a:r>
              <a:rPr lang="en-US" sz="2800" b="1" dirty="0" err="1"/>
              <a:t>Faktor</a:t>
            </a:r>
            <a:r>
              <a:rPr lang="en-US" sz="2800" b="1" dirty="0"/>
              <a:t> </a:t>
            </a:r>
            <a:r>
              <a:rPr lang="en-US" sz="2800" b="1" dirty="0" err="1"/>
              <a:t>antifagositik</a:t>
            </a:r>
            <a:endParaRPr lang="en-US" sz="2800" b="1" dirty="0"/>
          </a:p>
          <a:p>
            <a:r>
              <a:rPr lang="en-US" sz="2800" b="1" dirty="0" err="1"/>
              <a:t>Peranan</a:t>
            </a:r>
            <a:r>
              <a:rPr lang="en-US" sz="2800" b="1" dirty="0"/>
              <a:t> biofilm </a:t>
            </a:r>
            <a:r>
              <a:rPr lang="en-US" sz="2800" b="1" dirty="0" err="1"/>
              <a:t>bakteri</a:t>
            </a:r>
            <a:endParaRPr lang="en-US" sz="2800" dirty="0"/>
          </a:p>
          <a:p>
            <a:endParaRPr lang="en-US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age.slidesharecdn.com/virulence-120407074245-phpapp01/95/bacterial-virulence-9-1024.jpg?cb=13338044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304800"/>
            <a:ext cx="8432800" cy="632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FAA5D-20C2-57E4-2465-F2E9833B8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Definisi</a:t>
            </a:r>
            <a:r>
              <a:rPr lang="en-US" dirty="0"/>
              <a:t> </a:t>
            </a:r>
            <a:r>
              <a:rPr lang="en-US" dirty="0" err="1"/>
              <a:t>Infeksi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C57E7-02E3-C32B-E835-1FD291D12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31089"/>
            <a:ext cx="11379987" cy="5061098"/>
          </a:xfrm>
        </p:spPr>
        <p:txBody>
          <a:bodyPr>
            <a:normAutofit/>
          </a:bodyPr>
          <a:lstStyle/>
          <a:p>
            <a:r>
              <a:rPr lang="en-US" sz="3200" dirty="0" err="1"/>
              <a:t>Infeksi</a:t>
            </a:r>
            <a:r>
              <a:rPr lang="en-US" sz="3200" dirty="0"/>
              <a:t> </a:t>
            </a:r>
            <a:r>
              <a:rPr lang="en-US" sz="3200" dirty="0" err="1"/>
              <a:t>terjadi</a:t>
            </a:r>
            <a:r>
              <a:rPr lang="en-US" sz="3200" dirty="0"/>
              <a:t> </a:t>
            </a:r>
            <a:r>
              <a:rPr lang="en-US" sz="3200" dirty="0" err="1"/>
              <a:t>bila</a:t>
            </a:r>
            <a:r>
              <a:rPr lang="en-US" sz="3200" dirty="0"/>
              <a:t> </a:t>
            </a:r>
            <a:r>
              <a:rPr lang="en-US" sz="3200" dirty="0" err="1"/>
              <a:t>mikroorganisme</a:t>
            </a:r>
            <a:r>
              <a:rPr lang="en-US" sz="3200" dirty="0"/>
              <a:t> (</a:t>
            </a:r>
            <a:r>
              <a:rPr lang="en-US" sz="3200" dirty="0" err="1"/>
              <a:t>bakteri</a:t>
            </a:r>
            <a:r>
              <a:rPr lang="en-US" sz="3200" dirty="0"/>
              <a:t>, virus, </a:t>
            </a:r>
            <a:r>
              <a:rPr lang="en-US" sz="3200" dirty="0" err="1"/>
              <a:t>jamur</a:t>
            </a:r>
            <a:r>
              <a:rPr lang="en-US" sz="3200" dirty="0"/>
              <a:t>, </a:t>
            </a:r>
            <a:r>
              <a:rPr lang="en-US" sz="3200" dirty="0" err="1"/>
              <a:t>atau</a:t>
            </a:r>
            <a:r>
              <a:rPr lang="en-US" sz="3200" dirty="0"/>
              <a:t> parasite) </a:t>
            </a:r>
            <a:r>
              <a:rPr lang="en-US" sz="3200" dirty="0" err="1"/>
              <a:t>memasuki</a:t>
            </a:r>
            <a:r>
              <a:rPr lang="en-US" sz="3200" dirty="0"/>
              <a:t> </a:t>
            </a:r>
            <a:r>
              <a:rPr lang="en-US" sz="3200" dirty="0" err="1"/>
              <a:t>tubuh</a:t>
            </a:r>
            <a:r>
              <a:rPr lang="en-US" sz="3200" dirty="0"/>
              <a:t> </a:t>
            </a:r>
            <a:r>
              <a:rPr lang="en-US" sz="3200" dirty="0" err="1"/>
              <a:t>manusia</a:t>
            </a:r>
            <a:r>
              <a:rPr lang="en-US" sz="3200" dirty="0"/>
              <a:t> dan </a:t>
            </a:r>
            <a:r>
              <a:rPr lang="en-US" sz="3200" dirty="0" err="1"/>
              <a:t>menyebabkan</a:t>
            </a:r>
            <a:r>
              <a:rPr lang="en-US" sz="3200" dirty="0"/>
              <a:t> </a:t>
            </a:r>
            <a:r>
              <a:rPr lang="en-US" sz="3200" dirty="0" err="1"/>
              <a:t>gangguan</a:t>
            </a:r>
            <a:endParaRPr lang="en-US" sz="3200" dirty="0"/>
          </a:p>
          <a:p>
            <a:r>
              <a:rPr lang="en-US" sz="3200" dirty="0" err="1"/>
              <a:t>Infeksi</a:t>
            </a:r>
            <a:r>
              <a:rPr lang="en-US" sz="3200" dirty="0"/>
              <a:t>: </a:t>
            </a:r>
            <a:r>
              <a:rPr lang="en-US" sz="3200" dirty="0" err="1"/>
              <a:t>perkembangbiakan</a:t>
            </a:r>
            <a:r>
              <a:rPr lang="en-US" sz="3200" dirty="0"/>
              <a:t> </a:t>
            </a:r>
            <a:r>
              <a:rPr lang="en-US" sz="3200" dirty="0" err="1"/>
              <a:t>suatu</a:t>
            </a:r>
            <a:r>
              <a:rPr lang="en-US" sz="3200" dirty="0"/>
              <a:t> </a:t>
            </a:r>
            <a:r>
              <a:rPr lang="en-US" sz="3200" dirty="0" err="1"/>
              <a:t>agen</a:t>
            </a:r>
            <a:r>
              <a:rPr lang="en-US" sz="3200" dirty="0"/>
              <a:t> </a:t>
            </a:r>
            <a:r>
              <a:rPr lang="en-US" sz="3200" dirty="0" err="1"/>
              <a:t>infeksius</a:t>
            </a:r>
            <a:r>
              <a:rPr lang="en-US" sz="3200" dirty="0"/>
              <a:t> di </a:t>
            </a:r>
            <a:r>
              <a:rPr lang="en-US" sz="3200" dirty="0" err="1"/>
              <a:t>dalam</a:t>
            </a:r>
            <a:r>
              <a:rPr lang="en-US" sz="3200" dirty="0"/>
              <a:t> </a:t>
            </a:r>
            <a:r>
              <a:rPr lang="en-US" sz="3200" dirty="0" err="1"/>
              <a:t>tubuh</a:t>
            </a:r>
            <a:r>
              <a:rPr lang="en-US" sz="3200" dirty="0"/>
              <a:t>, </a:t>
            </a:r>
            <a:r>
              <a:rPr lang="en-US" sz="3200" dirty="0" err="1"/>
              <a:t>perkembangbiakan</a:t>
            </a:r>
            <a:r>
              <a:rPr lang="en-US" sz="3200" dirty="0"/>
              <a:t> </a:t>
            </a:r>
            <a:r>
              <a:rPr lang="en-US" sz="3200" dirty="0" err="1"/>
              <a:t>bakteri</a:t>
            </a:r>
            <a:r>
              <a:rPr lang="en-US" sz="3200" dirty="0"/>
              <a:t> yang </a:t>
            </a:r>
            <a:r>
              <a:rPr lang="en-US" sz="3200" dirty="0" err="1"/>
              <a:t>merupakan</a:t>
            </a:r>
            <a:r>
              <a:rPr lang="en-US" sz="3200" dirty="0"/>
              <a:t> </a:t>
            </a:r>
            <a:r>
              <a:rPr lang="en-US" sz="3200" dirty="0" err="1"/>
              <a:t>bagian</a:t>
            </a:r>
            <a:r>
              <a:rPr lang="en-US" sz="3200" dirty="0"/>
              <a:t> </a:t>
            </a:r>
            <a:r>
              <a:rPr lang="en-US" sz="3200" dirty="0" err="1"/>
              <a:t>dari</a:t>
            </a:r>
            <a:r>
              <a:rPr lang="en-US" sz="3200" dirty="0"/>
              <a:t> flora normal </a:t>
            </a:r>
            <a:r>
              <a:rPr lang="en-US" sz="3200" dirty="0" err="1"/>
              <a:t>saluran</a:t>
            </a:r>
            <a:r>
              <a:rPr lang="en-US" sz="3200" dirty="0"/>
              <a:t> </a:t>
            </a:r>
            <a:r>
              <a:rPr lang="en-US" sz="3200" dirty="0" err="1"/>
              <a:t>cerna</a:t>
            </a:r>
            <a:r>
              <a:rPr lang="en-US" sz="3200" dirty="0"/>
              <a:t>, </a:t>
            </a:r>
            <a:r>
              <a:rPr lang="en-US" sz="3200" dirty="0" err="1"/>
              <a:t>kulit</a:t>
            </a:r>
            <a:r>
              <a:rPr lang="en-US" sz="3200" dirty="0"/>
              <a:t>, </a:t>
            </a:r>
            <a:r>
              <a:rPr lang="en-US" sz="3200" dirty="0" err="1"/>
              <a:t>dll</a:t>
            </a:r>
            <a:r>
              <a:rPr lang="en-US" sz="3200" dirty="0"/>
              <a:t>, </a:t>
            </a:r>
            <a:r>
              <a:rPr lang="en-US" sz="3200" dirty="0" err="1"/>
              <a:t>secara</a:t>
            </a:r>
            <a:r>
              <a:rPr lang="en-US" sz="3200" dirty="0"/>
              <a:t> </a:t>
            </a:r>
            <a:r>
              <a:rPr lang="en-US" sz="3200" dirty="0" err="1"/>
              <a:t>umum</a:t>
            </a:r>
            <a:r>
              <a:rPr lang="en-US" sz="3200" dirty="0"/>
              <a:t> </a:t>
            </a:r>
            <a:r>
              <a:rPr lang="en-US" sz="3200" dirty="0" err="1"/>
              <a:t>tidak</a:t>
            </a:r>
            <a:r>
              <a:rPr lang="en-US" sz="3200" dirty="0"/>
              <a:t> </a:t>
            </a:r>
            <a:r>
              <a:rPr lang="en-US" sz="3200" dirty="0" err="1"/>
              <a:t>dianggap</a:t>
            </a:r>
            <a:r>
              <a:rPr lang="en-US" sz="3200" dirty="0"/>
              <a:t> </a:t>
            </a:r>
            <a:r>
              <a:rPr lang="en-US" sz="3200" dirty="0" err="1"/>
              <a:t>sebagai</a:t>
            </a:r>
            <a:r>
              <a:rPr lang="en-US" sz="3200" dirty="0"/>
              <a:t> </a:t>
            </a:r>
            <a:r>
              <a:rPr lang="en-US" sz="3200" dirty="0" err="1"/>
              <a:t>suatu</a:t>
            </a:r>
            <a:r>
              <a:rPr lang="en-US" sz="3200" dirty="0"/>
              <a:t> </a:t>
            </a:r>
            <a:r>
              <a:rPr lang="en-US" sz="3200" dirty="0" err="1"/>
              <a:t>infeksi</a:t>
            </a:r>
            <a:r>
              <a:rPr lang="en-US" sz="3200" dirty="0"/>
              <a:t>; </a:t>
            </a:r>
            <a:r>
              <a:rPr lang="en-US" sz="3200" dirty="0" err="1"/>
              <a:t>sebaliknya</a:t>
            </a:r>
            <a:r>
              <a:rPr lang="en-US" sz="3200" dirty="0"/>
              <a:t> </a:t>
            </a:r>
            <a:r>
              <a:rPr lang="en-US" sz="3200" dirty="0" err="1"/>
              <a:t>perkembangbiakan</a:t>
            </a:r>
            <a:r>
              <a:rPr lang="en-US" sz="3200" dirty="0"/>
              <a:t> </a:t>
            </a:r>
            <a:r>
              <a:rPr lang="en-US" sz="3200" dirty="0" err="1"/>
              <a:t>bakteri</a:t>
            </a:r>
            <a:r>
              <a:rPr lang="en-US" sz="3200" dirty="0"/>
              <a:t> pathogen (</a:t>
            </a:r>
            <a:r>
              <a:rPr lang="en-US" sz="3200" dirty="0" err="1"/>
              <a:t>meskipun</a:t>
            </a:r>
            <a:r>
              <a:rPr lang="en-US" sz="3200" dirty="0"/>
              <a:t> </a:t>
            </a:r>
            <a:r>
              <a:rPr lang="en-US" sz="3200" dirty="0" err="1"/>
              <a:t>tanpa</a:t>
            </a:r>
            <a:r>
              <a:rPr lang="en-US" sz="3200" dirty="0"/>
              <a:t> </a:t>
            </a:r>
            <a:r>
              <a:rPr lang="en-US" sz="3200" dirty="0" err="1"/>
              <a:t>gejala</a:t>
            </a:r>
            <a:r>
              <a:rPr lang="en-US" sz="3200" dirty="0"/>
              <a:t>) </a:t>
            </a:r>
            <a:r>
              <a:rPr lang="en-US" sz="3200" dirty="0" err="1"/>
              <a:t>dianggap</a:t>
            </a:r>
            <a:r>
              <a:rPr lang="en-US" sz="3200" dirty="0"/>
              <a:t> </a:t>
            </a:r>
            <a:r>
              <a:rPr lang="en-US" sz="3200" dirty="0" err="1"/>
              <a:t>sebagai</a:t>
            </a:r>
            <a:r>
              <a:rPr lang="en-US" sz="3200" dirty="0"/>
              <a:t> </a:t>
            </a:r>
            <a:r>
              <a:rPr lang="en-US" sz="3200" dirty="0" err="1"/>
              <a:t>suatu</a:t>
            </a:r>
            <a:r>
              <a:rPr lang="en-US" sz="3200" dirty="0"/>
              <a:t> </a:t>
            </a:r>
            <a:r>
              <a:rPr lang="en-US" sz="3200" dirty="0" err="1"/>
              <a:t>infeksi</a:t>
            </a:r>
            <a:endParaRPr lang="en-US" sz="3200" dirty="0"/>
          </a:p>
          <a:p>
            <a:pPr marL="0" indent="0">
              <a:buNone/>
            </a:pPr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3231686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dirty="0" err="1"/>
              <a:t>Faktor</a:t>
            </a:r>
            <a:r>
              <a:rPr lang="en-US" dirty="0"/>
              <a:t> </a:t>
            </a:r>
            <a:r>
              <a:rPr lang="en-US" dirty="0" err="1"/>
              <a:t>perlekatan</a:t>
            </a:r>
            <a:r>
              <a:rPr lang="en-US" dirty="0"/>
              <a:t>/</a:t>
            </a:r>
            <a:r>
              <a:rPr lang="en-US" dirty="0" err="1"/>
              <a:t>adherens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5" y="1509823"/>
            <a:ext cx="11089757" cy="4922875"/>
          </a:xfrm>
        </p:spPr>
        <p:txBody>
          <a:bodyPr>
            <a:noAutofit/>
          </a:bodyPr>
          <a:lstStyle/>
          <a:p>
            <a:r>
              <a:rPr lang="en-US" sz="2800" dirty="0" err="1"/>
              <a:t>Setelah</a:t>
            </a:r>
            <a:r>
              <a:rPr lang="en-US" sz="2800" dirty="0"/>
              <a:t> </a:t>
            </a:r>
            <a:r>
              <a:rPr lang="en-US" sz="2800" dirty="0" err="1"/>
              <a:t>masuk</a:t>
            </a:r>
            <a:r>
              <a:rPr lang="en-US" sz="2800" dirty="0"/>
              <a:t> </a:t>
            </a:r>
            <a:r>
              <a:rPr lang="en-US" sz="2800" dirty="0" err="1"/>
              <a:t>ke</a:t>
            </a:r>
            <a:r>
              <a:rPr lang="en-US" sz="2800" dirty="0"/>
              <a:t> </a:t>
            </a:r>
            <a:r>
              <a:rPr lang="en-US" sz="2800" dirty="0" err="1"/>
              <a:t>tubuh</a:t>
            </a:r>
            <a:r>
              <a:rPr lang="en-US" sz="2800" dirty="0"/>
              <a:t> host, </a:t>
            </a:r>
            <a:r>
              <a:rPr lang="en-US" sz="2800" dirty="0" err="1"/>
              <a:t>bakteri</a:t>
            </a:r>
            <a:r>
              <a:rPr lang="en-US" sz="2800" dirty="0"/>
              <a:t> </a:t>
            </a:r>
            <a:r>
              <a:rPr lang="en-US" sz="2800" dirty="0" err="1"/>
              <a:t>hrs</a:t>
            </a:r>
            <a:r>
              <a:rPr lang="en-US" sz="2800" dirty="0"/>
              <a:t> </a:t>
            </a:r>
            <a:r>
              <a:rPr lang="en-US" sz="2800" dirty="0" err="1"/>
              <a:t>menempel</a:t>
            </a:r>
            <a:r>
              <a:rPr lang="en-US" sz="2800" dirty="0"/>
              <a:t> pd </a:t>
            </a:r>
            <a:r>
              <a:rPr lang="en-US" sz="2800" dirty="0" err="1"/>
              <a:t>sel</a:t>
            </a:r>
            <a:r>
              <a:rPr lang="en-US" sz="2800" dirty="0"/>
              <a:t> </a:t>
            </a:r>
            <a:r>
              <a:rPr lang="en-US" sz="2800" dirty="0" err="1"/>
              <a:t>permukaan</a:t>
            </a:r>
            <a:r>
              <a:rPr lang="en-US" sz="2800" dirty="0"/>
              <a:t> </a:t>
            </a:r>
            <a:r>
              <a:rPr lang="en-US" sz="2800" dirty="0" err="1"/>
              <a:t>jaringan</a:t>
            </a:r>
            <a:r>
              <a:rPr lang="en-US" sz="2800" dirty="0"/>
              <a:t> agar </a:t>
            </a:r>
            <a:r>
              <a:rPr lang="en-US" sz="2800" dirty="0" err="1"/>
              <a:t>tdk</a:t>
            </a:r>
            <a:r>
              <a:rPr lang="en-US" sz="2800" dirty="0"/>
              <a:t> </a:t>
            </a:r>
            <a:r>
              <a:rPr lang="en-US" sz="2800" dirty="0" err="1"/>
              <a:t>disingkirkan</a:t>
            </a:r>
            <a:r>
              <a:rPr lang="en-US" sz="2800" dirty="0"/>
              <a:t> oleh mucus/</a:t>
            </a:r>
            <a:r>
              <a:rPr lang="en-US" sz="2800" dirty="0" err="1"/>
              <a:t>cairan</a:t>
            </a:r>
            <a:r>
              <a:rPr lang="en-US" sz="2800" dirty="0"/>
              <a:t> </a:t>
            </a:r>
            <a:r>
              <a:rPr lang="en-US" sz="2800" dirty="0" err="1"/>
              <a:t>jaringan</a:t>
            </a:r>
            <a:endParaRPr lang="en-US" sz="2800" dirty="0"/>
          </a:p>
          <a:p>
            <a:r>
              <a:rPr lang="en-US" sz="2800" dirty="0"/>
              <a:t>Proses </a:t>
            </a:r>
            <a:r>
              <a:rPr lang="en-US" sz="2800" dirty="0" err="1"/>
              <a:t>perlekatan</a:t>
            </a:r>
            <a:r>
              <a:rPr lang="en-US" sz="2800" dirty="0"/>
              <a:t> </a:t>
            </a:r>
            <a:r>
              <a:rPr lang="en-US" sz="2800" dirty="0" err="1"/>
              <a:t>bakteri</a:t>
            </a:r>
            <a:r>
              <a:rPr lang="en-US" sz="2800" dirty="0"/>
              <a:t> </a:t>
            </a:r>
            <a:r>
              <a:rPr lang="en-US" sz="2800" dirty="0" err="1"/>
              <a:t>ke</a:t>
            </a:r>
            <a:r>
              <a:rPr lang="en-US" sz="2800" dirty="0"/>
              <a:t> </a:t>
            </a:r>
            <a:r>
              <a:rPr lang="en-US" sz="2800" dirty="0" err="1"/>
              <a:t>sel</a:t>
            </a:r>
            <a:r>
              <a:rPr lang="en-US" sz="2800" dirty="0"/>
              <a:t> host </a:t>
            </a:r>
            <a:r>
              <a:rPr lang="en-US" sz="2800" dirty="0" err="1"/>
              <a:t>a.l</a:t>
            </a:r>
            <a:r>
              <a:rPr lang="en-US" sz="2800" dirty="0"/>
              <a:t> </a:t>
            </a:r>
            <a:r>
              <a:rPr lang="en-US" sz="2800" dirty="0" err="1"/>
              <a:t>diperantarai</a:t>
            </a:r>
            <a:r>
              <a:rPr lang="en-US" sz="2800" dirty="0"/>
              <a:t>: </a:t>
            </a:r>
          </a:p>
          <a:p>
            <a:pPr lvl="1"/>
            <a:r>
              <a:rPr lang="en-US" sz="2600" dirty="0">
                <a:highlight>
                  <a:srgbClr val="FF0000"/>
                </a:highlight>
              </a:rPr>
              <a:t>Pili</a:t>
            </a:r>
            <a:r>
              <a:rPr lang="en-US" sz="2600" dirty="0"/>
              <a:t> (</a:t>
            </a:r>
            <a:r>
              <a:rPr lang="en-US" sz="2600" dirty="0" err="1"/>
              <a:t>tambahan</a:t>
            </a:r>
            <a:r>
              <a:rPr lang="en-US" sz="2600" dirty="0"/>
              <a:t> </a:t>
            </a:r>
            <a:r>
              <a:rPr lang="en-US" sz="2600" dirty="0" err="1"/>
              <a:t>rambut</a:t>
            </a:r>
            <a:r>
              <a:rPr lang="en-US" sz="2600" dirty="0"/>
              <a:t> </a:t>
            </a:r>
            <a:r>
              <a:rPr lang="en-US" sz="2600" dirty="0" err="1"/>
              <a:t>yg</a:t>
            </a:r>
            <a:r>
              <a:rPr lang="en-US" sz="2600" dirty="0"/>
              <a:t> </a:t>
            </a:r>
            <a:r>
              <a:rPr lang="en-US" sz="2600" dirty="0" err="1"/>
              <a:t>mrpk</a:t>
            </a:r>
            <a:r>
              <a:rPr lang="en-US" sz="2600" dirty="0"/>
              <a:t> </a:t>
            </a:r>
            <a:r>
              <a:rPr lang="en-US" sz="2600" dirty="0" err="1"/>
              <a:t>perpanjangan</a:t>
            </a:r>
            <a:r>
              <a:rPr lang="en-US" sz="2600" dirty="0"/>
              <a:t> </a:t>
            </a:r>
            <a:r>
              <a:rPr lang="en-US" sz="2600" dirty="0" err="1"/>
              <a:t>permukaan</a:t>
            </a:r>
            <a:r>
              <a:rPr lang="en-US" sz="2600" dirty="0"/>
              <a:t> </a:t>
            </a:r>
            <a:r>
              <a:rPr lang="en-US" sz="2600" dirty="0" err="1"/>
              <a:t>sel</a:t>
            </a:r>
            <a:r>
              <a:rPr lang="en-US" sz="2600" dirty="0"/>
              <a:t> </a:t>
            </a:r>
            <a:r>
              <a:rPr lang="en-US" sz="2600" dirty="0" err="1"/>
              <a:t>bakteri</a:t>
            </a:r>
            <a:r>
              <a:rPr lang="en-US" sz="2600" dirty="0"/>
              <a:t>), </a:t>
            </a:r>
          </a:p>
          <a:p>
            <a:pPr lvl="1"/>
            <a:r>
              <a:rPr lang="en-US" sz="2600" dirty="0">
                <a:highlight>
                  <a:srgbClr val="FF0000"/>
                </a:highlight>
              </a:rPr>
              <a:t>Fimbriae</a:t>
            </a:r>
            <a:r>
              <a:rPr lang="en-US" sz="2600" dirty="0"/>
              <a:t> (</a:t>
            </a:r>
            <a:r>
              <a:rPr lang="en-US" sz="2600" dirty="0" err="1"/>
              <a:t>terdapat</a:t>
            </a:r>
            <a:r>
              <a:rPr lang="en-US" sz="2600" dirty="0"/>
              <a:t> </a:t>
            </a:r>
            <a:r>
              <a:rPr lang="en-US" sz="2600" dirty="0" err="1"/>
              <a:t>asam</a:t>
            </a:r>
            <a:r>
              <a:rPr lang="en-US" sz="2600" dirty="0"/>
              <a:t> </a:t>
            </a:r>
            <a:r>
              <a:rPr lang="en-US" sz="2600" dirty="0" err="1"/>
              <a:t>lipoteikoat</a:t>
            </a:r>
            <a:r>
              <a:rPr lang="en-US" sz="2600" dirty="0"/>
              <a:t>, protein F dan protein M pd fimbriae </a:t>
            </a:r>
            <a:r>
              <a:rPr lang="en-US" sz="2600" dirty="0">
                <a:sym typeface="Wingdings" panose="05000000000000000000" pitchFamily="2" charset="2"/>
              </a:rPr>
              <a:t></a:t>
            </a:r>
            <a:r>
              <a:rPr lang="en-US" sz="2600" dirty="0"/>
              <a:t> </a:t>
            </a:r>
            <a:r>
              <a:rPr lang="en-US" sz="2600" dirty="0" err="1"/>
              <a:t>asam</a:t>
            </a:r>
            <a:r>
              <a:rPr lang="en-US" sz="2600" dirty="0"/>
              <a:t> </a:t>
            </a:r>
            <a:r>
              <a:rPr lang="en-US" sz="2600" dirty="0" err="1"/>
              <a:t>lipoteikoat</a:t>
            </a:r>
            <a:r>
              <a:rPr lang="en-US" sz="2600" dirty="0"/>
              <a:t>, protein F </a:t>
            </a:r>
            <a:r>
              <a:rPr lang="en-US" sz="2600" dirty="0" err="1"/>
              <a:t>memperantarai</a:t>
            </a:r>
            <a:r>
              <a:rPr lang="en-US" sz="2600" dirty="0"/>
              <a:t> </a:t>
            </a:r>
            <a:r>
              <a:rPr lang="en-US" sz="2600" dirty="0" err="1"/>
              <a:t>perlekatan</a:t>
            </a:r>
            <a:r>
              <a:rPr lang="en-US" sz="2600" dirty="0"/>
              <a:t> </a:t>
            </a:r>
            <a:r>
              <a:rPr lang="en-US" sz="2600" dirty="0" err="1"/>
              <a:t>ke</a:t>
            </a:r>
            <a:r>
              <a:rPr lang="en-US" sz="2600" dirty="0"/>
              <a:t> </a:t>
            </a:r>
            <a:r>
              <a:rPr lang="en-US" sz="2600" dirty="0" err="1"/>
              <a:t>sel</a:t>
            </a:r>
            <a:r>
              <a:rPr lang="en-US" sz="2600" dirty="0"/>
              <a:t> </a:t>
            </a:r>
            <a:r>
              <a:rPr lang="en-US" sz="2600" dirty="0" err="1"/>
              <a:t>epitel</a:t>
            </a:r>
            <a:r>
              <a:rPr lang="en-US" sz="2600" dirty="0"/>
              <a:t> pd </a:t>
            </a:r>
            <a:r>
              <a:rPr lang="en-US" sz="2600" i="1" dirty="0"/>
              <a:t>Streptococcus </a:t>
            </a:r>
            <a:r>
              <a:rPr lang="en-US" sz="2600" i="1" dirty="0" err="1"/>
              <a:t>sp</a:t>
            </a:r>
            <a:r>
              <a:rPr lang="en-US" sz="26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698223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B4CB10-866A-11BD-2A8F-8856159DE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035" y="835727"/>
            <a:ext cx="8907316" cy="561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8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dirty="0" err="1"/>
              <a:t>Toksin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5" y="1509823"/>
            <a:ext cx="11089757" cy="4922875"/>
          </a:xfrm>
        </p:spPr>
        <p:txBody>
          <a:bodyPr>
            <a:noAutofit/>
          </a:bodyPr>
          <a:lstStyle/>
          <a:p>
            <a:endParaRPr lang="en-US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94C51-0F91-386D-4712-490FEFE57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060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AB77E9-CA0E-F91D-308F-8D63E3A840A5}"/>
              </a:ext>
            </a:extLst>
          </p:cNvPr>
          <p:cNvSpPr txBox="1"/>
          <p:nvPr/>
        </p:nvSpPr>
        <p:spPr>
          <a:xfrm>
            <a:off x="8059479" y="0"/>
            <a:ext cx="1690577" cy="42530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62831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866AC-1B52-5AC0-E580-B1E9F917B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5899B-258C-C482-EEBC-B6022EE13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36CF07-5DCA-88BC-98BF-30C8CFCAC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5" y="1"/>
            <a:ext cx="10742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28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79263-FA1B-A75F-64B7-98D96AA29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3898"/>
          </a:xfrm>
        </p:spPr>
        <p:txBody>
          <a:bodyPr/>
          <a:lstStyle/>
          <a:p>
            <a:r>
              <a:rPr lang="en-US" b="1" dirty="0" err="1"/>
              <a:t>Patogenesis</a:t>
            </a:r>
            <a:r>
              <a:rPr lang="en-US" b="1" dirty="0"/>
              <a:t> </a:t>
            </a:r>
            <a:r>
              <a:rPr lang="en-US" b="1" dirty="0" err="1"/>
              <a:t>Infeksi</a:t>
            </a:r>
            <a:r>
              <a:rPr lang="en-US" b="1" dirty="0"/>
              <a:t> Virus</a:t>
            </a:r>
            <a:endParaRPr lang="en-ID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6AF099-C786-226B-E419-3B350A3CD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643321"/>
            <a:ext cx="10688871" cy="478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76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79263-FA1B-A75F-64B7-98D96AA29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3898"/>
          </a:xfrm>
        </p:spPr>
        <p:txBody>
          <a:bodyPr/>
          <a:lstStyle/>
          <a:p>
            <a:r>
              <a:rPr lang="en-US" b="1" dirty="0" err="1"/>
              <a:t>Patogenesis</a:t>
            </a:r>
            <a:r>
              <a:rPr lang="en-US" b="1" dirty="0"/>
              <a:t> </a:t>
            </a:r>
            <a:r>
              <a:rPr lang="en-US" b="1" dirty="0" err="1"/>
              <a:t>Infeksi</a:t>
            </a:r>
            <a:r>
              <a:rPr lang="en-US" b="1" dirty="0"/>
              <a:t> Virus</a:t>
            </a:r>
            <a:endParaRPr lang="en-ID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BF3A64-574E-3751-583E-2590DFDEDB06}"/>
              </a:ext>
            </a:extLst>
          </p:cNvPr>
          <p:cNvSpPr txBox="1"/>
          <p:nvPr/>
        </p:nvSpPr>
        <p:spPr>
          <a:xfrm>
            <a:off x="861237" y="1871330"/>
            <a:ext cx="104730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Virus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3200" dirty="0" err="1"/>
              <a:t>Mikroorganisme</a:t>
            </a:r>
            <a:r>
              <a:rPr lang="en-ID" sz="3200" dirty="0"/>
              <a:t> </a:t>
            </a:r>
            <a:r>
              <a:rPr lang="en-ID" sz="3200" dirty="0" err="1"/>
              <a:t>obligat</a:t>
            </a:r>
            <a:r>
              <a:rPr lang="en-ID" sz="3200" dirty="0"/>
              <a:t> </a:t>
            </a:r>
            <a:r>
              <a:rPr lang="en-ID" sz="3200" dirty="0" err="1"/>
              <a:t>intraselular</a:t>
            </a:r>
            <a:r>
              <a:rPr lang="en-ID" sz="3200" dirty="0"/>
              <a:t> (</a:t>
            </a:r>
            <a:r>
              <a:rPr lang="en-ID" sz="3200" dirty="0" err="1"/>
              <a:t>hanya</a:t>
            </a:r>
            <a:r>
              <a:rPr lang="en-ID" sz="3200" dirty="0"/>
              <a:t> </a:t>
            </a:r>
            <a:r>
              <a:rPr lang="en-ID" sz="3200" dirty="0" err="1"/>
              <a:t>mampu</a:t>
            </a:r>
            <a:r>
              <a:rPr lang="en-ID" sz="3200" dirty="0"/>
              <a:t> </a:t>
            </a:r>
            <a:r>
              <a:rPr lang="en-ID" sz="3200" dirty="0" err="1"/>
              <a:t>bereplikasi</a:t>
            </a:r>
            <a:r>
              <a:rPr lang="en-ID" sz="3200" dirty="0"/>
              <a:t> di </a:t>
            </a:r>
            <a:r>
              <a:rPr lang="en-ID" sz="3200" dirty="0" err="1"/>
              <a:t>dalam</a:t>
            </a:r>
            <a:r>
              <a:rPr lang="en-ID" sz="3200" dirty="0"/>
              <a:t> </a:t>
            </a:r>
            <a:r>
              <a:rPr lang="en-ID" sz="3200" dirty="0" err="1"/>
              <a:t>sel</a:t>
            </a:r>
            <a:r>
              <a:rPr lang="en-ID" sz="3200" dirty="0"/>
              <a:t> </a:t>
            </a:r>
            <a:r>
              <a:rPr lang="en-ID" sz="3200" dirty="0" err="1"/>
              <a:t>hidup</a:t>
            </a:r>
            <a:r>
              <a:rPr lang="en-ID" sz="32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3200" dirty="0" err="1"/>
              <a:t>Ukuran</a:t>
            </a:r>
            <a:r>
              <a:rPr lang="en-ID" sz="3200" dirty="0"/>
              <a:t> sangat </a:t>
            </a:r>
            <a:r>
              <a:rPr lang="en-ID" sz="3200" dirty="0" err="1"/>
              <a:t>kecil</a:t>
            </a:r>
            <a:r>
              <a:rPr lang="en-ID" sz="3200" dirty="0"/>
              <a:t>, diameter 20 – 400 nm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3200" dirty="0"/>
              <a:t>Virus </a:t>
            </a:r>
            <a:r>
              <a:rPr lang="en-ID" sz="3200" dirty="0" err="1"/>
              <a:t>terdiri</a:t>
            </a:r>
            <a:r>
              <a:rPr lang="en-ID" sz="3200" dirty="0"/>
              <a:t> </a:t>
            </a:r>
            <a:r>
              <a:rPr lang="en-ID" sz="3200" dirty="0" err="1"/>
              <a:t>dari</a:t>
            </a:r>
            <a:r>
              <a:rPr lang="en-ID" sz="3200" dirty="0"/>
              <a:t> </a:t>
            </a:r>
            <a:r>
              <a:rPr lang="en-ID" sz="3200" dirty="0" err="1"/>
              <a:t>materi</a:t>
            </a:r>
            <a:r>
              <a:rPr lang="en-ID" sz="3200" dirty="0"/>
              <a:t> </a:t>
            </a:r>
            <a:r>
              <a:rPr lang="en-ID" sz="3200" dirty="0" err="1"/>
              <a:t>genetik</a:t>
            </a:r>
            <a:r>
              <a:rPr lang="en-ID" sz="3200" dirty="0"/>
              <a:t> (DNA </a:t>
            </a:r>
            <a:r>
              <a:rPr lang="en-ID" sz="3200" dirty="0" err="1"/>
              <a:t>atau</a:t>
            </a:r>
            <a:r>
              <a:rPr lang="en-ID" sz="3200" dirty="0"/>
              <a:t> RNA) yang </a:t>
            </a:r>
            <a:r>
              <a:rPr lang="en-ID" sz="3200" dirty="0" err="1"/>
              <a:t>diselubungi</a:t>
            </a:r>
            <a:r>
              <a:rPr lang="en-ID" sz="3200" dirty="0"/>
              <a:t> oleh </a:t>
            </a:r>
            <a:r>
              <a:rPr lang="en-ID" sz="3200" dirty="0" err="1"/>
              <a:t>cangkang</a:t>
            </a:r>
            <a:r>
              <a:rPr lang="en-ID" sz="3200" dirty="0"/>
              <a:t> protein dan </a:t>
            </a:r>
            <a:r>
              <a:rPr lang="en-ID" sz="3200" dirty="0" err="1"/>
              <a:t>atau</a:t>
            </a:r>
            <a:r>
              <a:rPr lang="en-ID" sz="3200" dirty="0"/>
              <a:t> lipid</a:t>
            </a:r>
          </a:p>
        </p:txBody>
      </p:sp>
    </p:spTree>
    <p:extLst>
      <p:ext uri="{BB962C8B-B14F-4D97-AF65-F5344CB8AC3E}">
        <p14:creationId xmlns:p14="http://schemas.microsoft.com/office/powerpoint/2010/main" val="2720275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BE6C4-C6FC-B9BC-AD95-B7594C1B9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57" y="2137146"/>
            <a:ext cx="10954685" cy="3211032"/>
          </a:xfrm>
        </p:spPr>
        <p:txBody>
          <a:bodyPr>
            <a:normAutofit/>
          </a:bodyPr>
          <a:lstStyle/>
          <a:p>
            <a:r>
              <a:rPr lang="en-US" sz="2400" dirty="0" err="1"/>
              <a:t>Patogenesis</a:t>
            </a:r>
            <a:r>
              <a:rPr lang="en-US" sz="2400" dirty="0"/>
              <a:t> virus: proses yang </a:t>
            </a:r>
            <a:r>
              <a:rPr lang="en-US" sz="2400" dirty="0" err="1"/>
              <a:t>terjadi</a:t>
            </a:r>
            <a:r>
              <a:rPr lang="en-US" sz="2400" dirty="0"/>
              <a:t> Ketika virus </a:t>
            </a:r>
            <a:r>
              <a:rPr lang="en-US" sz="2400" dirty="0" err="1"/>
              <a:t>menginfeksi</a:t>
            </a:r>
            <a:r>
              <a:rPr lang="en-US" sz="2400" dirty="0"/>
              <a:t> host</a:t>
            </a:r>
          </a:p>
          <a:p>
            <a:r>
              <a:rPr lang="en-US" sz="2400" dirty="0" err="1"/>
              <a:t>Patogenesis</a:t>
            </a:r>
            <a:r>
              <a:rPr lang="en-US" sz="2400" dirty="0"/>
              <a:t> </a:t>
            </a:r>
            <a:r>
              <a:rPr lang="en-US" sz="2400" dirty="0" err="1"/>
              <a:t>penyakit</a:t>
            </a:r>
            <a:r>
              <a:rPr lang="en-US" sz="2400" dirty="0"/>
              <a:t>: </a:t>
            </a:r>
            <a:r>
              <a:rPr lang="en-US" sz="2400" dirty="0" err="1"/>
              <a:t>suatu</a:t>
            </a:r>
            <a:r>
              <a:rPr lang="en-US" sz="2400" dirty="0"/>
              <a:t> </a:t>
            </a:r>
            <a:r>
              <a:rPr lang="en-US" sz="2400" dirty="0" err="1"/>
              <a:t>bagian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kejadian</a:t>
            </a:r>
            <a:r>
              <a:rPr lang="en-US" sz="2400" dirty="0"/>
              <a:t> </a:t>
            </a:r>
            <a:r>
              <a:rPr lang="en-US" sz="2400" dirty="0" err="1"/>
              <a:t>selama</a:t>
            </a:r>
            <a:r>
              <a:rPr lang="en-US" sz="2400" dirty="0"/>
              <a:t> </a:t>
            </a:r>
            <a:r>
              <a:rPr lang="en-US" sz="2400" dirty="0" err="1"/>
              <a:t>infeksi</a:t>
            </a:r>
            <a:r>
              <a:rPr lang="en-US" sz="2400" dirty="0"/>
              <a:t> yang </a:t>
            </a:r>
            <a:r>
              <a:rPr lang="en-US" sz="2400" dirty="0" err="1"/>
              <a:t>menyebabkan</a:t>
            </a:r>
            <a:r>
              <a:rPr lang="en-US" sz="2400" dirty="0"/>
              <a:t> </a:t>
            </a:r>
            <a:r>
              <a:rPr lang="en-US" sz="2400" dirty="0" err="1"/>
              <a:t>manifestasi</a:t>
            </a:r>
            <a:r>
              <a:rPr lang="en-US" sz="2400" dirty="0"/>
              <a:t> </a:t>
            </a:r>
            <a:r>
              <a:rPr lang="en-US" sz="2400" dirty="0" err="1"/>
              <a:t>penyakit</a:t>
            </a:r>
            <a:r>
              <a:rPr lang="en-US" sz="2400" dirty="0"/>
              <a:t> pada host</a:t>
            </a:r>
          </a:p>
          <a:p>
            <a:r>
              <a:rPr lang="en-US" sz="2400" dirty="0"/>
              <a:t>Virus </a:t>
            </a:r>
            <a:r>
              <a:rPr lang="en-US" sz="2400" dirty="0" err="1"/>
              <a:t>bersifat</a:t>
            </a:r>
            <a:r>
              <a:rPr lang="en-US" sz="2400" dirty="0"/>
              <a:t> </a:t>
            </a:r>
            <a:r>
              <a:rPr lang="en-US" sz="2400" dirty="0" err="1"/>
              <a:t>patogenik</a:t>
            </a:r>
            <a:r>
              <a:rPr lang="en-US" sz="2400" dirty="0"/>
              <a:t> </a:t>
            </a:r>
            <a:r>
              <a:rPr lang="en-US" sz="2400" dirty="0" err="1"/>
              <a:t>bila</a:t>
            </a:r>
            <a:r>
              <a:rPr lang="en-US" sz="2400" dirty="0"/>
              <a:t>: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menginfeksi</a:t>
            </a:r>
            <a:r>
              <a:rPr lang="en-US" sz="2400" dirty="0"/>
              <a:t> dan </a:t>
            </a:r>
            <a:r>
              <a:rPr lang="en-US" sz="2400" dirty="0" err="1"/>
              <a:t>menyebabkan</a:t>
            </a:r>
            <a:r>
              <a:rPr lang="en-US" sz="2400" dirty="0"/>
              <a:t> </a:t>
            </a:r>
            <a:r>
              <a:rPr lang="en-US" sz="2400" dirty="0" err="1"/>
              <a:t>tanda-tanda</a:t>
            </a:r>
            <a:r>
              <a:rPr lang="en-US" sz="2400" dirty="0"/>
              <a:t> </a:t>
            </a:r>
            <a:r>
              <a:rPr lang="en-US" sz="2400" dirty="0" err="1"/>
              <a:t>penyakit</a:t>
            </a:r>
            <a:r>
              <a:rPr lang="en-US" sz="2400" dirty="0"/>
              <a:t> pd host </a:t>
            </a:r>
            <a:r>
              <a:rPr lang="en-US" sz="2400" dirty="0" err="1"/>
              <a:t>tsb</a:t>
            </a:r>
            <a:endParaRPr lang="en-US" sz="2400" dirty="0"/>
          </a:p>
          <a:p>
            <a:r>
              <a:rPr lang="en-US" sz="2400" dirty="0"/>
              <a:t>Strain virus </a:t>
            </a:r>
            <a:r>
              <a:rPr lang="en-US" sz="2400" dirty="0" err="1"/>
              <a:t>tertentu</a:t>
            </a:r>
            <a:r>
              <a:rPr lang="en-US" sz="2400" dirty="0"/>
              <a:t> </a:t>
            </a:r>
            <a:r>
              <a:rPr lang="en-US" sz="2400" dirty="0" err="1"/>
              <a:t>lbh</a:t>
            </a:r>
            <a:r>
              <a:rPr lang="en-US" sz="2400" dirty="0"/>
              <a:t> </a:t>
            </a:r>
            <a:r>
              <a:rPr lang="en-US" sz="2400" dirty="0" err="1"/>
              <a:t>virulen</a:t>
            </a:r>
            <a:r>
              <a:rPr lang="en-US" sz="2400" dirty="0"/>
              <a:t> disbanding strain lain </a:t>
            </a:r>
            <a:r>
              <a:rPr lang="en-US" sz="2400" dirty="0" err="1"/>
              <a:t>bila</a:t>
            </a:r>
            <a:r>
              <a:rPr lang="en-US" sz="2400" dirty="0"/>
              <a:t>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umum</a:t>
            </a:r>
            <a:r>
              <a:rPr lang="en-US" sz="2400" dirty="0"/>
              <a:t> </a:t>
            </a:r>
            <a:r>
              <a:rPr lang="en-US" sz="2400" dirty="0" err="1"/>
              <a:t>menyebabkan</a:t>
            </a:r>
            <a:r>
              <a:rPr lang="en-US" sz="2400" dirty="0"/>
              <a:t> </a:t>
            </a:r>
            <a:r>
              <a:rPr lang="en-US" sz="2400" dirty="0" err="1"/>
              <a:t>penyakit</a:t>
            </a:r>
            <a:r>
              <a:rPr lang="en-US" sz="2400" dirty="0"/>
              <a:t> </a:t>
            </a:r>
            <a:r>
              <a:rPr lang="en-US" sz="2400" dirty="0" err="1"/>
              <a:t>yg</a:t>
            </a:r>
            <a:r>
              <a:rPr lang="en-US" sz="2400" dirty="0"/>
              <a:t> </a:t>
            </a:r>
            <a:r>
              <a:rPr lang="en-US" sz="2400" dirty="0" err="1"/>
              <a:t>lbh</a:t>
            </a:r>
            <a:r>
              <a:rPr lang="en-US" sz="2400" dirty="0"/>
              <a:t> </a:t>
            </a:r>
            <a:r>
              <a:rPr lang="en-US" sz="2400" dirty="0" err="1"/>
              <a:t>berat</a:t>
            </a:r>
            <a:r>
              <a:rPr lang="en-US" sz="2400" dirty="0"/>
              <a:t> pd host yang </a:t>
            </a:r>
            <a:r>
              <a:rPr lang="en-US" sz="2400" dirty="0" err="1"/>
              <a:t>rentan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3193948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3EE8-D3EF-C5DA-30FB-AB6FF611C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4DD05-0C0C-56D1-9652-16FFA7D38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31C3F6-1453-0BEF-6945-651647E6E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566" y="0"/>
            <a:ext cx="9520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17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8A2FCD-A60C-D64B-F3FD-C480B9F11DE3}"/>
              </a:ext>
            </a:extLst>
          </p:cNvPr>
          <p:cNvSpPr txBox="1"/>
          <p:nvPr/>
        </p:nvSpPr>
        <p:spPr>
          <a:xfrm>
            <a:off x="625549" y="261374"/>
            <a:ext cx="10940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Langkah-</a:t>
            </a:r>
            <a:r>
              <a:rPr lang="en-US" sz="3600" b="1" dirty="0" err="1">
                <a:solidFill>
                  <a:schemeClr val="accent2"/>
                </a:solidFill>
              </a:rPr>
              <a:t>langkah</a:t>
            </a:r>
            <a:r>
              <a:rPr lang="en-US" sz="3600" b="1" dirty="0">
                <a:solidFill>
                  <a:schemeClr val="accent2"/>
                </a:solidFill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</a:rPr>
              <a:t>Patogenesis</a:t>
            </a:r>
            <a:r>
              <a:rPr lang="en-US" sz="3600" b="1" dirty="0">
                <a:solidFill>
                  <a:schemeClr val="accent2"/>
                </a:solidFill>
              </a:rPr>
              <a:t> Virus</a:t>
            </a:r>
            <a:endParaRPr lang="en-ID" sz="3600" b="1" dirty="0">
              <a:solidFill>
                <a:schemeClr val="accent2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1971F89-5A1A-7143-C907-786273EAF7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9641122"/>
              </p:ext>
            </p:extLst>
          </p:nvPr>
        </p:nvGraphicFramePr>
        <p:xfrm>
          <a:off x="362687" y="1177959"/>
          <a:ext cx="1157767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C1C09A-0446-DD4A-ACB9-CD241B505B3D}"/>
              </a:ext>
            </a:extLst>
          </p:cNvPr>
          <p:cNvSpPr/>
          <p:nvPr/>
        </p:nvSpPr>
        <p:spPr>
          <a:xfrm>
            <a:off x="4529470" y="4486940"/>
            <a:ext cx="7410892" cy="10100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Host </a:t>
            </a:r>
            <a:r>
              <a:rPr lang="en-US" dirty="0" err="1">
                <a:solidFill>
                  <a:schemeClr val="bg1"/>
                </a:solidFill>
              </a:rPr>
              <a:t>dapat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sembuh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atau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meninggal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setelah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terinfeksi</a:t>
            </a:r>
            <a:r>
              <a:rPr lang="en-US" dirty="0">
                <a:solidFill>
                  <a:schemeClr val="bg1"/>
                </a:solidFill>
              </a:rPr>
              <a:t> virus. </a:t>
            </a:r>
            <a:r>
              <a:rPr lang="en-US" dirty="0" err="1">
                <a:solidFill>
                  <a:schemeClr val="bg1"/>
                </a:solidFill>
              </a:rPr>
              <a:t>Mekanisme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pemulihan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mencakup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respon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imun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alamiah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maupun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adaptif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A3EBBB-37EA-B750-1BA3-D48D4A0A6C35}"/>
              </a:ext>
            </a:extLst>
          </p:cNvPr>
          <p:cNvSpPr/>
          <p:nvPr/>
        </p:nvSpPr>
        <p:spPr>
          <a:xfrm>
            <a:off x="4529470" y="5586533"/>
            <a:ext cx="7410892" cy="10100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bg1"/>
                </a:solidFill>
              </a:rPr>
              <a:t>Merupakan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tahap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akhir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dalam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patogesis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infeksi</a:t>
            </a:r>
            <a:r>
              <a:rPr lang="en-US" dirty="0">
                <a:solidFill>
                  <a:schemeClr val="bg1"/>
                </a:solidFill>
              </a:rPr>
              <a:t> virus. </a:t>
            </a:r>
            <a:r>
              <a:rPr lang="en-US" dirty="0" err="1">
                <a:solidFill>
                  <a:schemeClr val="bg1"/>
                </a:solidFill>
              </a:rPr>
              <a:t>Pelepasan</a:t>
            </a:r>
            <a:r>
              <a:rPr lang="en-US" dirty="0">
                <a:solidFill>
                  <a:schemeClr val="bg1"/>
                </a:solidFill>
              </a:rPr>
              <a:t> virus yang </a:t>
            </a:r>
            <a:r>
              <a:rPr lang="en-US" dirty="0" err="1">
                <a:solidFill>
                  <a:schemeClr val="bg1"/>
                </a:solidFill>
              </a:rPr>
              <a:t>infeksius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lingkungan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penting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untuk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menjaga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infeksi</a:t>
            </a:r>
            <a:r>
              <a:rPr lang="en-US" dirty="0">
                <a:solidFill>
                  <a:schemeClr val="bg1"/>
                </a:solidFill>
              </a:rPr>
              <a:t> virus </a:t>
            </a:r>
            <a:r>
              <a:rPr lang="en-US" dirty="0" err="1">
                <a:solidFill>
                  <a:schemeClr val="bg1"/>
                </a:solidFill>
              </a:rPr>
              <a:t>berada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dalam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populasi</a:t>
            </a:r>
            <a:r>
              <a:rPr lang="en-US" dirty="0">
                <a:solidFill>
                  <a:schemeClr val="bg1"/>
                </a:solidFill>
              </a:rPr>
              <a:t> host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E5675F-76B5-3AD4-498A-51B4A5D90986}"/>
              </a:ext>
            </a:extLst>
          </p:cNvPr>
          <p:cNvSpPr txBox="1"/>
          <p:nvPr/>
        </p:nvSpPr>
        <p:spPr>
          <a:xfrm>
            <a:off x="74428" y="1467293"/>
            <a:ext cx="551121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  <a:endParaRPr lang="en-ID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32B4F7-1CE8-8EE5-3837-833E90687F39}"/>
              </a:ext>
            </a:extLst>
          </p:cNvPr>
          <p:cNvSpPr txBox="1"/>
          <p:nvPr/>
        </p:nvSpPr>
        <p:spPr>
          <a:xfrm>
            <a:off x="87126" y="2565990"/>
            <a:ext cx="551121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  <a:endParaRPr lang="en-ID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F6B335-27CD-7D93-64AD-C627406F23EC}"/>
              </a:ext>
            </a:extLst>
          </p:cNvPr>
          <p:cNvSpPr txBox="1"/>
          <p:nvPr/>
        </p:nvSpPr>
        <p:spPr>
          <a:xfrm>
            <a:off x="64089" y="3702626"/>
            <a:ext cx="551121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  <a:endParaRPr lang="en-ID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1B27C3-01AE-05D0-F271-272EAF416204}"/>
              </a:ext>
            </a:extLst>
          </p:cNvPr>
          <p:cNvSpPr txBox="1"/>
          <p:nvPr/>
        </p:nvSpPr>
        <p:spPr>
          <a:xfrm>
            <a:off x="19787" y="4780294"/>
            <a:ext cx="551121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  <a:endParaRPr lang="en-ID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22E9A4-F3EC-8B53-E07B-61258177AC14}"/>
              </a:ext>
            </a:extLst>
          </p:cNvPr>
          <p:cNvSpPr txBox="1"/>
          <p:nvPr/>
        </p:nvSpPr>
        <p:spPr>
          <a:xfrm>
            <a:off x="28941" y="5906913"/>
            <a:ext cx="551121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16807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636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606E2-D54A-9F37-A66A-95C9E980C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3265"/>
          </a:xfrm>
        </p:spPr>
        <p:txBody>
          <a:bodyPr/>
          <a:lstStyle/>
          <a:p>
            <a:r>
              <a:rPr lang="en-US" dirty="0" err="1"/>
              <a:t>Mekanisme</a:t>
            </a:r>
            <a:r>
              <a:rPr lang="en-US" dirty="0"/>
              <a:t> </a:t>
            </a:r>
            <a:r>
              <a:rPr lang="en-US" dirty="0" err="1"/>
              <a:t>Transmisi</a:t>
            </a:r>
            <a:r>
              <a:rPr lang="en-US" dirty="0"/>
              <a:t> </a:t>
            </a:r>
            <a:r>
              <a:rPr lang="en-US" dirty="0" err="1"/>
              <a:t>Mikroba</a:t>
            </a:r>
            <a:r>
              <a:rPr lang="en-US" dirty="0"/>
              <a:t> </a:t>
            </a:r>
            <a:r>
              <a:rPr lang="en-US" dirty="0" err="1"/>
              <a:t>Patogen</a:t>
            </a:r>
            <a:endParaRPr lang="en-ID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43BFBC-A990-C83A-9D13-4E327EAEEFAE}"/>
              </a:ext>
            </a:extLst>
          </p:cNvPr>
          <p:cNvSpPr/>
          <p:nvPr/>
        </p:nvSpPr>
        <p:spPr>
          <a:xfrm>
            <a:off x="510363" y="1733107"/>
            <a:ext cx="3030279" cy="10738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Transmisi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langsung</a:t>
            </a:r>
            <a:endParaRPr lang="en-ID" sz="2400" b="1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74E0DF-04DF-C47D-507A-C6572F11D88A}"/>
              </a:ext>
            </a:extLst>
          </p:cNvPr>
          <p:cNvSpPr/>
          <p:nvPr/>
        </p:nvSpPr>
        <p:spPr>
          <a:xfrm>
            <a:off x="510363" y="4051006"/>
            <a:ext cx="3030279" cy="10738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Transmisi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tidak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langsung</a:t>
            </a:r>
            <a:endParaRPr lang="en-ID" sz="2400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B4B111-B663-E60F-8ADC-26693005DFA1}"/>
              </a:ext>
            </a:extLst>
          </p:cNvPr>
          <p:cNvSpPr/>
          <p:nvPr/>
        </p:nvSpPr>
        <p:spPr>
          <a:xfrm>
            <a:off x="3958854" y="1568302"/>
            <a:ext cx="8045303" cy="14034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 err="1">
                <a:solidFill>
                  <a:schemeClr val="bg1"/>
                </a:solidFill>
              </a:rPr>
              <a:t>Penularan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langsung</a:t>
            </a:r>
            <a:r>
              <a:rPr lang="en-ID" dirty="0">
                <a:solidFill>
                  <a:schemeClr val="bg1"/>
                </a:solidFill>
              </a:rPr>
              <a:t> oleh </a:t>
            </a:r>
            <a:r>
              <a:rPr lang="en-ID" dirty="0" err="1">
                <a:solidFill>
                  <a:schemeClr val="bg1"/>
                </a:solidFill>
              </a:rPr>
              <a:t>mikroba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patogen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ke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pintu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masuk</a:t>
            </a:r>
            <a:r>
              <a:rPr lang="en-ID" dirty="0">
                <a:solidFill>
                  <a:schemeClr val="bg1"/>
                </a:solidFill>
              </a:rPr>
              <a:t> (port </a:t>
            </a:r>
            <a:r>
              <a:rPr lang="en-ID" dirty="0" err="1">
                <a:solidFill>
                  <a:schemeClr val="bg1"/>
                </a:solidFill>
              </a:rPr>
              <a:t>d’entrée</a:t>
            </a:r>
            <a:r>
              <a:rPr lang="en-ID" dirty="0">
                <a:solidFill>
                  <a:schemeClr val="bg1"/>
                </a:solidFill>
              </a:rPr>
              <a:t>) yang </a:t>
            </a:r>
            <a:r>
              <a:rPr lang="en-ID" dirty="0" err="1">
                <a:solidFill>
                  <a:schemeClr val="bg1"/>
                </a:solidFill>
              </a:rPr>
              <a:t>sesuai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dari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pejamu</a:t>
            </a:r>
            <a:r>
              <a:rPr lang="en-ID" dirty="0">
                <a:solidFill>
                  <a:schemeClr val="bg1"/>
                </a:solidFill>
              </a:rPr>
              <a:t>. </a:t>
            </a:r>
            <a:r>
              <a:rPr lang="en-ID" dirty="0" err="1">
                <a:solidFill>
                  <a:schemeClr val="bg1"/>
                </a:solidFill>
              </a:rPr>
              <a:t>Sebagai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contoh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adalah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adanya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sentuhan</a:t>
            </a:r>
            <a:r>
              <a:rPr lang="en-ID" dirty="0">
                <a:solidFill>
                  <a:schemeClr val="bg1"/>
                </a:solidFill>
              </a:rPr>
              <a:t>, </a:t>
            </a:r>
            <a:r>
              <a:rPr lang="en-ID" dirty="0" err="1">
                <a:solidFill>
                  <a:schemeClr val="bg1"/>
                </a:solidFill>
              </a:rPr>
              <a:t>gigitan</a:t>
            </a:r>
            <a:r>
              <a:rPr lang="en-ID" dirty="0">
                <a:solidFill>
                  <a:schemeClr val="bg1"/>
                </a:solidFill>
              </a:rPr>
              <a:t>, </a:t>
            </a:r>
            <a:r>
              <a:rPr lang="en-ID" dirty="0" err="1">
                <a:solidFill>
                  <a:schemeClr val="bg1"/>
                </a:solidFill>
              </a:rPr>
              <a:t>ciuman</a:t>
            </a:r>
            <a:r>
              <a:rPr lang="en-ID" dirty="0">
                <a:solidFill>
                  <a:schemeClr val="bg1"/>
                </a:solidFill>
              </a:rPr>
              <a:t>, </a:t>
            </a:r>
            <a:r>
              <a:rPr lang="en-ID" dirty="0" err="1">
                <a:solidFill>
                  <a:schemeClr val="bg1"/>
                </a:solidFill>
              </a:rPr>
              <a:t>atau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adanya</a:t>
            </a:r>
            <a:r>
              <a:rPr lang="en-ID" dirty="0">
                <a:solidFill>
                  <a:schemeClr val="bg1"/>
                </a:solidFill>
              </a:rPr>
              <a:t> droplet nuclei </a:t>
            </a:r>
            <a:r>
              <a:rPr lang="en-ID" dirty="0" err="1">
                <a:solidFill>
                  <a:schemeClr val="bg1"/>
                </a:solidFill>
              </a:rPr>
              <a:t>saat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bersin</a:t>
            </a:r>
            <a:r>
              <a:rPr lang="en-ID" dirty="0">
                <a:solidFill>
                  <a:schemeClr val="bg1"/>
                </a:solidFill>
              </a:rPr>
              <a:t>, </a:t>
            </a:r>
            <a:r>
              <a:rPr lang="en-ID" dirty="0" err="1">
                <a:solidFill>
                  <a:schemeClr val="bg1"/>
                </a:solidFill>
              </a:rPr>
              <a:t>batuk</a:t>
            </a:r>
            <a:r>
              <a:rPr lang="en-ID" dirty="0">
                <a:solidFill>
                  <a:schemeClr val="bg1"/>
                </a:solidFill>
              </a:rPr>
              <a:t>, </a:t>
            </a:r>
            <a:r>
              <a:rPr lang="en-ID" dirty="0" err="1">
                <a:solidFill>
                  <a:schemeClr val="bg1"/>
                </a:solidFill>
              </a:rPr>
              <a:t>berbicara</a:t>
            </a:r>
            <a:r>
              <a:rPr lang="en-ID" dirty="0">
                <a:solidFill>
                  <a:schemeClr val="bg1"/>
                </a:solidFill>
              </a:rPr>
              <a:t>, </a:t>
            </a:r>
            <a:r>
              <a:rPr lang="en-ID" dirty="0" err="1">
                <a:solidFill>
                  <a:schemeClr val="bg1"/>
                </a:solidFill>
              </a:rPr>
              <a:t>atau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saat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transfusi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darah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dengan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darah</a:t>
            </a:r>
            <a:r>
              <a:rPr lang="en-ID" dirty="0">
                <a:solidFill>
                  <a:schemeClr val="bg1"/>
                </a:solidFill>
              </a:rPr>
              <a:t> yang </a:t>
            </a:r>
            <a:r>
              <a:rPr lang="en-ID" dirty="0" err="1">
                <a:solidFill>
                  <a:schemeClr val="bg1"/>
                </a:solidFill>
              </a:rPr>
              <a:t>terkontaminasi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mikroba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patogen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99C83B-58A7-3B66-6543-05AE995A920F}"/>
              </a:ext>
            </a:extLst>
          </p:cNvPr>
          <p:cNvSpPr/>
          <p:nvPr/>
        </p:nvSpPr>
        <p:spPr>
          <a:xfrm>
            <a:off x="3877337" y="4154673"/>
            <a:ext cx="8045303" cy="8665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 err="1">
                <a:solidFill>
                  <a:schemeClr val="bg1"/>
                </a:solidFill>
              </a:rPr>
              <a:t>Penularan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mikroba</a:t>
            </a:r>
            <a:r>
              <a:rPr lang="en-ID" dirty="0">
                <a:solidFill>
                  <a:schemeClr val="bg1"/>
                </a:solidFill>
              </a:rPr>
              <a:t> pathogen </a:t>
            </a:r>
            <a:r>
              <a:rPr lang="en-ID" dirty="0" err="1">
                <a:solidFill>
                  <a:schemeClr val="bg1"/>
                </a:solidFill>
              </a:rPr>
              <a:t>melalui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cara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ini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memerlukan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adanya</a:t>
            </a:r>
            <a:r>
              <a:rPr lang="en-ID" dirty="0">
                <a:solidFill>
                  <a:schemeClr val="bg1"/>
                </a:solidFill>
              </a:rPr>
              <a:t> “media </a:t>
            </a:r>
            <a:r>
              <a:rPr lang="en-ID" dirty="0" err="1">
                <a:solidFill>
                  <a:schemeClr val="bg1"/>
                </a:solidFill>
              </a:rPr>
              <a:t>perantara</a:t>
            </a:r>
            <a:r>
              <a:rPr lang="en-ID" dirty="0">
                <a:solidFill>
                  <a:schemeClr val="bg1"/>
                </a:solidFill>
              </a:rPr>
              <a:t>”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2EF2B9-67FC-C5FE-F519-771928BE7DAF}"/>
              </a:ext>
            </a:extLst>
          </p:cNvPr>
          <p:cNvSpPr/>
          <p:nvPr/>
        </p:nvSpPr>
        <p:spPr>
          <a:xfrm>
            <a:off x="3877337" y="5209949"/>
            <a:ext cx="1708299" cy="6592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Vehicle-borne</a:t>
            </a:r>
            <a:endParaRPr lang="en-ID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56065F-9ED5-9249-1E4F-19F00C515AD4}"/>
              </a:ext>
            </a:extLst>
          </p:cNvPr>
          <p:cNvSpPr/>
          <p:nvPr/>
        </p:nvSpPr>
        <p:spPr>
          <a:xfrm>
            <a:off x="6045493" y="5217912"/>
            <a:ext cx="1708299" cy="6592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Vector-borne</a:t>
            </a:r>
            <a:endParaRPr lang="en-ID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30651E-66D7-C492-E657-5A45DC14805A}"/>
              </a:ext>
            </a:extLst>
          </p:cNvPr>
          <p:cNvSpPr/>
          <p:nvPr/>
        </p:nvSpPr>
        <p:spPr>
          <a:xfrm>
            <a:off x="8213649" y="5217912"/>
            <a:ext cx="1708299" cy="6592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Food-borne</a:t>
            </a:r>
            <a:endParaRPr lang="en-ID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27D84C-2DD2-F66C-BEBA-DD06A28042C6}"/>
              </a:ext>
            </a:extLst>
          </p:cNvPr>
          <p:cNvSpPr/>
          <p:nvPr/>
        </p:nvSpPr>
        <p:spPr>
          <a:xfrm>
            <a:off x="10214341" y="5217912"/>
            <a:ext cx="1708299" cy="6592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Water-borne</a:t>
            </a:r>
            <a:endParaRPr lang="en-ID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AB1375-C3B6-87E7-B5A6-FD99F8668DA1}"/>
              </a:ext>
            </a:extLst>
          </p:cNvPr>
          <p:cNvSpPr/>
          <p:nvPr/>
        </p:nvSpPr>
        <p:spPr>
          <a:xfrm>
            <a:off x="7045838" y="6073817"/>
            <a:ext cx="1708299" cy="6592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Air-borne</a:t>
            </a:r>
            <a:endParaRPr lang="en-ID" dirty="0">
              <a:solidFill>
                <a:sysClr val="windowText" lastClr="00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E572F93-7B37-848C-E8FB-69DE7204548E}"/>
              </a:ext>
            </a:extLst>
          </p:cNvPr>
          <p:cNvCxnSpPr>
            <a:stCxn id="4" idx="3"/>
            <a:endCxn id="6" idx="1"/>
          </p:cNvCxnSpPr>
          <p:nvPr/>
        </p:nvCxnSpPr>
        <p:spPr>
          <a:xfrm>
            <a:off x="3540642" y="2270051"/>
            <a:ext cx="4182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4414C22-C811-C0C4-8FEC-FD804FC40C0C}"/>
              </a:ext>
            </a:extLst>
          </p:cNvPr>
          <p:cNvCxnSpPr>
            <a:endCxn id="7" idx="1"/>
          </p:cNvCxnSpPr>
          <p:nvPr/>
        </p:nvCxnSpPr>
        <p:spPr>
          <a:xfrm>
            <a:off x="3381153" y="4582633"/>
            <a:ext cx="496184" cy="5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D9FE379-93BE-D8A6-2CEA-4511B4E2288D}"/>
              </a:ext>
            </a:extLst>
          </p:cNvPr>
          <p:cNvCxnSpPr>
            <a:stCxn id="7" idx="2"/>
            <a:endCxn id="8" idx="0"/>
          </p:cNvCxnSpPr>
          <p:nvPr/>
        </p:nvCxnSpPr>
        <p:spPr>
          <a:xfrm flipH="1">
            <a:off x="4731487" y="5021226"/>
            <a:ext cx="3168502" cy="188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473A3B4-2F9C-4BA6-36B3-DDFD889EAFBA}"/>
              </a:ext>
            </a:extLst>
          </p:cNvPr>
          <p:cNvCxnSpPr>
            <a:stCxn id="7" idx="2"/>
            <a:endCxn id="11" idx="0"/>
          </p:cNvCxnSpPr>
          <p:nvPr/>
        </p:nvCxnSpPr>
        <p:spPr>
          <a:xfrm>
            <a:off x="7899989" y="5021226"/>
            <a:ext cx="3168502" cy="196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1A13107-C01C-321B-BE61-13E86D45A67B}"/>
              </a:ext>
            </a:extLst>
          </p:cNvPr>
          <p:cNvCxnSpPr>
            <a:stCxn id="7" idx="2"/>
            <a:endCxn id="9" idx="0"/>
          </p:cNvCxnSpPr>
          <p:nvPr/>
        </p:nvCxnSpPr>
        <p:spPr>
          <a:xfrm flipH="1">
            <a:off x="6899643" y="5021226"/>
            <a:ext cx="1000346" cy="196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3B852A3-418D-3BCB-5346-C69B4AE1F4B0}"/>
              </a:ext>
            </a:extLst>
          </p:cNvPr>
          <p:cNvCxnSpPr>
            <a:stCxn id="7" idx="2"/>
            <a:endCxn id="10" idx="0"/>
          </p:cNvCxnSpPr>
          <p:nvPr/>
        </p:nvCxnSpPr>
        <p:spPr>
          <a:xfrm>
            <a:off x="7899989" y="5021226"/>
            <a:ext cx="1167810" cy="196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A2D5F4A-5EDF-8AD3-0621-8453E945E439}"/>
              </a:ext>
            </a:extLst>
          </p:cNvPr>
          <p:cNvCxnSpPr>
            <a:stCxn id="7" idx="2"/>
            <a:endCxn id="12" idx="0"/>
          </p:cNvCxnSpPr>
          <p:nvPr/>
        </p:nvCxnSpPr>
        <p:spPr>
          <a:xfrm flipH="1">
            <a:off x="7899988" y="5021226"/>
            <a:ext cx="1" cy="1052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359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EECEB-5A38-1B13-BC64-ECF48AE55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0DE5B-72A5-3E98-D487-2493EEB41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54772-CE4A-3C62-5B05-A4B90D2E4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848" y="0"/>
            <a:ext cx="8196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00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143E-C37C-31D5-2D83-11BC8CA74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87A2A-83ED-6C44-EE14-90EA66890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96A7F-8134-2A50-30F4-BC6213B67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955" y="0"/>
            <a:ext cx="9808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47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79263-FA1B-A75F-64B7-98D96AA29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3898"/>
          </a:xfrm>
        </p:spPr>
        <p:txBody>
          <a:bodyPr/>
          <a:lstStyle/>
          <a:p>
            <a:r>
              <a:rPr lang="en-US" b="1" dirty="0" err="1"/>
              <a:t>Patogenesis</a:t>
            </a:r>
            <a:r>
              <a:rPr lang="en-US" b="1" dirty="0"/>
              <a:t> </a:t>
            </a:r>
            <a:r>
              <a:rPr lang="en-US" b="1" dirty="0" err="1"/>
              <a:t>Infeksi</a:t>
            </a:r>
            <a:r>
              <a:rPr lang="en-US" b="1" dirty="0"/>
              <a:t> </a:t>
            </a:r>
            <a:r>
              <a:rPr lang="en-US" b="1" dirty="0" err="1"/>
              <a:t>Jamur</a:t>
            </a:r>
            <a:endParaRPr lang="en-ID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95AF26-E5A7-3074-47AC-BA69DE8A1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958" y="1895254"/>
            <a:ext cx="6096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351AC4-FE23-110B-76A8-42E26F781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957" y="1923829"/>
            <a:ext cx="4859079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58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68951" y="527606"/>
            <a:ext cx="2595985" cy="7635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 err="1"/>
              <a:t>Jamur</a:t>
            </a:r>
            <a:endParaRPr lang="en-GB" sz="40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824968" y="1838904"/>
            <a:ext cx="3054100" cy="106954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 err="1"/>
              <a:t>Uniselular</a:t>
            </a:r>
            <a:r>
              <a:rPr lang="en-GB" sz="2400" b="1" dirty="0"/>
              <a:t>: </a:t>
            </a:r>
          </a:p>
          <a:p>
            <a:pPr algn="ctr"/>
            <a:r>
              <a:rPr lang="en-GB" sz="2400" dirty="0" err="1"/>
              <a:t>Ragi</a:t>
            </a:r>
            <a:r>
              <a:rPr lang="en-GB" sz="2400" dirty="0"/>
              <a:t>/</a:t>
            </a:r>
            <a:r>
              <a:rPr lang="en-GB" sz="2400" i="1" dirty="0"/>
              <a:t>yeast</a:t>
            </a:r>
            <a:endParaRPr lang="en-GB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706821" y="1863475"/>
            <a:ext cx="3512215" cy="106954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 err="1"/>
              <a:t>Multiselular</a:t>
            </a:r>
            <a:r>
              <a:rPr lang="en-GB" sz="2400" b="1" dirty="0"/>
              <a:t>: </a:t>
            </a:r>
            <a:r>
              <a:rPr lang="en-GB" sz="2400" dirty="0" err="1"/>
              <a:t>Kapang</a:t>
            </a:r>
            <a:r>
              <a:rPr lang="en-GB" sz="2400" dirty="0"/>
              <a:t>/mould. </a:t>
            </a:r>
            <a:r>
              <a:rPr lang="en-GB" sz="2400" dirty="0" err="1"/>
              <a:t>Koloni</a:t>
            </a:r>
            <a:r>
              <a:rPr lang="en-GB" sz="2400" dirty="0"/>
              <a:t> </a:t>
            </a:r>
            <a:r>
              <a:rPr lang="en-GB" sz="2400" dirty="0" err="1"/>
              <a:t>filamentosa</a:t>
            </a:r>
            <a:r>
              <a:rPr lang="en-GB" sz="2400" dirty="0"/>
              <a:t>: </a:t>
            </a:r>
            <a:r>
              <a:rPr lang="en-GB" sz="2400" dirty="0" err="1"/>
              <a:t>hifa</a:t>
            </a:r>
            <a:endParaRPr lang="en-GB" sz="24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441810" y="1314129"/>
            <a:ext cx="2519634" cy="524775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961443" y="1291131"/>
            <a:ext cx="2730542" cy="547773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279" y="2908449"/>
            <a:ext cx="3271162" cy="283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8450"/>
            <a:ext cx="2962257" cy="287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A7AF02-20FF-42B4-2F4D-58C134620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945" y="2933020"/>
            <a:ext cx="3271162" cy="28306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1EB646-BF25-E3B9-4E2B-7046505AC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0493" y="2908448"/>
            <a:ext cx="2590033" cy="283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94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5051" y="0"/>
            <a:ext cx="11461897" cy="296601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sym typeface="Wingdings" pitchFamily="2" charset="2"/>
              </a:rPr>
              <a:t>Konidia</a:t>
            </a:r>
            <a:r>
              <a:rPr lang="en-US" sz="2000" b="1" dirty="0">
                <a:solidFill>
                  <a:schemeClr val="bg1"/>
                </a:solidFill>
                <a:sym typeface="Wingdings" pitchFamily="2" charset="2"/>
              </a:rPr>
              <a:t>: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struktur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reproduksi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aseksual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,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yg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dihasilkan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baik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dari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transformasi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sel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hifa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atau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ragi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vegetatif</a:t>
            </a:r>
            <a:endParaRPr lang="en-US" sz="20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sz="2000" b="1" dirty="0" err="1">
                <a:solidFill>
                  <a:schemeClr val="bg1"/>
                </a:solidFill>
                <a:sym typeface="Wingdings" pitchFamily="2" charset="2"/>
              </a:rPr>
              <a:t>Konidiofor</a:t>
            </a:r>
            <a:r>
              <a:rPr lang="en-US" sz="2000" b="1" dirty="0">
                <a:solidFill>
                  <a:schemeClr val="bg1"/>
                </a:solidFill>
                <a:sym typeface="Wingdings" pitchFamily="2" charset="2"/>
              </a:rPr>
              <a:t>: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konidia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dibentuk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di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hifa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khusus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err="1">
                <a:solidFill>
                  <a:schemeClr val="bg1"/>
                </a:solidFill>
              </a:rPr>
              <a:t>Blastospora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pembentukan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konidia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melalui</a:t>
            </a:r>
            <a:r>
              <a:rPr lang="en-US" sz="2000" dirty="0">
                <a:solidFill>
                  <a:schemeClr val="bg1"/>
                </a:solidFill>
              </a:rPr>
              <a:t> proses </a:t>
            </a:r>
            <a:r>
              <a:rPr lang="en-US" sz="2000" dirty="0" err="1">
                <a:solidFill>
                  <a:schemeClr val="bg1"/>
                </a:solidFill>
              </a:rPr>
              <a:t>pertunasan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1" dirty="0" err="1">
                <a:solidFill>
                  <a:schemeClr val="bg1"/>
                </a:solidFill>
              </a:rPr>
              <a:t>Klamidospora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konidia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berukuran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besar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berdinding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tebal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biasanya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berbentuk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sferis</a:t>
            </a:r>
            <a:r>
              <a:rPr lang="en-US" sz="2000" dirty="0">
                <a:solidFill>
                  <a:schemeClr val="bg1"/>
                </a:solidFill>
              </a:rPr>
              <a:t> yang </a:t>
            </a:r>
            <a:r>
              <a:rPr lang="en-US" sz="2000" dirty="0" err="1">
                <a:solidFill>
                  <a:schemeClr val="bg1"/>
                </a:solidFill>
              </a:rPr>
              <a:t>dihasilkan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dari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hifa</a:t>
            </a:r>
            <a:r>
              <a:rPr lang="en-US" sz="2000" dirty="0">
                <a:solidFill>
                  <a:schemeClr val="bg1"/>
                </a:solidFill>
              </a:rPr>
              <a:t> terminal</a:t>
            </a:r>
          </a:p>
          <a:p>
            <a:r>
              <a:rPr lang="en-US" sz="2000" b="1" dirty="0" err="1">
                <a:solidFill>
                  <a:schemeClr val="bg1"/>
                </a:solidFill>
              </a:rPr>
              <a:t>Sporangiospora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r>
              <a:rPr lang="en-US" sz="2000" dirty="0">
                <a:solidFill>
                  <a:schemeClr val="bg1"/>
                </a:solidFill>
              </a:rPr>
              <a:t> spora2 </a:t>
            </a:r>
            <a:r>
              <a:rPr lang="en-US" sz="2000" dirty="0" err="1">
                <a:solidFill>
                  <a:schemeClr val="bg1"/>
                </a:solidFill>
              </a:rPr>
              <a:t>mitotik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yg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dihasilkan</a:t>
            </a:r>
            <a:r>
              <a:rPr lang="en-US" sz="2000" dirty="0">
                <a:solidFill>
                  <a:schemeClr val="bg1"/>
                </a:solidFill>
              </a:rPr>
              <a:t> di </a:t>
            </a:r>
            <a:r>
              <a:rPr lang="en-US" sz="2000" dirty="0" err="1">
                <a:solidFill>
                  <a:schemeClr val="bg1"/>
                </a:solidFill>
              </a:rPr>
              <a:t>dalam</a:t>
            </a:r>
            <a:r>
              <a:rPr lang="en-US" sz="2000" dirty="0">
                <a:solidFill>
                  <a:schemeClr val="bg1"/>
                </a:solidFill>
              </a:rPr>
              <a:t> sporangium </a:t>
            </a:r>
            <a:r>
              <a:rPr lang="en-US" sz="2000" dirty="0" err="1">
                <a:solidFill>
                  <a:schemeClr val="bg1"/>
                </a:solidFill>
              </a:rPr>
              <a:t>yg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tertutup</a:t>
            </a:r>
            <a:r>
              <a:rPr lang="en-US" sz="2000" dirty="0">
                <a:solidFill>
                  <a:schemeClr val="bg1"/>
                </a:solidFill>
              </a:rPr>
              <a:t> (</a:t>
            </a:r>
            <a:r>
              <a:rPr lang="en-US" sz="2000" dirty="0" err="1">
                <a:solidFill>
                  <a:schemeClr val="bg1"/>
                </a:solidFill>
              </a:rPr>
              <a:t>struktur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aseksual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84564E-0F2A-307A-4031-E898B9EE9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51" y="2966011"/>
            <a:ext cx="4419600" cy="391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Pendahuluan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118" y="1488613"/>
            <a:ext cx="11241764" cy="5082308"/>
          </a:xfrm>
        </p:spPr>
        <p:txBody>
          <a:bodyPr>
            <a:noAutofit/>
          </a:bodyPr>
          <a:lstStyle/>
          <a:p>
            <a:r>
              <a:rPr lang="en-GB" sz="3200" dirty="0" err="1"/>
              <a:t>Jamur</a:t>
            </a:r>
            <a:r>
              <a:rPr lang="en-GB" sz="3200" dirty="0"/>
              <a:t>: </a:t>
            </a:r>
            <a:r>
              <a:rPr lang="en-GB" sz="3200" dirty="0" err="1"/>
              <a:t>mikroorganisme</a:t>
            </a:r>
            <a:r>
              <a:rPr lang="en-GB" sz="3200" dirty="0"/>
              <a:t> </a:t>
            </a:r>
            <a:r>
              <a:rPr lang="en-GB" sz="3200" dirty="0" err="1"/>
              <a:t>eukaryotik</a:t>
            </a:r>
            <a:r>
              <a:rPr lang="en-GB" sz="3200" dirty="0"/>
              <a:t> </a:t>
            </a:r>
            <a:r>
              <a:rPr lang="en-GB" sz="3200" dirty="0" err="1"/>
              <a:t>yg</a:t>
            </a:r>
            <a:r>
              <a:rPr lang="en-GB" sz="3200" dirty="0"/>
              <a:t> </a:t>
            </a:r>
            <a:r>
              <a:rPr lang="en-GB" sz="3200" dirty="0" err="1"/>
              <a:t>pada</a:t>
            </a:r>
            <a:r>
              <a:rPr lang="en-GB" sz="3200" dirty="0"/>
              <a:t> </a:t>
            </a:r>
            <a:r>
              <a:rPr lang="en-GB" sz="3200" dirty="0" err="1"/>
              <a:t>tingkat</a:t>
            </a:r>
            <a:r>
              <a:rPr lang="en-GB" sz="3200" dirty="0"/>
              <a:t> </a:t>
            </a:r>
            <a:r>
              <a:rPr lang="en-GB" sz="3200" dirty="0" err="1"/>
              <a:t>sel</a:t>
            </a:r>
            <a:r>
              <a:rPr lang="en-GB" sz="3200" dirty="0"/>
              <a:t> </a:t>
            </a:r>
            <a:r>
              <a:rPr lang="en-GB" sz="3200" dirty="0" err="1"/>
              <a:t>lebih</a:t>
            </a:r>
            <a:r>
              <a:rPr lang="en-GB" sz="3200" dirty="0"/>
              <a:t> </a:t>
            </a:r>
            <a:r>
              <a:rPr lang="en-GB" sz="3200" dirty="0" err="1"/>
              <a:t>dekat</a:t>
            </a:r>
            <a:r>
              <a:rPr lang="en-GB" sz="3200" dirty="0"/>
              <a:t> </a:t>
            </a:r>
            <a:r>
              <a:rPr lang="en-GB" sz="3200" dirty="0" err="1"/>
              <a:t>dengan</a:t>
            </a:r>
            <a:r>
              <a:rPr lang="en-GB" sz="3200" dirty="0"/>
              <a:t> </a:t>
            </a:r>
            <a:r>
              <a:rPr lang="en-GB" sz="3200" dirty="0" err="1"/>
              <a:t>manusia</a:t>
            </a:r>
            <a:r>
              <a:rPr lang="en-GB" sz="3200" dirty="0"/>
              <a:t>, </a:t>
            </a:r>
            <a:r>
              <a:rPr lang="en-GB" sz="3200" dirty="0" err="1"/>
              <a:t>termasuk</a:t>
            </a:r>
            <a:r>
              <a:rPr lang="en-GB" sz="3200" dirty="0"/>
              <a:t> </a:t>
            </a:r>
            <a:r>
              <a:rPr lang="en-GB" sz="3200" dirty="0" err="1"/>
              <a:t>dalam</a:t>
            </a:r>
            <a:r>
              <a:rPr lang="en-GB" sz="3200" dirty="0"/>
              <a:t> </a:t>
            </a:r>
            <a:r>
              <a:rPr lang="en-GB" sz="3200" dirty="0" err="1"/>
              <a:t>grup</a:t>
            </a:r>
            <a:r>
              <a:rPr lang="en-GB" sz="3200" dirty="0"/>
              <a:t> </a:t>
            </a:r>
            <a:r>
              <a:rPr lang="en-GB" sz="3200" dirty="0" err="1"/>
              <a:t>Eumycota</a:t>
            </a:r>
            <a:r>
              <a:rPr lang="en-GB" sz="3200" dirty="0"/>
              <a:t> </a:t>
            </a:r>
            <a:r>
              <a:rPr lang="en-GB" sz="3200" dirty="0" err="1"/>
              <a:t>dan</a:t>
            </a:r>
            <a:r>
              <a:rPr lang="en-GB" sz="3200" dirty="0"/>
              <a:t> </a:t>
            </a:r>
            <a:r>
              <a:rPr lang="en-GB" sz="3200" dirty="0" err="1"/>
              <a:t>merupakan</a:t>
            </a:r>
            <a:r>
              <a:rPr lang="en-GB" sz="3200" dirty="0"/>
              <a:t> </a:t>
            </a:r>
            <a:r>
              <a:rPr lang="en-GB" sz="3200" dirty="0" err="1"/>
              <a:t>kemoheterotrop</a:t>
            </a:r>
            <a:r>
              <a:rPr lang="en-GB" sz="3200" dirty="0"/>
              <a:t> </a:t>
            </a:r>
            <a:r>
              <a:rPr lang="en-GB" sz="3200" dirty="0" err="1"/>
              <a:t>dengan</a:t>
            </a:r>
            <a:r>
              <a:rPr lang="en-GB" sz="3200" dirty="0"/>
              <a:t> </a:t>
            </a:r>
            <a:r>
              <a:rPr lang="en-GB" sz="3200" dirty="0" err="1"/>
              <a:t>dinidng</a:t>
            </a:r>
            <a:r>
              <a:rPr lang="en-GB" sz="3200" dirty="0"/>
              <a:t> </a:t>
            </a:r>
            <a:r>
              <a:rPr lang="en-GB" sz="3200" dirty="0" err="1"/>
              <a:t>sel</a:t>
            </a:r>
            <a:r>
              <a:rPr lang="en-GB" sz="3200" dirty="0"/>
              <a:t> </a:t>
            </a:r>
            <a:r>
              <a:rPr lang="en-GB" sz="3200" dirty="0" err="1"/>
              <a:t>kitin</a:t>
            </a:r>
            <a:r>
              <a:rPr lang="en-GB" sz="3200" dirty="0"/>
              <a:t>.</a:t>
            </a:r>
          </a:p>
          <a:p>
            <a:r>
              <a:rPr lang="en-GB" sz="3200" dirty="0" err="1"/>
              <a:t>Jamur</a:t>
            </a:r>
            <a:r>
              <a:rPr lang="en-GB" sz="3200" dirty="0"/>
              <a:t> </a:t>
            </a:r>
            <a:r>
              <a:rPr lang="en-GB" sz="3200" dirty="0" err="1"/>
              <a:t>jarang</a:t>
            </a:r>
            <a:r>
              <a:rPr lang="en-GB" sz="3200" dirty="0"/>
              <a:t> </a:t>
            </a:r>
            <a:r>
              <a:rPr lang="en-GB" sz="3200" dirty="0" err="1"/>
              <a:t>menyebabkan</a:t>
            </a:r>
            <a:r>
              <a:rPr lang="en-GB" sz="3200" dirty="0"/>
              <a:t> </a:t>
            </a:r>
            <a:r>
              <a:rPr lang="en-GB" sz="3200" dirty="0" err="1"/>
              <a:t>penyakit</a:t>
            </a:r>
            <a:r>
              <a:rPr lang="en-GB" sz="3200" dirty="0"/>
              <a:t> </a:t>
            </a:r>
            <a:r>
              <a:rPr lang="en-GB" sz="3200" dirty="0" err="1"/>
              <a:t>pada</a:t>
            </a:r>
            <a:r>
              <a:rPr lang="en-GB" sz="3200" dirty="0"/>
              <a:t> host </a:t>
            </a:r>
            <a:r>
              <a:rPr lang="en-GB" sz="3200" dirty="0" err="1"/>
              <a:t>sehat</a:t>
            </a:r>
            <a:r>
              <a:rPr lang="en-GB" sz="3200" dirty="0"/>
              <a:t> yang </a:t>
            </a:r>
            <a:r>
              <a:rPr lang="en-GB" sz="3200" dirty="0" err="1"/>
              <a:t>immunokompeten</a:t>
            </a:r>
            <a:endParaRPr lang="en-GB" sz="3200" dirty="0"/>
          </a:p>
          <a:p>
            <a:r>
              <a:rPr lang="en-GB" sz="3200" dirty="0" err="1"/>
              <a:t>Penyakit</a:t>
            </a:r>
            <a:r>
              <a:rPr lang="en-GB" sz="3200" dirty="0"/>
              <a:t> </a:t>
            </a:r>
            <a:r>
              <a:rPr lang="en-GB" sz="3200" dirty="0" err="1"/>
              <a:t>timbul</a:t>
            </a:r>
            <a:r>
              <a:rPr lang="en-GB" sz="3200" dirty="0"/>
              <a:t> </a:t>
            </a:r>
            <a:r>
              <a:rPr lang="en-GB" sz="3200" dirty="0" err="1"/>
              <a:t>bila</a:t>
            </a:r>
            <a:r>
              <a:rPr lang="en-GB" sz="3200" dirty="0"/>
              <a:t> </a:t>
            </a:r>
            <a:r>
              <a:rPr lang="en-GB" sz="3200" dirty="0" err="1"/>
              <a:t>jamur</a:t>
            </a:r>
            <a:r>
              <a:rPr lang="en-GB" sz="3200" dirty="0"/>
              <a:t> </a:t>
            </a:r>
            <a:r>
              <a:rPr lang="en-GB" sz="3200" dirty="0" err="1"/>
              <a:t>secara</a:t>
            </a:r>
            <a:r>
              <a:rPr lang="en-GB" sz="3200" dirty="0"/>
              <a:t> </a:t>
            </a:r>
            <a:r>
              <a:rPr lang="en-GB" sz="3200" dirty="0" err="1"/>
              <a:t>tidak</a:t>
            </a:r>
            <a:r>
              <a:rPr lang="en-GB" sz="3200" dirty="0"/>
              <a:t> </a:t>
            </a:r>
            <a:r>
              <a:rPr lang="en-GB" sz="3200" dirty="0" err="1"/>
              <a:t>sengaja</a:t>
            </a:r>
            <a:r>
              <a:rPr lang="en-GB" sz="3200" dirty="0"/>
              <a:t> </a:t>
            </a:r>
            <a:r>
              <a:rPr lang="en-GB" sz="3200" dirty="0" err="1"/>
              <a:t>menembus</a:t>
            </a:r>
            <a:r>
              <a:rPr lang="en-GB" sz="3200" dirty="0"/>
              <a:t> barrier host </a:t>
            </a:r>
            <a:r>
              <a:rPr lang="en-GB" sz="3200" dirty="0" err="1"/>
              <a:t>atau</a:t>
            </a:r>
            <a:r>
              <a:rPr lang="en-GB" sz="3200" dirty="0"/>
              <a:t> </a:t>
            </a:r>
            <a:r>
              <a:rPr lang="en-GB" sz="3200" dirty="0" err="1"/>
              <a:t>ketika</a:t>
            </a:r>
            <a:r>
              <a:rPr lang="en-GB" sz="3200" dirty="0"/>
              <a:t> </a:t>
            </a:r>
            <a:r>
              <a:rPr lang="en-GB" sz="3200" dirty="0" err="1"/>
              <a:t>terdapat</a:t>
            </a:r>
            <a:r>
              <a:rPr lang="en-GB" sz="3200" dirty="0"/>
              <a:t> </a:t>
            </a:r>
            <a:r>
              <a:rPr lang="en-GB" sz="3200" dirty="0" err="1"/>
              <a:t>defek</a:t>
            </a:r>
            <a:r>
              <a:rPr lang="en-GB" sz="3200" dirty="0"/>
              <a:t> </a:t>
            </a:r>
            <a:r>
              <a:rPr lang="en-GB" sz="3200" dirty="0" err="1"/>
              <a:t>immunologi</a:t>
            </a:r>
            <a:r>
              <a:rPr lang="en-GB" sz="3200" dirty="0"/>
              <a:t> </a:t>
            </a:r>
            <a:r>
              <a:rPr lang="en-GB" sz="3200" dirty="0" err="1"/>
              <a:t>atau</a:t>
            </a:r>
            <a:r>
              <a:rPr lang="en-GB" sz="3200" dirty="0"/>
              <a:t> </a:t>
            </a:r>
            <a:r>
              <a:rPr lang="en-GB" sz="3200" dirty="0" err="1"/>
              <a:t>kondisi</a:t>
            </a:r>
            <a:r>
              <a:rPr lang="en-GB" sz="3200" dirty="0"/>
              <a:t> lain yang </a:t>
            </a:r>
            <a:r>
              <a:rPr lang="en-GB" sz="3200" dirty="0" err="1"/>
              <a:t>mendukung</a:t>
            </a:r>
            <a:r>
              <a:rPr lang="en-GB" sz="3200" dirty="0"/>
              <a:t> </a:t>
            </a:r>
            <a:r>
              <a:rPr lang="en-GB" sz="3200" dirty="0" err="1"/>
              <a:t>masuk</a:t>
            </a:r>
            <a:r>
              <a:rPr lang="en-GB" sz="3200" dirty="0"/>
              <a:t> </a:t>
            </a:r>
            <a:r>
              <a:rPr lang="en-GB" sz="3200" dirty="0" err="1"/>
              <a:t>dan</a:t>
            </a:r>
            <a:r>
              <a:rPr lang="en-GB" sz="3200" dirty="0"/>
              <a:t> </a:t>
            </a:r>
            <a:r>
              <a:rPr lang="en-GB" sz="3200" dirty="0" err="1"/>
              <a:t>tumbuhnya</a:t>
            </a:r>
            <a:r>
              <a:rPr lang="en-GB" sz="3200" dirty="0"/>
              <a:t> </a:t>
            </a:r>
            <a:r>
              <a:rPr lang="en-GB" sz="3200" dirty="0" err="1"/>
              <a:t>jamur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5261388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Interaksi</a:t>
            </a:r>
            <a:r>
              <a:rPr lang="en-GB" dirty="0"/>
              <a:t> Host-Fungi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10731401" cy="3880773"/>
          </a:xfrm>
        </p:spPr>
        <p:txBody>
          <a:bodyPr>
            <a:noAutofit/>
          </a:bodyPr>
          <a:lstStyle/>
          <a:p>
            <a:r>
              <a:rPr lang="en-GB" sz="3200" dirty="0" err="1"/>
              <a:t>Seperti</a:t>
            </a:r>
            <a:r>
              <a:rPr lang="en-GB" sz="3200" dirty="0"/>
              <a:t> </a:t>
            </a:r>
            <a:r>
              <a:rPr lang="en-GB" sz="3200" dirty="0" err="1"/>
              <a:t>beberapa</a:t>
            </a:r>
            <a:r>
              <a:rPr lang="en-GB" sz="3200" dirty="0"/>
              <a:t> </a:t>
            </a:r>
            <a:r>
              <a:rPr lang="en-GB" sz="3200" dirty="0" err="1"/>
              <a:t>mikroba</a:t>
            </a:r>
            <a:r>
              <a:rPr lang="en-GB" sz="3200" dirty="0"/>
              <a:t> lain, </a:t>
            </a:r>
            <a:r>
              <a:rPr lang="en-GB" sz="3200" dirty="0" err="1"/>
              <a:t>infeksi</a:t>
            </a:r>
            <a:r>
              <a:rPr lang="en-GB" sz="3200" dirty="0"/>
              <a:t> </a:t>
            </a:r>
            <a:r>
              <a:rPr lang="en-GB" sz="3200" dirty="0" err="1"/>
              <a:t>jamur</a:t>
            </a:r>
            <a:r>
              <a:rPr lang="en-GB" sz="3200" dirty="0"/>
              <a:t> </a:t>
            </a:r>
            <a:r>
              <a:rPr lang="en-GB" sz="3200" dirty="0" err="1"/>
              <a:t>juga</a:t>
            </a:r>
            <a:r>
              <a:rPr lang="en-GB" sz="3200" dirty="0"/>
              <a:t> </a:t>
            </a:r>
            <a:r>
              <a:rPr lang="en-GB" sz="3200" dirty="0" err="1"/>
              <a:t>terdiri</a:t>
            </a:r>
            <a:r>
              <a:rPr lang="en-GB" sz="3200" dirty="0"/>
              <a:t> </a:t>
            </a:r>
            <a:r>
              <a:rPr lang="en-GB" sz="3200" dirty="0" err="1"/>
              <a:t>dari</a:t>
            </a:r>
            <a:r>
              <a:rPr lang="en-GB" sz="3200" dirty="0"/>
              <a:t> </a:t>
            </a:r>
            <a:r>
              <a:rPr lang="en-GB" sz="3200" dirty="0" err="1"/>
              <a:t>beberapa</a:t>
            </a:r>
            <a:r>
              <a:rPr lang="en-GB" sz="3200" dirty="0"/>
              <a:t> step:</a:t>
            </a:r>
          </a:p>
          <a:p>
            <a:pPr marL="457200" indent="-457200">
              <a:buAutoNum type="arabicPeriod"/>
            </a:pPr>
            <a:r>
              <a:rPr lang="en-GB" sz="3200" dirty="0"/>
              <a:t>Entry </a:t>
            </a:r>
            <a:r>
              <a:rPr lang="en-GB" sz="3200" dirty="0" err="1"/>
              <a:t>dan</a:t>
            </a:r>
            <a:r>
              <a:rPr lang="en-GB" sz="3200" dirty="0"/>
              <a:t> adherence </a:t>
            </a:r>
            <a:r>
              <a:rPr lang="en-GB" sz="3200" dirty="0" err="1"/>
              <a:t>ke</a:t>
            </a:r>
            <a:r>
              <a:rPr lang="en-GB" sz="3200" dirty="0"/>
              <a:t> </a:t>
            </a:r>
            <a:r>
              <a:rPr lang="en-GB" sz="3200" dirty="0" err="1"/>
              <a:t>jaringan</a:t>
            </a:r>
            <a:r>
              <a:rPr lang="en-GB" sz="3200" dirty="0"/>
              <a:t> host</a:t>
            </a:r>
          </a:p>
          <a:p>
            <a:pPr marL="457200" indent="-457200">
              <a:buAutoNum type="arabicPeriod"/>
            </a:pPr>
            <a:r>
              <a:rPr lang="en-GB" sz="3200" dirty="0" err="1"/>
              <a:t>Invasi</a:t>
            </a:r>
            <a:r>
              <a:rPr lang="en-GB" sz="3200" dirty="0"/>
              <a:t> </a:t>
            </a:r>
            <a:r>
              <a:rPr lang="en-GB" sz="3200" dirty="0" err="1"/>
              <a:t>jaringan</a:t>
            </a:r>
            <a:r>
              <a:rPr lang="en-GB" sz="3200" dirty="0"/>
              <a:t> host</a:t>
            </a:r>
          </a:p>
          <a:p>
            <a:pPr marL="457200" indent="-457200">
              <a:buAutoNum type="arabicPeriod"/>
            </a:pPr>
            <a:r>
              <a:rPr lang="en-GB" sz="3200" dirty="0" err="1"/>
              <a:t>Multiplikasi</a:t>
            </a:r>
            <a:r>
              <a:rPr lang="en-GB" sz="3200" dirty="0"/>
              <a:t>, </a:t>
            </a:r>
            <a:r>
              <a:rPr lang="en-GB" sz="3200" dirty="0" err="1"/>
              <a:t>kolonisasi</a:t>
            </a:r>
            <a:r>
              <a:rPr lang="en-GB" sz="3200" dirty="0"/>
              <a:t>, </a:t>
            </a:r>
            <a:r>
              <a:rPr lang="en-GB" sz="3200" dirty="0" err="1"/>
              <a:t>dan</a:t>
            </a:r>
            <a:r>
              <a:rPr lang="en-GB" sz="3200" dirty="0"/>
              <a:t> </a:t>
            </a:r>
            <a:r>
              <a:rPr lang="en-GB" sz="3200" dirty="0" err="1"/>
              <a:t>disseminasi</a:t>
            </a:r>
            <a:r>
              <a:rPr lang="en-GB" sz="3200" dirty="0"/>
              <a:t> di </a:t>
            </a:r>
            <a:r>
              <a:rPr lang="en-GB" sz="3200" dirty="0" err="1"/>
              <a:t>dalam</a:t>
            </a:r>
            <a:r>
              <a:rPr lang="en-GB" sz="3200" dirty="0"/>
              <a:t> </a:t>
            </a:r>
            <a:r>
              <a:rPr lang="en-GB" sz="3200" dirty="0" err="1"/>
              <a:t>jaringan</a:t>
            </a:r>
            <a:endParaRPr lang="en-GB" sz="3200" dirty="0"/>
          </a:p>
          <a:p>
            <a:pPr marL="457200" indent="-457200">
              <a:buAutoNum type="arabicPeriod"/>
            </a:pPr>
            <a:r>
              <a:rPr lang="en-GB" sz="3200" dirty="0" err="1"/>
              <a:t>Menghindar</a:t>
            </a:r>
            <a:r>
              <a:rPr lang="en-GB" sz="3200" dirty="0"/>
              <a:t> </a:t>
            </a:r>
            <a:r>
              <a:rPr lang="en-GB" sz="3200" dirty="0" err="1"/>
              <a:t>dari</a:t>
            </a:r>
            <a:r>
              <a:rPr lang="en-GB" sz="3200" dirty="0"/>
              <a:t> </a:t>
            </a:r>
            <a:r>
              <a:rPr lang="en-GB" sz="3200" dirty="0" err="1"/>
              <a:t>sistem</a:t>
            </a:r>
            <a:r>
              <a:rPr lang="en-GB" sz="3200" dirty="0"/>
              <a:t> </a:t>
            </a:r>
            <a:r>
              <a:rPr lang="en-GB" sz="3200" dirty="0" err="1"/>
              <a:t>imun</a:t>
            </a:r>
            <a:r>
              <a:rPr lang="en-GB" sz="3200" dirty="0"/>
              <a:t> host </a:t>
            </a:r>
            <a:r>
              <a:rPr lang="en-GB" sz="3200" dirty="0" err="1"/>
              <a:t>dan</a:t>
            </a:r>
            <a:r>
              <a:rPr lang="en-GB" sz="3200" dirty="0"/>
              <a:t> </a:t>
            </a:r>
            <a:r>
              <a:rPr lang="en-GB" sz="3200" dirty="0" err="1"/>
              <a:t>merusak</a:t>
            </a:r>
            <a:r>
              <a:rPr lang="en-GB" sz="3200" dirty="0"/>
              <a:t> </a:t>
            </a:r>
            <a:r>
              <a:rPr lang="en-GB" sz="3200" dirty="0" err="1"/>
              <a:t>jaringan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648172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Entry &amp; Adherence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844" y="1488613"/>
            <a:ext cx="10996821" cy="4922820"/>
          </a:xfrm>
        </p:spPr>
        <p:txBody>
          <a:bodyPr>
            <a:noAutofit/>
          </a:bodyPr>
          <a:lstStyle/>
          <a:p>
            <a:r>
              <a:rPr lang="en-GB" sz="2400" dirty="0" err="1"/>
              <a:t>Jamur</a:t>
            </a:r>
            <a:r>
              <a:rPr lang="en-GB" sz="2400" dirty="0"/>
              <a:t> </a:t>
            </a:r>
            <a:r>
              <a:rPr lang="en-GB" sz="2400" dirty="0" err="1"/>
              <a:t>memasuki</a:t>
            </a:r>
            <a:r>
              <a:rPr lang="en-GB" sz="2400" dirty="0"/>
              <a:t> </a:t>
            </a:r>
            <a:r>
              <a:rPr lang="en-GB" sz="2400" dirty="0" err="1"/>
              <a:t>tubuh</a:t>
            </a:r>
            <a:r>
              <a:rPr lang="en-GB" sz="2400" dirty="0"/>
              <a:t> </a:t>
            </a:r>
            <a:r>
              <a:rPr lang="en-GB" sz="2400" dirty="0" err="1"/>
              <a:t>melalui</a:t>
            </a:r>
            <a:r>
              <a:rPr lang="en-GB" sz="2400" dirty="0"/>
              <a:t> </a:t>
            </a:r>
            <a:r>
              <a:rPr lang="en-GB" sz="2400" dirty="0" err="1"/>
              <a:t>beberapa</a:t>
            </a:r>
            <a:r>
              <a:rPr lang="en-GB" sz="2400" dirty="0"/>
              <a:t> portal entry</a:t>
            </a:r>
            <a:r>
              <a:rPr lang="en-GB" sz="2400" dirty="0">
                <a:sym typeface="Wingdings" pitchFamily="2" charset="2"/>
              </a:rPr>
              <a:t> </a:t>
            </a:r>
            <a:r>
              <a:rPr lang="en-GB" sz="2400" dirty="0" err="1">
                <a:sym typeface="Wingdings" pitchFamily="2" charset="2"/>
              </a:rPr>
              <a:t>paparan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pertama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saat</a:t>
            </a:r>
            <a:r>
              <a:rPr lang="en-GB" sz="2400" dirty="0">
                <a:sym typeface="Wingdings" pitchFamily="2" charset="2"/>
              </a:rPr>
              <a:t> proses </a:t>
            </a:r>
            <a:r>
              <a:rPr lang="en-GB" sz="2400" dirty="0" err="1">
                <a:sym typeface="Wingdings" pitchFamily="2" charset="2"/>
              </a:rPr>
              <a:t>kelahiran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dengan</a:t>
            </a:r>
            <a:r>
              <a:rPr lang="en-GB" sz="2400" dirty="0">
                <a:sym typeface="Wingdings" pitchFamily="2" charset="2"/>
              </a:rPr>
              <a:t> yeast </a:t>
            </a:r>
            <a:r>
              <a:rPr lang="en-GB" sz="2400" i="1" dirty="0">
                <a:sym typeface="Wingdings" pitchFamily="2" charset="2"/>
              </a:rPr>
              <a:t>C. </a:t>
            </a:r>
            <a:r>
              <a:rPr lang="en-GB" sz="2400" i="1" dirty="0" err="1">
                <a:sym typeface="Wingdings" pitchFamily="2" charset="2"/>
              </a:rPr>
              <a:t>albicans</a:t>
            </a:r>
            <a:r>
              <a:rPr lang="en-GB" sz="2400" dirty="0">
                <a:sym typeface="Wingdings" pitchFamily="2" charset="2"/>
              </a:rPr>
              <a:t>, </a:t>
            </a:r>
            <a:r>
              <a:rPr lang="en-GB" sz="2400" dirty="0" err="1">
                <a:sym typeface="Wingdings" pitchFamily="2" charset="2"/>
              </a:rPr>
              <a:t>melalui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jalan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lahir</a:t>
            </a:r>
            <a:r>
              <a:rPr lang="en-GB" sz="2400" dirty="0">
                <a:sym typeface="Wingdings" pitchFamily="2" charset="2"/>
              </a:rPr>
              <a:t>. </a:t>
            </a:r>
            <a:r>
              <a:rPr lang="en-GB" sz="2400" dirty="0" err="1">
                <a:sym typeface="Wingdings" pitchFamily="2" charset="2"/>
              </a:rPr>
              <a:t>Selama</a:t>
            </a:r>
            <a:r>
              <a:rPr lang="en-GB" sz="2400" dirty="0">
                <a:sym typeface="Wingdings" pitchFamily="2" charset="2"/>
              </a:rPr>
              <a:t> proses </a:t>
            </a:r>
            <a:r>
              <a:rPr lang="en-GB" sz="2400" dirty="0" err="1">
                <a:sym typeface="Wingdings" pitchFamily="2" charset="2"/>
              </a:rPr>
              <a:t>ini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jamur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berkolonisasi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pada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rongga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buccal</a:t>
            </a:r>
            <a:r>
              <a:rPr lang="en-GB" sz="2400" dirty="0">
                <a:sym typeface="Wingdings" pitchFamily="2" charset="2"/>
              </a:rPr>
              <a:t> &amp; </a:t>
            </a:r>
            <a:r>
              <a:rPr lang="en-GB" sz="2400" dirty="0" err="1">
                <a:sym typeface="Wingdings" pitchFamily="2" charset="2"/>
              </a:rPr>
              <a:t>saluran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penvernaan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bagian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atas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dan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bawah</a:t>
            </a:r>
            <a:r>
              <a:rPr lang="en-GB" sz="2400" dirty="0">
                <a:sym typeface="Wingdings" pitchFamily="2" charset="2"/>
              </a:rPr>
              <a:t>, </a:t>
            </a:r>
            <a:r>
              <a:rPr lang="en-GB" sz="2400" dirty="0" err="1">
                <a:sym typeface="Wingdings" pitchFamily="2" charset="2"/>
              </a:rPr>
              <a:t>dan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bertahan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seumur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hidup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sbg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komensal</a:t>
            </a:r>
            <a:r>
              <a:rPr lang="en-GB" sz="2400" dirty="0">
                <a:sym typeface="Wingdings" pitchFamily="2" charset="2"/>
              </a:rPr>
              <a:t>.</a:t>
            </a:r>
          </a:p>
          <a:p>
            <a:r>
              <a:rPr lang="en-GB" sz="2400" dirty="0" err="1">
                <a:sym typeface="Wingdings" pitchFamily="2" charset="2"/>
              </a:rPr>
              <a:t>Jamur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patogen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manusia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yg</a:t>
            </a:r>
            <a:r>
              <a:rPr lang="en-GB" sz="2400" dirty="0">
                <a:sym typeface="Wingdings" pitchFamily="2" charset="2"/>
              </a:rPr>
              <a:t> lain </a:t>
            </a:r>
            <a:r>
              <a:rPr lang="en-GB" sz="2400" dirty="0" err="1">
                <a:sym typeface="Wingdings" pitchFamily="2" charset="2"/>
              </a:rPr>
              <a:t>berasal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dari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sumber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exogen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tanah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dan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mengalami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pembusukan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sebagai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saprofit</a:t>
            </a:r>
            <a:r>
              <a:rPr lang="en-GB" sz="2400" dirty="0">
                <a:sym typeface="Wingdings" pitchFamily="2" charset="2"/>
              </a:rPr>
              <a:t>, </a:t>
            </a:r>
            <a:r>
              <a:rPr lang="en-GB" sz="2400" dirty="0" err="1">
                <a:sym typeface="Wingdings" pitchFamily="2" charset="2"/>
              </a:rPr>
              <a:t>umumnya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masuk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melalui</a:t>
            </a:r>
            <a:r>
              <a:rPr lang="en-GB" sz="2400" dirty="0">
                <a:sym typeface="Wingdings" pitchFamily="2" charset="2"/>
              </a:rPr>
              <a:t> portal respiratory</a:t>
            </a:r>
          </a:p>
          <a:p>
            <a:r>
              <a:rPr lang="en-GB" sz="2400" dirty="0" err="1">
                <a:sym typeface="Wingdings" pitchFamily="2" charset="2"/>
              </a:rPr>
              <a:t>Infeksi</a:t>
            </a:r>
            <a:r>
              <a:rPr lang="en-GB" sz="2400" dirty="0">
                <a:sym typeface="Wingdings" pitchFamily="2" charset="2"/>
              </a:rPr>
              <a:t> pada host </a:t>
            </a:r>
            <a:r>
              <a:rPr lang="en-GB" sz="2400" dirty="0" err="1">
                <a:sym typeface="Wingdings" pitchFamily="2" charset="2"/>
              </a:rPr>
              <a:t>dimuai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dengan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adhesi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jamur</a:t>
            </a:r>
            <a:r>
              <a:rPr lang="en-GB" sz="2400" dirty="0">
                <a:sym typeface="Wingdings" pitchFamily="2" charset="2"/>
              </a:rPr>
              <a:t> pada </a:t>
            </a:r>
            <a:r>
              <a:rPr lang="en-GB" sz="2400" dirty="0" err="1">
                <a:sym typeface="Wingdings" pitchFamily="2" charset="2"/>
              </a:rPr>
              <a:t>lapisan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permukaan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epitel</a:t>
            </a:r>
            <a:r>
              <a:rPr lang="en-GB" sz="2400" dirty="0">
                <a:sym typeface="Wingdings" pitchFamily="2" charset="2"/>
              </a:rPr>
              <a:t> dan </a:t>
            </a:r>
            <a:r>
              <a:rPr lang="en-GB" sz="2400" dirty="0" err="1">
                <a:sym typeface="Wingdings" pitchFamily="2" charset="2"/>
              </a:rPr>
              <a:t>penyebaran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lebih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lanjut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ke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bagian</a:t>
            </a:r>
            <a:r>
              <a:rPr lang="en-GB" sz="2400" dirty="0">
                <a:sym typeface="Wingdings" pitchFamily="2" charset="2"/>
              </a:rPr>
              <a:t> host yang lain. </a:t>
            </a:r>
            <a:r>
              <a:rPr lang="en-GB" sz="2400" b="1" dirty="0" err="1">
                <a:sym typeface="Wingdings" pitchFamily="2" charset="2"/>
              </a:rPr>
              <a:t>Invasi</a:t>
            </a:r>
            <a:r>
              <a:rPr lang="en-GB" sz="2400" b="1" dirty="0">
                <a:sym typeface="Wingdings" pitchFamily="2" charset="2"/>
              </a:rPr>
              <a:t> </a:t>
            </a:r>
            <a:r>
              <a:rPr lang="en-GB" sz="2400" b="1" dirty="0" err="1">
                <a:sym typeface="Wingdings" pitchFamily="2" charset="2"/>
              </a:rPr>
              <a:t>ke</a:t>
            </a:r>
            <a:r>
              <a:rPr lang="en-GB" sz="2400" b="1" dirty="0">
                <a:sym typeface="Wingdings" pitchFamily="2" charset="2"/>
              </a:rPr>
              <a:t> </a:t>
            </a:r>
            <a:r>
              <a:rPr lang="en-GB" sz="2400" b="1" dirty="0" err="1">
                <a:sym typeface="Wingdings" pitchFamily="2" charset="2"/>
              </a:rPr>
              <a:t>berbagai</a:t>
            </a:r>
            <a:r>
              <a:rPr lang="en-GB" sz="2400" b="1" dirty="0">
                <a:sym typeface="Wingdings" pitchFamily="2" charset="2"/>
              </a:rPr>
              <a:t> </a:t>
            </a:r>
            <a:r>
              <a:rPr lang="en-GB" sz="2400" b="1" dirty="0" err="1">
                <a:sym typeface="Wingdings" pitchFamily="2" charset="2"/>
              </a:rPr>
              <a:t>jaringan</a:t>
            </a:r>
            <a:r>
              <a:rPr lang="en-GB" sz="2400" b="1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dan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b="1" dirty="0" err="1">
                <a:sym typeface="Wingdings" pitchFamily="2" charset="2"/>
              </a:rPr>
              <a:t>resisten</a:t>
            </a:r>
            <a:r>
              <a:rPr lang="en-GB" sz="2400" b="1" dirty="0">
                <a:sym typeface="Wingdings" pitchFamily="2" charset="2"/>
              </a:rPr>
              <a:t> </a:t>
            </a:r>
            <a:r>
              <a:rPr lang="en-GB" sz="2400" b="1" dirty="0" err="1">
                <a:sym typeface="Wingdings" pitchFamily="2" charset="2"/>
              </a:rPr>
              <a:t>terhadap</a:t>
            </a:r>
            <a:r>
              <a:rPr lang="en-GB" sz="2400" b="1" dirty="0">
                <a:sym typeface="Wingdings" pitchFamily="2" charset="2"/>
              </a:rPr>
              <a:t> </a:t>
            </a:r>
            <a:r>
              <a:rPr lang="en-GB" sz="2400" b="1" dirty="0" err="1">
                <a:sym typeface="Wingdings" pitchFamily="2" charset="2"/>
              </a:rPr>
              <a:t>penyerangan</a:t>
            </a:r>
            <a:r>
              <a:rPr lang="en-GB" sz="2400" b="1" dirty="0">
                <a:sym typeface="Wingdings" pitchFamily="2" charset="2"/>
              </a:rPr>
              <a:t> </a:t>
            </a:r>
            <a:r>
              <a:rPr lang="en-GB" sz="2400" b="1" dirty="0" err="1">
                <a:sym typeface="Wingdings" pitchFamily="2" charset="2"/>
              </a:rPr>
              <a:t>oleh</a:t>
            </a:r>
            <a:r>
              <a:rPr lang="en-GB" sz="2400" b="1" dirty="0">
                <a:sym typeface="Wingdings" pitchFamily="2" charset="2"/>
              </a:rPr>
              <a:t> </a:t>
            </a:r>
            <a:r>
              <a:rPr lang="en-GB" sz="2400" b="1" dirty="0" err="1">
                <a:sym typeface="Wingdings" pitchFamily="2" charset="2"/>
              </a:rPr>
              <a:t>sistem</a:t>
            </a:r>
            <a:r>
              <a:rPr lang="en-GB" sz="2400" b="1" dirty="0">
                <a:sym typeface="Wingdings" pitchFamily="2" charset="2"/>
              </a:rPr>
              <a:t> </a:t>
            </a:r>
            <a:r>
              <a:rPr lang="en-GB" sz="2400" b="1" dirty="0" err="1">
                <a:sym typeface="Wingdings" pitchFamily="2" charset="2"/>
              </a:rPr>
              <a:t>imun</a:t>
            </a:r>
            <a:r>
              <a:rPr lang="en-GB" sz="2400" b="1" dirty="0">
                <a:sym typeface="Wingdings" pitchFamily="2" charset="2"/>
              </a:rPr>
              <a:t> host </a:t>
            </a:r>
            <a:r>
              <a:rPr lang="en-GB" sz="2400" dirty="0" err="1">
                <a:sym typeface="Wingdings" pitchFamily="2" charset="2"/>
              </a:rPr>
              <a:t>penting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bagi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patogen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untuk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menimbulkan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infeksi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507052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20233"/>
            <a:ext cx="8596668" cy="1320800"/>
          </a:xfrm>
        </p:spPr>
        <p:txBody>
          <a:bodyPr/>
          <a:lstStyle/>
          <a:p>
            <a:r>
              <a:rPr lang="en-GB" dirty="0"/>
              <a:t>Entry &amp; Adherence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213" y="1639594"/>
            <a:ext cx="11092908" cy="4608806"/>
          </a:xfrm>
        </p:spPr>
        <p:txBody>
          <a:bodyPr>
            <a:noAutofit/>
          </a:bodyPr>
          <a:lstStyle/>
          <a:p>
            <a:r>
              <a:rPr lang="en-GB" sz="2400" dirty="0" err="1"/>
              <a:t>Kemampuan</a:t>
            </a:r>
            <a:r>
              <a:rPr lang="en-GB" sz="2400" dirty="0"/>
              <a:t>  </a:t>
            </a:r>
            <a:r>
              <a:rPr lang="en-GB" sz="2400" dirty="0" err="1"/>
              <a:t>perlekatan</a:t>
            </a:r>
            <a:r>
              <a:rPr lang="en-GB" sz="2400" dirty="0"/>
              <a:t> </a:t>
            </a:r>
            <a:r>
              <a:rPr lang="en-GB" sz="2400" dirty="0" err="1"/>
              <a:t>ke</a:t>
            </a:r>
            <a:r>
              <a:rPr lang="en-GB" sz="2400" dirty="0"/>
              <a:t> </a:t>
            </a:r>
            <a:r>
              <a:rPr lang="en-GB" sz="2400" dirty="0" err="1"/>
              <a:t>sel</a:t>
            </a:r>
            <a:r>
              <a:rPr lang="en-GB" sz="2400" dirty="0"/>
              <a:t> </a:t>
            </a:r>
            <a:r>
              <a:rPr lang="en-GB" sz="2400" dirty="0" err="1"/>
              <a:t>epitel</a:t>
            </a:r>
            <a:r>
              <a:rPr lang="en-GB" sz="2400" dirty="0"/>
              <a:t> </a:t>
            </a:r>
            <a:r>
              <a:rPr lang="en-GB" sz="2400" dirty="0" err="1"/>
              <a:t>mukosa</a:t>
            </a:r>
            <a:r>
              <a:rPr lang="en-GB" sz="2400" dirty="0"/>
              <a:t> </a:t>
            </a:r>
            <a:r>
              <a:rPr lang="en-GB" sz="2400" dirty="0" err="1"/>
              <a:t>bucal</a:t>
            </a:r>
            <a:r>
              <a:rPr lang="en-GB" sz="2400" dirty="0"/>
              <a:t> dan </a:t>
            </a:r>
            <a:r>
              <a:rPr lang="en-GB" sz="2400" dirty="0" err="1"/>
              <a:t>sel</a:t>
            </a:r>
            <a:r>
              <a:rPr lang="en-GB" sz="2400" dirty="0"/>
              <a:t> </a:t>
            </a:r>
            <a:r>
              <a:rPr lang="en-GB" sz="2400" dirty="0" err="1"/>
              <a:t>epitel</a:t>
            </a:r>
            <a:r>
              <a:rPr lang="en-GB" sz="2400" dirty="0"/>
              <a:t> vagina </a:t>
            </a:r>
            <a:r>
              <a:rPr lang="en-GB" sz="2400" dirty="0" err="1"/>
              <a:t>berhubungan</a:t>
            </a:r>
            <a:r>
              <a:rPr lang="en-GB" sz="2400" dirty="0"/>
              <a:t> </a:t>
            </a:r>
            <a:r>
              <a:rPr lang="en-GB" sz="2400" dirty="0" err="1"/>
              <a:t>dengan</a:t>
            </a:r>
            <a:r>
              <a:rPr lang="en-GB" sz="2400" dirty="0"/>
              <a:t> </a:t>
            </a:r>
            <a:r>
              <a:rPr lang="en-GB" sz="2400" dirty="0" err="1"/>
              <a:t>kolonisasi</a:t>
            </a:r>
            <a:r>
              <a:rPr lang="en-GB" sz="2400" dirty="0"/>
              <a:t> dan </a:t>
            </a:r>
            <a:r>
              <a:rPr lang="en-GB" sz="2400" dirty="0" err="1"/>
              <a:t>virulensi</a:t>
            </a:r>
            <a:endParaRPr lang="en-GB" sz="2400" dirty="0"/>
          </a:p>
          <a:p>
            <a:r>
              <a:rPr lang="en-GB" sz="2400" dirty="0" err="1"/>
              <a:t>Pada</a:t>
            </a:r>
            <a:r>
              <a:rPr lang="en-GB" sz="2400" dirty="0"/>
              <a:t> genus Candida, </a:t>
            </a:r>
            <a:r>
              <a:rPr lang="en-GB" sz="2400" dirty="0" err="1"/>
              <a:t>spesies</a:t>
            </a:r>
            <a:r>
              <a:rPr lang="en-GB" sz="2400" dirty="0"/>
              <a:t> yang </a:t>
            </a:r>
            <a:r>
              <a:rPr lang="en-GB" sz="2400" dirty="0" err="1"/>
              <a:t>mampu</a:t>
            </a:r>
            <a:r>
              <a:rPr lang="en-GB" sz="2400" dirty="0"/>
              <a:t> </a:t>
            </a:r>
            <a:r>
              <a:rPr lang="en-GB" sz="2400" dirty="0" err="1"/>
              <a:t>melekat</a:t>
            </a:r>
            <a:r>
              <a:rPr lang="en-GB" sz="2400" dirty="0"/>
              <a:t> </a:t>
            </a:r>
            <a:r>
              <a:rPr lang="en-GB" sz="2400" dirty="0" err="1"/>
              <a:t>dengan</a:t>
            </a:r>
            <a:r>
              <a:rPr lang="en-GB" sz="2400" dirty="0"/>
              <a:t> </a:t>
            </a:r>
            <a:r>
              <a:rPr lang="en-GB" sz="2400" dirty="0" err="1"/>
              <a:t>baik</a:t>
            </a:r>
            <a:r>
              <a:rPr lang="en-GB" sz="2400" dirty="0"/>
              <a:t> </a:t>
            </a:r>
            <a:r>
              <a:rPr lang="en-GB" sz="2400" dirty="0" err="1"/>
              <a:t>ke</a:t>
            </a:r>
            <a:r>
              <a:rPr lang="en-GB" sz="2400" dirty="0"/>
              <a:t> </a:t>
            </a:r>
            <a:r>
              <a:rPr lang="en-GB" sz="2400" dirty="0" err="1"/>
              <a:t>sel</a:t>
            </a:r>
            <a:r>
              <a:rPr lang="en-GB" sz="2400" dirty="0"/>
              <a:t> </a:t>
            </a:r>
            <a:r>
              <a:rPr lang="en-GB" sz="2400" dirty="0" err="1"/>
              <a:t>epitel</a:t>
            </a:r>
            <a:r>
              <a:rPr lang="en-GB" sz="2400" dirty="0"/>
              <a:t> </a:t>
            </a:r>
            <a:r>
              <a:rPr lang="en-GB" sz="2400" dirty="0" err="1"/>
              <a:t>adalah</a:t>
            </a:r>
            <a:r>
              <a:rPr lang="en-GB" sz="2400" dirty="0"/>
              <a:t> yang paling </a:t>
            </a:r>
            <a:r>
              <a:rPr lang="en-GB" sz="2400" dirty="0" err="1"/>
              <a:t>sering</a:t>
            </a:r>
            <a:r>
              <a:rPr lang="en-GB" sz="2400" dirty="0"/>
              <a:t> </a:t>
            </a:r>
            <a:r>
              <a:rPr lang="en-GB" sz="2400" dirty="0" err="1"/>
              <a:t>diisolasi</a:t>
            </a:r>
            <a:r>
              <a:rPr lang="en-GB" sz="2400" dirty="0"/>
              <a:t> </a:t>
            </a:r>
            <a:r>
              <a:rPr lang="en-GB" sz="2400" dirty="0" err="1"/>
              <a:t>dari</a:t>
            </a:r>
            <a:r>
              <a:rPr lang="en-GB" sz="2400" dirty="0"/>
              <a:t> </a:t>
            </a:r>
            <a:r>
              <a:rPr lang="en-GB" sz="2400" dirty="0" err="1"/>
              <a:t>infeksi</a:t>
            </a:r>
            <a:r>
              <a:rPr lang="en-GB" sz="2400" dirty="0"/>
              <a:t> </a:t>
            </a:r>
            <a:r>
              <a:rPr lang="en-GB" sz="2400" dirty="0" err="1"/>
              <a:t>klinis</a:t>
            </a:r>
            <a:endParaRPr lang="en-GB" sz="2400" dirty="0"/>
          </a:p>
          <a:p>
            <a:r>
              <a:rPr lang="en-GB" sz="2400" dirty="0"/>
              <a:t>Adherence </a:t>
            </a:r>
            <a:r>
              <a:rPr lang="en-GB" sz="2400" dirty="0" err="1"/>
              <a:t>membutuhkan</a:t>
            </a:r>
            <a:r>
              <a:rPr lang="en-GB" sz="2400" dirty="0"/>
              <a:t> </a:t>
            </a:r>
            <a:r>
              <a:rPr lang="en-GB" sz="2400" dirty="0" err="1"/>
              <a:t>adhesin</a:t>
            </a:r>
            <a:r>
              <a:rPr lang="en-GB" sz="2400" dirty="0"/>
              <a:t> </a:t>
            </a:r>
            <a:r>
              <a:rPr lang="en-GB" sz="2400" dirty="0" err="1"/>
              <a:t>permukaan</a:t>
            </a:r>
            <a:r>
              <a:rPr lang="en-GB" sz="2400" dirty="0"/>
              <a:t> </a:t>
            </a:r>
            <a:r>
              <a:rPr lang="en-GB" sz="2400" dirty="0" err="1"/>
              <a:t>pada</a:t>
            </a:r>
            <a:r>
              <a:rPr lang="en-GB" sz="2400" dirty="0"/>
              <a:t> </a:t>
            </a:r>
            <a:r>
              <a:rPr lang="en-GB" sz="2400" dirty="0" err="1"/>
              <a:t>mikroba</a:t>
            </a:r>
            <a:r>
              <a:rPr lang="en-GB" sz="2400" dirty="0"/>
              <a:t> </a:t>
            </a:r>
            <a:r>
              <a:rPr lang="en-GB" sz="2400" dirty="0" err="1"/>
              <a:t>dan</a:t>
            </a:r>
            <a:r>
              <a:rPr lang="en-GB" sz="2400" dirty="0"/>
              <a:t> </a:t>
            </a:r>
            <a:r>
              <a:rPr lang="en-GB" sz="2400" dirty="0" err="1"/>
              <a:t>reseptor</a:t>
            </a:r>
            <a:r>
              <a:rPr lang="en-GB" sz="2400" dirty="0"/>
              <a:t> </a:t>
            </a:r>
            <a:r>
              <a:rPr lang="en-GB" sz="2400" dirty="0" err="1"/>
              <a:t>pada</a:t>
            </a:r>
            <a:r>
              <a:rPr lang="en-GB" sz="2400" dirty="0"/>
              <a:t> </a:t>
            </a:r>
            <a:r>
              <a:rPr lang="en-GB" sz="2400" dirty="0" err="1"/>
              <a:t>sel</a:t>
            </a:r>
            <a:r>
              <a:rPr lang="en-GB" sz="2400" dirty="0"/>
              <a:t> </a:t>
            </a:r>
            <a:r>
              <a:rPr lang="en-GB" sz="2400" dirty="0" err="1"/>
              <a:t>epitel</a:t>
            </a:r>
            <a:r>
              <a:rPr lang="en-GB" sz="2400" dirty="0"/>
              <a:t>, ex: BAD-1 </a:t>
            </a:r>
            <a:r>
              <a:rPr lang="en-GB" sz="2400" dirty="0" err="1"/>
              <a:t>adhesin</a:t>
            </a:r>
            <a:r>
              <a:rPr lang="en-GB" sz="2400" dirty="0"/>
              <a:t> </a:t>
            </a:r>
            <a:r>
              <a:rPr lang="en-GB" sz="2400" dirty="0" err="1"/>
              <a:t>pada</a:t>
            </a:r>
            <a:r>
              <a:rPr lang="en-GB" sz="2400" dirty="0"/>
              <a:t> </a:t>
            </a:r>
            <a:r>
              <a:rPr lang="en-GB" sz="2400" i="1" dirty="0" err="1"/>
              <a:t>Blastomyces</a:t>
            </a:r>
            <a:r>
              <a:rPr lang="en-GB" sz="2400" i="1" dirty="0"/>
              <a:t> </a:t>
            </a:r>
            <a:r>
              <a:rPr lang="en-GB" sz="2400" i="1" dirty="0" err="1"/>
              <a:t>dermatitidis</a:t>
            </a:r>
            <a:r>
              <a:rPr lang="en-GB" sz="2400" dirty="0"/>
              <a:t>, </a:t>
            </a:r>
            <a:r>
              <a:rPr lang="en-GB" sz="2400" dirty="0" err="1"/>
              <a:t>Als</a:t>
            </a:r>
            <a:r>
              <a:rPr lang="en-GB" sz="2400" dirty="0"/>
              <a:t> family </a:t>
            </a:r>
            <a:r>
              <a:rPr lang="en-GB" sz="2400" dirty="0" err="1"/>
              <a:t>pada</a:t>
            </a:r>
            <a:r>
              <a:rPr lang="en-GB" sz="2400" dirty="0"/>
              <a:t> surface </a:t>
            </a:r>
            <a:r>
              <a:rPr lang="en-GB" sz="2400" dirty="0" err="1"/>
              <a:t>adhesins</a:t>
            </a:r>
            <a:r>
              <a:rPr lang="en-GB" sz="2400" dirty="0"/>
              <a:t> </a:t>
            </a:r>
            <a:r>
              <a:rPr lang="en-GB" sz="2400" dirty="0" err="1"/>
              <a:t>dari</a:t>
            </a:r>
            <a:r>
              <a:rPr lang="en-GB" sz="2400" dirty="0"/>
              <a:t> </a:t>
            </a:r>
            <a:r>
              <a:rPr lang="en-GB" sz="2400" i="1" dirty="0"/>
              <a:t>Candida </a:t>
            </a:r>
            <a:r>
              <a:rPr lang="en-GB" sz="2400" i="1" dirty="0" err="1"/>
              <a:t>albicans</a:t>
            </a:r>
            <a:r>
              <a:rPr lang="en-GB" sz="2400" dirty="0"/>
              <a:t>.</a:t>
            </a:r>
          </a:p>
          <a:p>
            <a:r>
              <a:rPr lang="en-GB" sz="2400" dirty="0" err="1"/>
              <a:t>Pada</a:t>
            </a:r>
            <a:r>
              <a:rPr lang="en-GB" sz="2400" dirty="0"/>
              <a:t> </a:t>
            </a:r>
            <a:r>
              <a:rPr lang="en-GB" sz="2400" dirty="0" err="1"/>
              <a:t>kasus</a:t>
            </a:r>
            <a:r>
              <a:rPr lang="en-GB" sz="2400" dirty="0"/>
              <a:t> </a:t>
            </a:r>
            <a:r>
              <a:rPr lang="en-GB" sz="2400" i="1" dirty="0"/>
              <a:t>C. </a:t>
            </a:r>
            <a:r>
              <a:rPr lang="en-GB" sz="2400" i="1" dirty="0" err="1"/>
              <a:t>albicans</a:t>
            </a:r>
            <a:r>
              <a:rPr lang="en-GB" sz="2400" i="1" dirty="0"/>
              <a:t>, </a:t>
            </a:r>
            <a:r>
              <a:rPr lang="en-GB" sz="2400" dirty="0" err="1"/>
              <a:t>komponen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rgbClr val="00B0F0"/>
                </a:solidFill>
              </a:rPr>
              <a:t>mannoprotein</a:t>
            </a:r>
            <a:r>
              <a:rPr lang="en-GB" sz="2400" dirty="0"/>
              <a:t> yang </a:t>
            </a:r>
            <a:r>
              <a:rPr lang="en-GB" sz="2400" dirty="0" err="1"/>
              <a:t>membentang</a:t>
            </a:r>
            <a:r>
              <a:rPr lang="en-GB" sz="2400" dirty="0"/>
              <a:t> </a:t>
            </a:r>
            <a:r>
              <a:rPr lang="en-GB" sz="2400" dirty="0" err="1"/>
              <a:t>dari</a:t>
            </a:r>
            <a:r>
              <a:rPr lang="en-GB" sz="2400" dirty="0"/>
              <a:t> </a:t>
            </a:r>
            <a:r>
              <a:rPr lang="en-GB" sz="2400" dirty="0" err="1"/>
              <a:t>dinding</a:t>
            </a:r>
            <a:r>
              <a:rPr lang="en-GB" sz="2400" dirty="0"/>
              <a:t> </a:t>
            </a:r>
            <a:r>
              <a:rPr lang="en-GB" sz="2400" dirty="0" err="1"/>
              <a:t>sel</a:t>
            </a:r>
            <a:r>
              <a:rPr lang="en-GB" sz="2400" dirty="0"/>
              <a:t> </a:t>
            </a:r>
            <a:r>
              <a:rPr lang="en-GB" sz="2400" dirty="0" err="1"/>
              <a:t>terlibat</a:t>
            </a:r>
            <a:r>
              <a:rPr lang="en-GB" sz="2400" dirty="0"/>
              <a:t> </a:t>
            </a:r>
            <a:r>
              <a:rPr lang="en-GB" sz="2400" dirty="0" err="1"/>
              <a:t>sebagai</a:t>
            </a:r>
            <a:r>
              <a:rPr lang="en-GB" sz="2400" dirty="0"/>
              <a:t> </a:t>
            </a:r>
            <a:r>
              <a:rPr lang="en-GB" sz="2400" dirty="0" err="1"/>
              <a:t>adhesin</a:t>
            </a:r>
            <a:r>
              <a:rPr lang="en-GB" sz="2400" dirty="0"/>
              <a:t> </a:t>
            </a:r>
            <a:r>
              <a:rPr lang="en-GB" sz="2400" dirty="0" err="1"/>
              <a:t>dan</a:t>
            </a:r>
            <a:r>
              <a:rPr lang="en-GB" sz="2400" dirty="0"/>
              <a:t> </a:t>
            </a:r>
            <a:r>
              <a:rPr lang="en-GB" sz="2400" dirty="0" err="1"/>
              <a:t>fibronektin</a:t>
            </a:r>
            <a:r>
              <a:rPr lang="en-GB" sz="2400" dirty="0"/>
              <a:t>, </a:t>
            </a:r>
            <a:r>
              <a:rPr lang="en-GB" sz="2400" dirty="0" err="1"/>
              <a:t>dan</a:t>
            </a:r>
            <a:r>
              <a:rPr lang="en-GB" sz="2400" dirty="0"/>
              <a:t> </a:t>
            </a:r>
            <a:r>
              <a:rPr lang="en-GB" sz="2400" dirty="0" err="1"/>
              <a:t>komponen</a:t>
            </a:r>
            <a:r>
              <a:rPr lang="en-GB" sz="2400" dirty="0"/>
              <a:t> </a:t>
            </a:r>
            <a:r>
              <a:rPr lang="en-GB" sz="2400" dirty="0" err="1"/>
              <a:t>dari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rgbClr val="00B0F0"/>
                </a:solidFill>
              </a:rPr>
              <a:t>matriks</a:t>
            </a:r>
            <a:r>
              <a:rPr lang="en-GB" sz="2400" b="1" dirty="0">
                <a:solidFill>
                  <a:srgbClr val="00B0F0"/>
                </a:solidFill>
              </a:rPr>
              <a:t> </a:t>
            </a:r>
            <a:r>
              <a:rPr lang="en-GB" sz="2400" b="1" dirty="0" err="1">
                <a:solidFill>
                  <a:srgbClr val="00B0F0"/>
                </a:solidFill>
              </a:rPr>
              <a:t>ekstraselular</a:t>
            </a:r>
            <a:r>
              <a:rPr lang="en-GB" sz="2400" b="1" dirty="0">
                <a:solidFill>
                  <a:srgbClr val="00B0F0"/>
                </a:solidFill>
              </a:rPr>
              <a:t> </a:t>
            </a:r>
            <a:r>
              <a:rPr lang="en-GB" sz="2400" dirty="0" err="1"/>
              <a:t>sebagai</a:t>
            </a:r>
            <a:r>
              <a:rPr lang="en-GB" sz="2400" dirty="0"/>
              <a:t> </a:t>
            </a:r>
            <a:r>
              <a:rPr lang="en-GB" sz="2400" dirty="0" err="1"/>
              <a:t>reseptornya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94190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Invasi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00200"/>
            <a:ext cx="11018480" cy="4781128"/>
          </a:xfrm>
        </p:spPr>
        <p:txBody>
          <a:bodyPr>
            <a:normAutofit/>
          </a:bodyPr>
          <a:lstStyle/>
          <a:p>
            <a:r>
              <a:rPr lang="en-GB" sz="2400" dirty="0" err="1"/>
              <a:t>Langkah</a:t>
            </a:r>
            <a:r>
              <a:rPr lang="en-GB" sz="2400" dirty="0"/>
              <a:t> </a:t>
            </a:r>
            <a:r>
              <a:rPr lang="en-GB" sz="2400" dirty="0" err="1"/>
              <a:t>penting</a:t>
            </a:r>
            <a:r>
              <a:rPr lang="en-GB" sz="2400" dirty="0"/>
              <a:t> </a:t>
            </a:r>
            <a:r>
              <a:rPr lang="en-GB" sz="2400" dirty="0" err="1"/>
              <a:t>bagi</a:t>
            </a:r>
            <a:r>
              <a:rPr lang="en-GB" sz="2400" dirty="0"/>
              <a:t> </a:t>
            </a:r>
            <a:r>
              <a:rPr lang="en-GB" sz="2400" dirty="0" err="1"/>
              <a:t>sebagian</a:t>
            </a:r>
            <a:r>
              <a:rPr lang="en-GB" sz="2400" dirty="0"/>
              <a:t> </a:t>
            </a:r>
            <a:r>
              <a:rPr lang="en-GB" sz="2400" dirty="0" err="1"/>
              <a:t>besar</a:t>
            </a:r>
            <a:r>
              <a:rPr lang="en-GB" sz="2400" dirty="0"/>
              <a:t> </a:t>
            </a:r>
            <a:r>
              <a:rPr lang="en-GB" sz="2400" dirty="0" err="1"/>
              <a:t>patogen</a:t>
            </a:r>
            <a:r>
              <a:rPr lang="en-GB" sz="2400" dirty="0"/>
              <a:t> yang </a:t>
            </a:r>
            <a:r>
              <a:rPr lang="en-GB" sz="2400" dirty="0" err="1"/>
              <a:t>sukses</a:t>
            </a:r>
            <a:r>
              <a:rPr lang="en-GB" sz="2400" dirty="0"/>
              <a:t> </a:t>
            </a:r>
            <a:r>
              <a:rPr lang="en-GB" sz="2400" dirty="0" err="1"/>
              <a:t>menginfeksi</a:t>
            </a:r>
            <a:r>
              <a:rPr lang="en-GB" sz="2400" dirty="0"/>
              <a:t> </a:t>
            </a:r>
            <a:r>
              <a:rPr lang="en-GB" sz="2400" dirty="0" err="1"/>
              <a:t>hostnya</a:t>
            </a:r>
            <a:r>
              <a:rPr lang="en-GB" sz="2400" dirty="0"/>
              <a:t> </a:t>
            </a:r>
            <a:r>
              <a:rPr lang="en-GB" sz="2400" dirty="0" err="1"/>
              <a:t>ialah</a:t>
            </a:r>
            <a:r>
              <a:rPr lang="en-GB" sz="2400" dirty="0"/>
              <a:t> </a:t>
            </a:r>
            <a:r>
              <a:rPr lang="en-GB" sz="2400" dirty="0" err="1"/>
              <a:t>melewati</a:t>
            </a:r>
            <a:r>
              <a:rPr lang="en-GB" sz="2400" dirty="0"/>
              <a:t> surface barrier </a:t>
            </a:r>
            <a:r>
              <a:rPr lang="en-GB" sz="2400" dirty="0" err="1"/>
              <a:t>awal</a:t>
            </a:r>
            <a:r>
              <a:rPr lang="en-GB" sz="2400" dirty="0"/>
              <a:t>, </a:t>
            </a:r>
            <a:r>
              <a:rPr lang="en-GB" sz="2400" dirty="0" err="1"/>
              <a:t>baik</a:t>
            </a:r>
            <a:r>
              <a:rPr lang="en-GB" sz="2400" dirty="0"/>
              <a:t> </a:t>
            </a:r>
            <a:r>
              <a:rPr lang="en-GB" sz="2400" dirty="0" err="1"/>
              <a:t>itu</a:t>
            </a:r>
            <a:r>
              <a:rPr lang="en-GB" sz="2400" dirty="0"/>
              <a:t> </a:t>
            </a:r>
            <a:r>
              <a:rPr lang="en-GB" sz="2400" dirty="0" err="1"/>
              <a:t>kulit</a:t>
            </a:r>
            <a:r>
              <a:rPr lang="en-GB" sz="2400" dirty="0"/>
              <a:t>, </a:t>
            </a:r>
            <a:r>
              <a:rPr lang="en-GB" sz="2400" dirty="0" err="1"/>
              <a:t>membran</a:t>
            </a:r>
            <a:r>
              <a:rPr lang="en-GB" sz="2400" dirty="0"/>
              <a:t> </a:t>
            </a:r>
            <a:r>
              <a:rPr lang="en-GB" sz="2400" dirty="0" err="1"/>
              <a:t>mukosa</a:t>
            </a:r>
            <a:r>
              <a:rPr lang="en-GB" sz="2400" dirty="0"/>
              <a:t>, </a:t>
            </a:r>
            <a:r>
              <a:rPr lang="en-GB" sz="2400" dirty="0" err="1"/>
              <a:t>ataupun</a:t>
            </a:r>
            <a:r>
              <a:rPr lang="en-GB" sz="2400" dirty="0"/>
              <a:t> </a:t>
            </a:r>
            <a:r>
              <a:rPr lang="en-GB" sz="2400" dirty="0" err="1"/>
              <a:t>epitel</a:t>
            </a:r>
            <a:r>
              <a:rPr lang="en-GB" sz="2400" dirty="0"/>
              <a:t> respiratory </a:t>
            </a:r>
            <a:r>
              <a:rPr lang="en-GB" sz="2400" dirty="0">
                <a:sym typeface="Wingdings" pitchFamily="2" charset="2"/>
              </a:rPr>
              <a:t> ex: </a:t>
            </a:r>
            <a:r>
              <a:rPr lang="en-GB" sz="2400" dirty="0" err="1">
                <a:sym typeface="Wingdings" pitchFamily="2" charset="2"/>
              </a:rPr>
              <a:t>infeksi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i="1" dirty="0" err="1">
                <a:sym typeface="Wingdings" pitchFamily="2" charset="2"/>
              </a:rPr>
              <a:t>Sporothrix</a:t>
            </a:r>
            <a:r>
              <a:rPr lang="en-GB" sz="2400" i="1" dirty="0">
                <a:sym typeface="Wingdings" pitchFamily="2" charset="2"/>
              </a:rPr>
              <a:t> </a:t>
            </a:r>
            <a:r>
              <a:rPr lang="en-GB" sz="2400" i="1" dirty="0" err="1">
                <a:sym typeface="Wingdings" pitchFamily="2" charset="2"/>
              </a:rPr>
              <a:t>schenckii</a:t>
            </a:r>
            <a:r>
              <a:rPr lang="en-GB" sz="2400" i="1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secara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tipikal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mengikuti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tusukan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duri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atau</a:t>
            </a:r>
            <a:r>
              <a:rPr lang="en-GB" sz="2400" dirty="0">
                <a:sym typeface="Wingdings" pitchFamily="2" charset="2"/>
              </a:rPr>
              <a:t> trauma </a:t>
            </a:r>
            <a:r>
              <a:rPr lang="en-GB" sz="2400" dirty="0" err="1">
                <a:sym typeface="Wingdings" pitchFamily="2" charset="2"/>
              </a:rPr>
              <a:t>jelas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lainnya</a:t>
            </a:r>
            <a:endParaRPr lang="en-GB" sz="2400" dirty="0">
              <a:sym typeface="Wingdings" pitchFamily="2" charset="2"/>
            </a:endParaRPr>
          </a:p>
          <a:p>
            <a:r>
              <a:rPr lang="en-GB" sz="2400" dirty="0" err="1">
                <a:sym typeface="Wingdings" pitchFamily="2" charset="2"/>
              </a:rPr>
              <a:t>Jamur</a:t>
            </a:r>
            <a:r>
              <a:rPr lang="en-GB" sz="2400" dirty="0">
                <a:sym typeface="Wingdings" pitchFamily="2" charset="2"/>
              </a:rPr>
              <a:t> yang </a:t>
            </a:r>
            <a:r>
              <a:rPr lang="en-GB" sz="2400" dirty="0" err="1">
                <a:sym typeface="Wingdings" pitchFamily="2" charset="2"/>
              </a:rPr>
              <a:t>mengawali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infeksinya</a:t>
            </a:r>
            <a:r>
              <a:rPr lang="en-GB" sz="2400" dirty="0">
                <a:sym typeface="Wingdings" pitchFamily="2" charset="2"/>
              </a:rPr>
              <a:t> di </a:t>
            </a:r>
            <a:r>
              <a:rPr lang="en-GB" sz="2400" dirty="0" err="1">
                <a:sym typeface="Wingdings" pitchFamily="2" charset="2"/>
              </a:rPr>
              <a:t>paru-paru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harus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menghasilkan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konidia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yg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cukup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kecil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untuk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dihirup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melalui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saluran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pernapasan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atas</a:t>
            </a:r>
            <a:r>
              <a:rPr lang="en-GB" sz="2400" dirty="0">
                <a:sym typeface="Wingdings" pitchFamily="2" charset="2"/>
              </a:rPr>
              <a:t>, </a:t>
            </a:r>
            <a:r>
              <a:rPr lang="en-GB" sz="2400" dirty="0" err="1">
                <a:sym typeface="Wingdings" pitchFamily="2" charset="2"/>
              </a:rPr>
              <a:t>misalnya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arthrokonidia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dari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i="1" dirty="0" err="1">
                <a:sym typeface="Wingdings" pitchFamily="2" charset="2"/>
              </a:rPr>
              <a:t>Coccidiodes</a:t>
            </a:r>
            <a:r>
              <a:rPr lang="en-GB" sz="2400" i="1" dirty="0">
                <a:sym typeface="Wingdings" pitchFamily="2" charset="2"/>
              </a:rPr>
              <a:t> </a:t>
            </a:r>
            <a:r>
              <a:rPr lang="en-GB" sz="2400" i="1" dirty="0" err="1">
                <a:sym typeface="Wingdings" pitchFamily="2" charset="2"/>
              </a:rPr>
              <a:t>imitis</a:t>
            </a:r>
            <a:r>
              <a:rPr lang="en-GB" sz="2400" i="1" dirty="0">
                <a:sym typeface="Wingdings" pitchFamily="2" charset="2"/>
              </a:rPr>
              <a:t> </a:t>
            </a:r>
            <a:r>
              <a:rPr lang="en-GB" sz="2400" dirty="0">
                <a:sym typeface="Wingdings" pitchFamily="2" charset="2"/>
              </a:rPr>
              <a:t>(2-6µm) </a:t>
            </a:r>
            <a:r>
              <a:rPr lang="en-GB" sz="2400" dirty="0" err="1">
                <a:sym typeface="Wingdings" pitchFamily="2" charset="2"/>
              </a:rPr>
              <a:t>dapat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tinggal</a:t>
            </a:r>
            <a:r>
              <a:rPr lang="en-GB" sz="2400" dirty="0">
                <a:sym typeface="Wingdings" pitchFamily="2" charset="2"/>
              </a:rPr>
              <a:t> di </a:t>
            </a:r>
            <a:r>
              <a:rPr lang="en-GB" sz="2400" dirty="0" err="1">
                <a:sym typeface="Wingdings" pitchFamily="2" charset="2"/>
              </a:rPr>
              <a:t>udara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dalam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waktu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yg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cukup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dan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dapat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mencapai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bronkiolus</a:t>
            </a:r>
            <a:r>
              <a:rPr lang="en-GB" sz="2400" dirty="0">
                <a:sym typeface="Wingdings" pitchFamily="2" charset="2"/>
              </a:rPr>
              <a:t> terminal </a:t>
            </a:r>
            <a:r>
              <a:rPr lang="en-GB" sz="2400" dirty="0" err="1">
                <a:sym typeface="Wingdings" pitchFamily="2" charset="2"/>
              </a:rPr>
              <a:t>untuk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memulai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id-ID" sz="2400" dirty="0"/>
              <a:t>coccidioidomycosis</a:t>
            </a:r>
            <a:endParaRPr lang="en-GB" sz="2400" dirty="0"/>
          </a:p>
          <a:p>
            <a:r>
              <a:rPr lang="en-GB" sz="2400" dirty="0" err="1"/>
              <a:t>Jamur</a:t>
            </a:r>
            <a:r>
              <a:rPr lang="en-GB" sz="2400" dirty="0"/>
              <a:t> </a:t>
            </a:r>
            <a:r>
              <a:rPr lang="en-GB" sz="2400" dirty="0" err="1"/>
              <a:t>dimorfik</a:t>
            </a:r>
            <a:r>
              <a:rPr lang="en-GB" sz="2400" dirty="0"/>
              <a:t> </a:t>
            </a:r>
            <a:r>
              <a:rPr lang="en-GB" sz="2400" dirty="0" err="1"/>
              <a:t>dari</a:t>
            </a:r>
            <a:r>
              <a:rPr lang="en-GB" sz="2400" dirty="0"/>
              <a:t> </a:t>
            </a:r>
            <a:r>
              <a:rPr lang="en-GB" sz="2400" dirty="0" err="1"/>
              <a:t>lingkungan</a:t>
            </a:r>
            <a:r>
              <a:rPr lang="en-GB" sz="2400" dirty="0"/>
              <a:t> </a:t>
            </a:r>
            <a:r>
              <a:rPr lang="en-GB" sz="2400" dirty="0" err="1"/>
              <a:t>mengubah</a:t>
            </a:r>
            <a:r>
              <a:rPr lang="en-GB" sz="2400" dirty="0"/>
              <a:t> </a:t>
            </a:r>
            <a:r>
              <a:rPr lang="en-GB" sz="2400" dirty="0" err="1"/>
              <a:t>morfologi</a:t>
            </a:r>
            <a:r>
              <a:rPr lang="en-GB" sz="2400" dirty="0"/>
              <a:t> dan </a:t>
            </a:r>
            <a:r>
              <a:rPr lang="en-GB" sz="2400" dirty="0" err="1"/>
              <a:t>pertumbuhan</a:t>
            </a:r>
            <a:r>
              <a:rPr lang="en-GB" sz="2400" dirty="0"/>
              <a:t> </a:t>
            </a:r>
            <a:r>
              <a:rPr lang="en-GB" sz="2400" dirty="0" err="1"/>
              <a:t>mereka</a:t>
            </a:r>
            <a:r>
              <a:rPr lang="en-GB" sz="2400" dirty="0"/>
              <a:t> </a:t>
            </a:r>
            <a:r>
              <a:rPr lang="en-GB" sz="2400" dirty="0" err="1"/>
              <a:t>untuk</a:t>
            </a:r>
            <a:r>
              <a:rPr lang="en-GB" sz="2400" dirty="0"/>
              <a:t> </a:t>
            </a:r>
            <a:r>
              <a:rPr lang="en-GB" sz="2400" dirty="0" err="1"/>
              <a:t>bentuk</a:t>
            </a:r>
            <a:r>
              <a:rPr lang="en-GB" sz="2400" dirty="0"/>
              <a:t> yang </a:t>
            </a:r>
            <a:r>
              <a:rPr lang="en-GB" sz="2400" dirty="0" err="1"/>
              <a:t>lebih</a:t>
            </a:r>
            <a:r>
              <a:rPr lang="en-GB" sz="2400" dirty="0"/>
              <a:t> </a:t>
            </a:r>
            <a:r>
              <a:rPr lang="en-GB" sz="2400" dirty="0" err="1"/>
              <a:t>invasif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6442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606E2-D54A-9F37-A66A-95C9E980C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02" y="340242"/>
            <a:ext cx="10539620" cy="78326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4 </a:t>
            </a:r>
            <a:r>
              <a:rPr lang="en-US" b="1" dirty="0" err="1"/>
              <a:t>Tahapan</a:t>
            </a:r>
            <a:r>
              <a:rPr lang="en-US" b="1" dirty="0"/>
              <a:t> </a:t>
            </a:r>
            <a:r>
              <a:rPr lang="en-US" b="1" dirty="0" err="1"/>
              <a:t>Interaksi</a:t>
            </a:r>
            <a:r>
              <a:rPr lang="en-US" b="1" dirty="0"/>
              <a:t> Host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Mikroba</a:t>
            </a:r>
            <a:r>
              <a:rPr lang="en-US" b="1" dirty="0"/>
              <a:t> </a:t>
            </a:r>
            <a:r>
              <a:rPr lang="en-US" b="1" dirty="0" err="1"/>
              <a:t>Patogen</a:t>
            </a:r>
            <a:endParaRPr lang="en-ID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6013C-3AED-9FF3-CD1F-3A5BAA2CA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621" y="1477926"/>
            <a:ext cx="11518211" cy="5039832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err="1"/>
              <a:t>Tahap</a:t>
            </a:r>
            <a:r>
              <a:rPr lang="en-US" sz="2800" dirty="0"/>
              <a:t> </a:t>
            </a:r>
            <a:r>
              <a:rPr lang="en-US" sz="2800" dirty="0" err="1"/>
              <a:t>rentan</a:t>
            </a:r>
            <a:r>
              <a:rPr lang="en-US" sz="2800" dirty="0"/>
              <a:t>: host dl </a:t>
            </a:r>
            <a:r>
              <a:rPr lang="en-US" sz="2800" dirty="0" err="1"/>
              <a:t>kondisi</a:t>
            </a:r>
            <a:r>
              <a:rPr lang="en-US" sz="2800" dirty="0"/>
              <a:t> relative </a:t>
            </a:r>
            <a:r>
              <a:rPr lang="en-US" sz="2800" dirty="0" err="1"/>
              <a:t>sehat</a:t>
            </a:r>
            <a:r>
              <a:rPr lang="en-US" sz="2800" dirty="0"/>
              <a:t>, </a:t>
            </a:r>
            <a:r>
              <a:rPr lang="en-US" sz="2800" dirty="0" err="1"/>
              <a:t>namun</a:t>
            </a:r>
            <a:r>
              <a:rPr lang="en-US" sz="2800" dirty="0"/>
              <a:t> </a:t>
            </a:r>
            <a:r>
              <a:rPr lang="en-US" sz="2800" dirty="0" err="1"/>
              <a:t>ada</a:t>
            </a:r>
            <a:r>
              <a:rPr lang="en-US" sz="2800" dirty="0"/>
              <a:t> </a:t>
            </a:r>
            <a:r>
              <a:rPr lang="en-US" sz="2800" dirty="0" err="1"/>
              <a:t>faktor</a:t>
            </a:r>
            <a:r>
              <a:rPr lang="en-US" sz="2800" dirty="0"/>
              <a:t> </a:t>
            </a:r>
            <a:r>
              <a:rPr lang="en-US" sz="2800" dirty="0" err="1"/>
              <a:t>predisposisi</a:t>
            </a:r>
            <a:r>
              <a:rPr lang="en-US" sz="2800" dirty="0"/>
              <a:t> yang </a:t>
            </a:r>
            <a:r>
              <a:rPr lang="en-US" sz="2800" dirty="0" err="1"/>
              <a:t>mempermudah</a:t>
            </a:r>
            <a:r>
              <a:rPr lang="en-US" sz="2800" dirty="0"/>
              <a:t> </a:t>
            </a:r>
            <a:r>
              <a:rPr lang="en-US" sz="2800" dirty="0" err="1"/>
              <a:t>sakit</a:t>
            </a:r>
            <a:r>
              <a:rPr lang="en-US" sz="2800" dirty="0"/>
              <a:t> </a:t>
            </a:r>
            <a:r>
              <a:rPr lang="en-US" sz="2800" dirty="0" err="1"/>
              <a:t>spt</a:t>
            </a:r>
            <a:r>
              <a:rPr lang="en-US" sz="2800" dirty="0"/>
              <a:t> </a:t>
            </a:r>
            <a:r>
              <a:rPr lang="en-US" sz="2800" dirty="0" err="1"/>
              <a:t>usia</a:t>
            </a:r>
            <a:r>
              <a:rPr lang="en-US" sz="2800" dirty="0"/>
              <a:t>, </a:t>
            </a:r>
            <a:r>
              <a:rPr lang="en-US" sz="2800" dirty="0" err="1"/>
              <a:t>keadaan</a:t>
            </a:r>
            <a:r>
              <a:rPr lang="en-US" sz="2800" dirty="0"/>
              <a:t> </a:t>
            </a:r>
            <a:r>
              <a:rPr lang="en-US" sz="2800" dirty="0" err="1"/>
              <a:t>fisik</a:t>
            </a:r>
            <a:r>
              <a:rPr lang="en-US" sz="2800" dirty="0"/>
              <a:t>, </a:t>
            </a:r>
            <a:r>
              <a:rPr lang="en-US" sz="2800" dirty="0" err="1"/>
              <a:t>kebiasaan</a:t>
            </a:r>
            <a:r>
              <a:rPr lang="en-US" sz="2800" dirty="0"/>
              <a:t> </a:t>
            </a:r>
            <a:r>
              <a:rPr lang="en-US" sz="2800" dirty="0" err="1"/>
              <a:t>hidup</a:t>
            </a:r>
            <a:r>
              <a:rPr lang="en-US" sz="2800" dirty="0"/>
              <a:t>, </a:t>
            </a:r>
            <a:r>
              <a:rPr lang="en-US" sz="2800" dirty="0" err="1"/>
              <a:t>dll</a:t>
            </a:r>
            <a:r>
              <a:rPr lang="en-US" sz="2800" dirty="0"/>
              <a:t> </a:t>
            </a:r>
            <a:r>
              <a:rPr lang="en-US" sz="2800" dirty="0" err="1"/>
              <a:t>shg</a:t>
            </a:r>
            <a:r>
              <a:rPr lang="en-US" sz="2800" dirty="0"/>
              <a:t> </a:t>
            </a:r>
            <a:r>
              <a:rPr lang="en-US" sz="2800" dirty="0" err="1"/>
              <a:t>mempercepat</a:t>
            </a:r>
            <a:r>
              <a:rPr lang="en-US" sz="2800" dirty="0"/>
              <a:t> </a:t>
            </a:r>
            <a:r>
              <a:rPr lang="en-US" sz="2800" dirty="0" err="1"/>
              <a:t>masuknya</a:t>
            </a:r>
            <a:r>
              <a:rPr lang="en-US" sz="2800" dirty="0"/>
              <a:t> </a:t>
            </a:r>
            <a:r>
              <a:rPr lang="en-US" sz="2800" dirty="0" err="1"/>
              <a:t>mikroba</a:t>
            </a:r>
            <a:r>
              <a:rPr lang="en-US" sz="2800" dirty="0"/>
              <a:t> pathogen </a:t>
            </a:r>
            <a:r>
              <a:rPr lang="en-US" sz="2800" dirty="0" err="1"/>
              <a:t>utk</a:t>
            </a:r>
            <a:r>
              <a:rPr lang="en-US" sz="2800" dirty="0"/>
              <a:t> </a:t>
            </a:r>
            <a:r>
              <a:rPr lang="en-US" sz="2800" dirty="0" err="1"/>
              <a:t>berinteraksi</a:t>
            </a:r>
            <a:r>
              <a:rPr lang="en-US" sz="2800" dirty="0"/>
              <a:t> </a:t>
            </a:r>
            <a:r>
              <a:rPr lang="en-US" sz="2800" dirty="0" err="1"/>
              <a:t>dgn</a:t>
            </a:r>
            <a:r>
              <a:rPr lang="en-US" sz="2800" dirty="0"/>
              <a:t> host</a:t>
            </a:r>
          </a:p>
          <a:p>
            <a:r>
              <a:rPr lang="en-US" sz="2800" dirty="0" err="1"/>
              <a:t>Tahap</a:t>
            </a:r>
            <a:r>
              <a:rPr lang="en-US" sz="2800" dirty="0"/>
              <a:t> </a:t>
            </a:r>
            <a:r>
              <a:rPr lang="en-US" sz="2800" dirty="0" err="1"/>
              <a:t>inkubasi</a:t>
            </a:r>
            <a:r>
              <a:rPr lang="en-US" sz="2800" dirty="0"/>
              <a:t>: </a:t>
            </a:r>
            <a:r>
              <a:rPr lang="en-US" sz="2800" dirty="0" err="1"/>
              <a:t>Setelah</a:t>
            </a:r>
            <a:r>
              <a:rPr lang="en-US" sz="2800" dirty="0"/>
              <a:t> </a:t>
            </a:r>
            <a:r>
              <a:rPr lang="en-US" sz="2800" dirty="0" err="1"/>
              <a:t>masuk</a:t>
            </a:r>
            <a:r>
              <a:rPr lang="en-US" sz="2800" dirty="0"/>
              <a:t> </a:t>
            </a:r>
            <a:r>
              <a:rPr lang="en-US" sz="2800" dirty="0" err="1"/>
              <a:t>ke</a:t>
            </a:r>
            <a:r>
              <a:rPr lang="en-US" sz="2800" dirty="0"/>
              <a:t> </a:t>
            </a:r>
            <a:r>
              <a:rPr lang="en-US" sz="2800" dirty="0" err="1"/>
              <a:t>tubuh</a:t>
            </a:r>
            <a:r>
              <a:rPr lang="en-US" sz="2800" dirty="0"/>
              <a:t> host, </a:t>
            </a:r>
            <a:r>
              <a:rPr lang="en-US" sz="2800" dirty="0" err="1"/>
              <a:t>mikroba</a:t>
            </a:r>
            <a:r>
              <a:rPr lang="en-US" sz="2800" dirty="0"/>
              <a:t> pathogen </a:t>
            </a:r>
            <a:r>
              <a:rPr lang="en-US" sz="2800" dirty="0" err="1"/>
              <a:t>akan</a:t>
            </a:r>
            <a:r>
              <a:rPr lang="en-US" sz="2800" dirty="0"/>
              <a:t> </a:t>
            </a:r>
            <a:r>
              <a:rPr lang="en-US" sz="2800" dirty="0" err="1"/>
              <a:t>mulai</a:t>
            </a:r>
            <a:r>
              <a:rPr lang="en-US" sz="2800" dirty="0"/>
              <a:t> </a:t>
            </a:r>
            <a:r>
              <a:rPr lang="en-US" sz="2800" dirty="0" err="1"/>
              <a:t>beraksi</a:t>
            </a:r>
            <a:r>
              <a:rPr lang="en-US" sz="2800" dirty="0"/>
              <a:t>, </a:t>
            </a:r>
            <a:r>
              <a:rPr lang="en-US" sz="2800" dirty="0" err="1"/>
              <a:t>namun</a:t>
            </a:r>
            <a:r>
              <a:rPr lang="en-US" sz="2800" dirty="0"/>
              <a:t> </a:t>
            </a:r>
            <a:r>
              <a:rPr lang="en-US" sz="2800" dirty="0" err="1"/>
              <a:t>tanda</a:t>
            </a:r>
            <a:r>
              <a:rPr lang="en-US" sz="2800" dirty="0"/>
              <a:t> dan </a:t>
            </a:r>
            <a:r>
              <a:rPr lang="en-US" sz="2800" dirty="0" err="1"/>
              <a:t>gejala</a:t>
            </a:r>
            <a:r>
              <a:rPr lang="en-US" sz="2800" dirty="0"/>
              <a:t> </a:t>
            </a:r>
            <a:r>
              <a:rPr lang="en-US" sz="2800" dirty="0" err="1"/>
              <a:t>penyakit</a:t>
            </a:r>
            <a:r>
              <a:rPr lang="en-US" sz="2800" dirty="0"/>
              <a:t> </a:t>
            </a:r>
            <a:r>
              <a:rPr lang="en-US" sz="2800" dirty="0" err="1"/>
              <a:t>belum</a:t>
            </a:r>
            <a:r>
              <a:rPr lang="en-US" sz="2800" dirty="0"/>
              <a:t> </a:t>
            </a:r>
            <a:r>
              <a:rPr lang="en-US" sz="2800" dirty="0" err="1"/>
              <a:t>tampak</a:t>
            </a:r>
            <a:r>
              <a:rPr lang="en-US" sz="2800" dirty="0"/>
              <a:t> (</a:t>
            </a:r>
            <a:r>
              <a:rPr lang="en-US" sz="2800" dirty="0" err="1"/>
              <a:t>subklinis</a:t>
            </a:r>
            <a:r>
              <a:rPr lang="en-US" sz="2800" dirty="0"/>
              <a:t>). </a:t>
            </a:r>
            <a:r>
              <a:rPr lang="en-US" sz="2800" dirty="0" err="1"/>
              <a:t>Saat</a:t>
            </a:r>
            <a:r>
              <a:rPr lang="en-US" sz="2800" dirty="0"/>
              <a:t> </a:t>
            </a:r>
            <a:r>
              <a:rPr lang="en-US" sz="2800" dirty="0" err="1"/>
              <a:t>mulai</a:t>
            </a:r>
            <a:r>
              <a:rPr lang="en-US" sz="2800" dirty="0"/>
              <a:t> </a:t>
            </a:r>
            <a:r>
              <a:rPr lang="en-US" sz="2800" dirty="0" err="1"/>
              <a:t>masuknya</a:t>
            </a:r>
            <a:r>
              <a:rPr lang="en-US" sz="2800" dirty="0"/>
              <a:t> </a:t>
            </a:r>
            <a:r>
              <a:rPr lang="en-US" sz="2800" dirty="0" err="1"/>
              <a:t>mikroba</a:t>
            </a:r>
            <a:r>
              <a:rPr lang="en-US" sz="2800" dirty="0"/>
              <a:t> </a:t>
            </a:r>
            <a:r>
              <a:rPr lang="en-US" sz="2800" dirty="0" err="1"/>
              <a:t>patogen</a:t>
            </a:r>
            <a:r>
              <a:rPr lang="en-US" sz="2800" dirty="0"/>
              <a:t> </a:t>
            </a:r>
            <a:r>
              <a:rPr lang="en-US" sz="2800" dirty="0" err="1"/>
              <a:t>ke</a:t>
            </a:r>
            <a:r>
              <a:rPr lang="en-US" sz="2800" dirty="0"/>
              <a:t> </a:t>
            </a:r>
            <a:r>
              <a:rPr lang="en-US" sz="2800" dirty="0" err="1"/>
              <a:t>tubuh</a:t>
            </a:r>
            <a:r>
              <a:rPr lang="en-US" sz="2800" dirty="0"/>
              <a:t> host </a:t>
            </a:r>
            <a:r>
              <a:rPr lang="en-US" sz="2800" dirty="0" err="1"/>
              <a:t>hingga</a:t>
            </a:r>
            <a:r>
              <a:rPr lang="en-US" sz="2800" dirty="0"/>
              <a:t> </a:t>
            </a:r>
            <a:r>
              <a:rPr lang="en-US" sz="2800" dirty="0" err="1"/>
              <a:t>saat</a:t>
            </a:r>
            <a:r>
              <a:rPr lang="en-US" sz="2800" dirty="0"/>
              <a:t> </a:t>
            </a:r>
            <a:r>
              <a:rPr lang="en-US" sz="2800" dirty="0" err="1"/>
              <a:t>munculnya</a:t>
            </a:r>
            <a:r>
              <a:rPr lang="en-US" sz="2800" dirty="0"/>
              <a:t> </a:t>
            </a:r>
            <a:r>
              <a:rPr lang="en-US" sz="2800" dirty="0" err="1"/>
              <a:t>tanda</a:t>
            </a:r>
            <a:r>
              <a:rPr lang="en-US" sz="2800" dirty="0"/>
              <a:t> dan </a:t>
            </a:r>
            <a:r>
              <a:rPr lang="en-US" sz="2800" dirty="0" err="1"/>
              <a:t>gejala</a:t>
            </a:r>
            <a:r>
              <a:rPr lang="en-US" sz="2800" dirty="0"/>
              <a:t> </a:t>
            </a:r>
            <a:r>
              <a:rPr lang="en-US" sz="2800" dirty="0" err="1"/>
              <a:t>penyakit</a:t>
            </a:r>
            <a:r>
              <a:rPr lang="en-US" sz="2800" dirty="0"/>
              <a:t> </a:t>
            </a:r>
            <a:r>
              <a:rPr lang="en-US" sz="2800" dirty="0" err="1"/>
              <a:t>dikenal</a:t>
            </a:r>
            <a:r>
              <a:rPr lang="en-US" sz="2800" dirty="0"/>
              <a:t> </a:t>
            </a:r>
            <a:r>
              <a:rPr lang="en-US" sz="2800" dirty="0" err="1"/>
              <a:t>sebagai</a:t>
            </a:r>
            <a:r>
              <a:rPr lang="en-US" sz="2800" dirty="0"/>
              <a:t> masa </a:t>
            </a:r>
            <a:r>
              <a:rPr lang="en-US" sz="2800" dirty="0" err="1"/>
              <a:t>inkubasi</a:t>
            </a:r>
            <a:endParaRPr lang="en-US" sz="2800" dirty="0"/>
          </a:p>
          <a:p>
            <a:r>
              <a:rPr lang="en-US" sz="2800" dirty="0" err="1"/>
              <a:t>Tahap</a:t>
            </a:r>
            <a:r>
              <a:rPr lang="en-US" sz="2800" dirty="0"/>
              <a:t> </a:t>
            </a:r>
            <a:r>
              <a:rPr lang="en-US" sz="2800" dirty="0" err="1"/>
              <a:t>klinis</a:t>
            </a:r>
            <a:r>
              <a:rPr lang="en-US" sz="2800" dirty="0"/>
              <a:t>: </a:t>
            </a:r>
            <a:r>
              <a:rPr lang="en-US" sz="2800" dirty="0" err="1"/>
              <a:t>tahap</a:t>
            </a:r>
            <a:r>
              <a:rPr lang="en-US" sz="2800" dirty="0"/>
              <a:t> </a:t>
            </a:r>
            <a:r>
              <a:rPr lang="en-US" sz="2800" dirty="0" err="1"/>
              <a:t>terganggunya</a:t>
            </a:r>
            <a:r>
              <a:rPr lang="en-US" sz="2800" dirty="0"/>
              <a:t> </a:t>
            </a:r>
            <a:r>
              <a:rPr lang="en-US" sz="2800" dirty="0" err="1"/>
              <a:t>fungsi-fungsi</a:t>
            </a:r>
            <a:r>
              <a:rPr lang="en-US" sz="2800" dirty="0"/>
              <a:t> organ yang </a:t>
            </a:r>
            <a:r>
              <a:rPr lang="en-US" sz="2800" dirty="0" err="1"/>
              <a:t>dapat</a:t>
            </a:r>
            <a:r>
              <a:rPr lang="en-US" sz="2800" dirty="0"/>
              <a:t> </a:t>
            </a:r>
            <a:r>
              <a:rPr lang="en-US" sz="2800" dirty="0" err="1"/>
              <a:t>memunculkan</a:t>
            </a:r>
            <a:r>
              <a:rPr lang="en-US" sz="2800" dirty="0"/>
              <a:t> </a:t>
            </a:r>
            <a:r>
              <a:rPr lang="en-US" sz="2800" dirty="0" err="1"/>
              <a:t>tanda</a:t>
            </a:r>
            <a:r>
              <a:rPr lang="en-US" sz="2800" dirty="0"/>
              <a:t> dan </a:t>
            </a:r>
            <a:r>
              <a:rPr lang="en-US" sz="2800" dirty="0" err="1"/>
              <a:t>gejala</a:t>
            </a:r>
            <a:r>
              <a:rPr lang="en-US" sz="2800" dirty="0"/>
              <a:t> (signs and </a:t>
            </a:r>
            <a:r>
              <a:rPr lang="en-US" sz="2800" dirty="0" err="1"/>
              <a:t>symptomps</a:t>
            </a:r>
            <a:r>
              <a:rPr lang="en-US" sz="2800" dirty="0"/>
              <a:t>)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/>
              <a:t>suatu</a:t>
            </a:r>
            <a:r>
              <a:rPr lang="en-US" sz="2800" dirty="0"/>
              <a:t> </a:t>
            </a:r>
            <a:r>
              <a:rPr lang="en-US" sz="2800" dirty="0" err="1"/>
              <a:t>penyakit</a:t>
            </a:r>
            <a:r>
              <a:rPr lang="en-US" sz="2800" dirty="0"/>
              <a:t>.</a:t>
            </a:r>
          </a:p>
          <a:p>
            <a:r>
              <a:rPr lang="en-US" sz="2800" dirty="0" err="1"/>
              <a:t>Tahap</a:t>
            </a:r>
            <a:r>
              <a:rPr lang="en-US" sz="2800" dirty="0"/>
              <a:t> </a:t>
            </a:r>
            <a:r>
              <a:rPr lang="en-US" sz="2800" dirty="0" err="1"/>
              <a:t>akhir</a:t>
            </a:r>
            <a:r>
              <a:rPr lang="en-US" sz="2800" dirty="0"/>
              <a:t> </a:t>
            </a:r>
            <a:r>
              <a:rPr lang="en-US" sz="2800" dirty="0" err="1"/>
              <a:t>penyakit</a:t>
            </a:r>
            <a:r>
              <a:rPr lang="en-US" sz="2800" dirty="0"/>
              <a:t>: </a:t>
            </a:r>
            <a:r>
              <a:rPr lang="en-US" sz="2800" dirty="0" err="1"/>
              <a:t>sembuh</a:t>
            </a:r>
            <a:r>
              <a:rPr lang="en-US" sz="2800" dirty="0"/>
              <a:t> </a:t>
            </a:r>
            <a:r>
              <a:rPr lang="en-US" sz="2800" dirty="0" err="1"/>
              <a:t>sempurna</a:t>
            </a:r>
            <a:r>
              <a:rPr lang="en-US" sz="2800" dirty="0"/>
              <a:t>, </a:t>
            </a:r>
            <a:r>
              <a:rPr lang="en-US" sz="2800" dirty="0" err="1"/>
              <a:t>sembuh</a:t>
            </a:r>
            <a:r>
              <a:rPr lang="en-US" sz="2800" dirty="0"/>
              <a:t> </a:t>
            </a:r>
            <a:r>
              <a:rPr lang="en-US" sz="2800" dirty="0" err="1"/>
              <a:t>dgn</a:t>
            </a:r>
            <a:r>
              <a:rPr lang="en-US" sz="2800" dirty="0"/>
              <a:t> </a:t>
            </a:r>
            <a:r>
              <a:rPr lang="en-US" sz="2800" dirty="0" err="1"/>
              <a:t>kecacatan</a:t>
            </a:r>
            <a:r>
              <a:rPr lang="en-US" sz="2800" dirty="0"/>
              <a:t>, </a:t>
            </a:r>
            <a:r>
              <a:rPr lang="en-US" sz="2800" dirty="0" err="1"/>
              <a:t>pembawa</a:t>
            </a:r>
            <a:r>
              <a:rPr lang="en-US" sz="2800" dirty="0"/>
              <a:t> (carrier), </a:t>
            </a:r>
            <a:r>
              <a:rPr lang="en-US" sz="2800" dirty="0" err="1"/>
              <a:t>kronis</a:t>
            </a:r>
            <a:r>
              <a:rPr lang="en-US" sz="2800" dirty="0"/>
              <a:t> (</a:t>
            </a:r>
            <a:r>
              <a:rPr lang="en-US" sz="2800" dirty="0" err="1"/>
              <a:t>Perjalanan</a:t>
            </a:r>
            <a:r>
              <a:rPr lang="en-US" sz="2800" dirty="0"/>
              <a:t> </a:t>
            </a:r>
            <a:r>
              <a:rPr lang="en-US" sz="2800" dirty="0" err="1"/>
              <a:t>penyakit</a:t>
            </a:r>
            <a:r>
              <a:rPr lang="en-US" sz="2800" dirty="0"/>
              <a:t> </a:t>
            </a:r>
            <a:r>
              <a:rPr lang="en-US" sz="2800" dirty="0" err="1"/>
              <a:t>bergerak</a:t>
            </a:r>
            <a:r>
              <a:rPr lang="en-US" sz="2800" dirty="0"/>
              <a:t> </a:t>
            </a:r>
            <a:r>
              <a:rPr lang="en-US" sz="2800" dirty="0" err="1"/>
              <a:t>lambat</a:t>
            </a:r>
            <a:r>
              <a:rPr lang="en-US" sz="2800" dirty="0"/>
              <a:t>,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tanda</a:t>
            </a:r>
            <a:r>
              <a:rPr lang="en-US" sz="2800" dirty="0"/>
              <a:t> dan </a:t>
            </a:r>
            <a:r>
              <a:rPr lang="en-US" sz="2800" dirty="0" err="1"/>
              <a:t>gejala</a:t>
            </a:r>
            <a:r>
              <a:rPr lang="en-US" sz="2800" dirty="0"/>
              <a:t> yang </a:t>
            </a:r>
            <a:r>
              <a:rPr lang="en-US" sz="2800" dirty="0" err="1"/>
              <a:t>tetap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tidak</a:t>
            </a:r>
            <a:r>
              <a:rPr lang="en-US" sz="2800" dirty="0"/>
              <a:t> </a:t>
            </a:r>
            <a:r>
              <a:rPr lang="en-US" sz="2800" dirty="0" err="1"/>
              <a:t>berubah</a:t>
            </a:r>
            <a:r>
              <a:rPr lang="en-US" sz="2800" dirty="0"/>
              <a:t> (</a:t>
            </a:r>
            <a:r>
              <a:rPr lang="en-US" sz="2800" dirty="0" err="1"/>
              <a:t>stagnan</a:t>
            </a:r>
            <a:r>
              <a:rPr lang="en-US" sz="2800" dirty="0"/>
              <a:t>), </a:t>
            </a:r>
            <a:r>
              <a:rPr lang="en-US" sz="2800" dirty="0" err="1"/>
              <a:t>meninggal</a:t>
            </a:r>
            <a:r>
              <a:rPr lang="en-US" sz="2800" dirty="0"/>
              <a:t> dunia</a:t>
            </a:r>
            <a:endParaRPr lang="en-ID" sz="2800" dirty="0"/>
          </a:p>
        </p:txBody>
      </p:sp>
    </p:spTree>
    <p:extLst>
      <p:ext uri="{BB962C8B-B14F-4D97-AF65-F5344CB8AC3E}">
        <p14:creationId xmlns:p14="http://schemas.microsoft.com/office/powerpoint/2010/main" val="10537022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Invasi</a:t>
            </a:r>
            <a:r>
              <a:rPr lang="en-GB" dirty="0"/>
              <a:t>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28801"/>
            <a:ext cx="11185451" cy="4525963"/>
          </a:xfrm>
        </p:spPr>
        <p:txBody>
          <a:bodyPr>
            <a:normAutofit/>
          </a:bodyPr>
          <a:lstStyle/>
          <a:p>
            <a:r>
              <a:rPr lang="en-GB" sz="3200" dirty="0" err="1"/>
              <a:t>Invasi</a:t>
            </a:r>
            <a:r>
              <a:rPr lang="en-GB" sz="3200" dirty="0"/>
              <a:t> </a:t>
            </a:r>
            <a:r>
              <a:rPr lang="en-GB" sz="3200" dirty="0" err="1"/>
              <a:t>langsung</a:t>
            </a:r>
            <a:r>
              <a:rPr lang="en-GB" sz="3200" dirty="0"/>
              <a:t> </a:t>
            </a:r>
            <a:r>
              <a:rPr lang="en-GB" sz="3200" dirty="0" err="1"/>
              <a:t>melalui</a:t>
            </a:r>
            <a:r>
              <a:rPr lang="en-GB" sz="3200" dirty="0"/>
              <a:t> barrier </a:t>
            </a:r>
            <a:r>
              <a:rPr lang="en-GB" sz="3200" dirty="0" err="1"/>
              <a:t>mukosa</a:t>
            </a:r>
            <a:r>
              <a:rPr lang="en-GB" sz="3200" dirty="0"/>
              <a:t> </a:t>
            </a:r>
            <a:r>
              <a:rPr lang="en-GB" sz="3200" dirty="0" err="1"/>
              <a:t>oleh</a:t>
            </a:r>
            <a:r>
              <a:rPr lang="en-GB" sz="3200" dirty="0"/>
              <a:t> yeast </a:t>
            </a:r>
            <a:r>
              <a:rPr lang="en-GB" sz="3200" i="1" dirty="0"/>
              <a:t>C. </a:t>
            </a:r>
            <a:r>
              <a:rPr lang="en-GB" sz="3200" i="1" dirty="0" err="1"/>
              <a:t>albicans</a:t>
            </a:r>
            <a:r>
              <a:rPr lang="en-GB" sz="3200" i="1" dirty="0"/>
              <a:t> </a:t>
            </a:r>
            <a:r>
              <a:rPr lang="en-GB" sz="3200" dirty="0" err="1"/>
              <a:t>juga</a:t>
            </a:r>
            <a:r>
              <a:rPr lang="en-GB" sz="3200" dirty="0"/>
              <a:t> </a:t>
            </a:r>
            <a:r>
              <a:rPr lang="en-GB" sz="3200" dirty="0" err="1"/>
              <a:t>terkait</a:t>
            </a:r>
            <a:r>
              <a:rPr lang="en-GB" sz="3200" dirty="0"/>
              <a:t> </a:t>
            </a:r>
            <a:r>
              <a:rPr lang="en-GB" sz="3200" dirty="0" err="1"/>
              <a:t>dengan</a:t>
            </a:r>
            <a:r>
              <a:rPr lang="en-GB" sz="3200" dirty="0"/>
              <a:t> </a:t>
            </a:r>
            <a:r>
              <a:rPr lang="en-GB" sz="3200" dirty="0" err="1"/>
              <a:t>perubahan</a:t>
            </a:r>
            <a:r>
              <a:rPr lang="en-GB" sz="3200" dirty="0"/>
              <a:t> </a:t>
            </a:r>
            <a:r>
              <a:rPr lang="en-GB" sz="3200" dirty="0" err="1"/>
              <a:t>morfologi</a:t>
            </a:r>
            <a:r>
              <a:rPr lang="en-GB" sz="3200" dirty="0"/>
              <a:t>, </a:t>
            </a:r>
            <a:r>
              <a:rPr lang="en-GB" sz="3200" dirty="0" err="1"/>
              <a:t>pembentukan</a:t>
            </a:r>
            <a:r>
              <a:rPr lang="en-GB" sz="3200" dirty="0"/>
              <a:t> </a:t>
            </a:r>
            <a:r>
              <a:rPr lang="en-GB" sz="3200" dirty="0" err="1"/>
              <a:t>hifa</a:t>
            </a:r>
            <a:r>
              <a:rPr lang="en-GB" sz="3200" dirty="0"/>
              <a:t> (</a:t>
            </a:r>
            <a:r>
              <a:rPr lang="en-GB" sz="3200" dirty="0" err="1"/>
              <a:t>mekanisme</a:t>
            </a:r>
            <a:r>
              <a:rPr lang="en-GB" sz="3200" dirty="0"/>
              <a:t> </a:t>
            </a:r>
            <a:r>
              <a:rPr lang="en-GB" sz="3200" dirty="0" err="1"/>
              <a:t>perubahannya</a:t>
            </a:r>
            <a:r>
              <a:rPr lang="en-GB" sz="3200" dirty="0"/>
              <a:t> </a:t>
            </a:r>
            <a:r>
              <a:rPr lang="en-GB" sz="3200" dirty="0" err="1"/>
              <a:t>tidak</a:t>
            </a:r>
            <a:r>
              <a:rPr lang="en-GB" sz="3200" dirty="0"/>
              <a:t> </a:t>
            </a:r>
            <a:r>
              <a:rPr lang="en-GB" sz="3200" dirty="0" err="1"/>
              <a:t>diketahui</a:t>
            </a:r>
            <a:r>
              <a:rPr lang="en-GB" sz="3200" dirty="0"/>
              <a:t> </a:t>
            </a:r>
            <a:r>
              <a:rPr lang="en-GB" sz="3200" dirty="0" err="1"/>
              <a:t>namun</a:t>
            </a:r>
            <a:r>
              <a:rPr lang="en-GB" sz="3200" dirty="0"/>
              <a:t> </a:t>
            </a:r>
            <a:r>
              <a:rPr lang="en-GB" sz="3200" dirty="0" err="1"/>
              <a:t>bentuk</a:t>
            </a:r>
            <a:r>
              <a:rPr lang="en-GB" sz="3200" dirty="0"/>
              <a:t> </a:t>
            </a:r>
            <a:r>
              <a:rPr lang="en-GB" sz="3200" dirty="0" err="1"/>
              <a:t>baru</a:t>
            </a:r>
            <a:r>
              <a:rPr lang="en-GB" sz="3200" dirty="0"/>
              <a:t> </a:t>
            </a:r>
            <a:r>
              <a:rPr lang="en-GB" sz="3200" dirty="0" err="1"/>
              <a:t>mampu</a:t>
            </a:r>
            <a:r>
              <a:rPr lang="en-GB" sz="3200" dirty="0"/>
              <a:t> </a:t>
            </a:r>
            <a:r>
              <a:rPr lang="en-GB" sz="3200" dirty="0" err="1"/>
              <a:t>menembus</a:t>
            </a:r>
            <a:r>
              <a:rPr lang="en-GB" sz="3200" dirty="0"/>
              <a:t> </a:t>
            </a:r>
            <a:r>
              <a:rPr lang="en-GB" sz="3200" dirty="0" err="1"/>
              <a:t>dan</a:t>
            </a:r>
            <a:r>
              <a:rPr lang="en-GB" sz="3200" dirty="0"/>
              <a:t> </a:t>
            </a:r>
            <a:r>
              <a:rPr lang="en-GB" sz="3200" dirty="0" err="1"/>
              <a:t>menyebar</a:t>
            </a:r>
            <a:r>
              <a:rPr lang="en-GB" sz="3200" dirty="0"/>
              <a:t>)</a:t>
            </a:r>
          </a:p>
          <a:p>
            <a:r>
              <a:rPr lang="en-GB" sz="3200" dirty="0" err="1"/>
              <a:t>Enzim</a:t>
            </a:r>
            <a:r>
              <a:rPr lang="en-GB" sz="3200" dirty="0"/>
              <a:t> </a:t>
            </a:r>
            <a:r>
              <a:rPr lang="en-GB" sz="3200" dirty="0" err="1"/>
              <a:t>ekstraselular</a:t>
            </a:r>
            <a:r>
              <a:rPr lang="en-GB" sz="3200" dirty="0"/>
              <a:t> (ex: protease, </a:t>
            </a:r>
            <a:r>
              <a:rPr lang="en-GB" sz="3200" dirty="0" err="1"/>
              <a:t>elastase</a:t>
            </a:r>
            <a:r>
              <a:rPr lang="en-GB" sz="3200" dirty="0"/>
              <a:t>) </a:t>
            </a:r>
            <a:r>
              <a:rPr lang="en-GB" sz="3200" dirty="0" err="1"/>
              <a:t>berhubungan</a:t>
            </a:r>
            <a:r>
              <a:rPr lang="en-GB" sz="3200" dirty="0"/>
              <a:t> </a:t>
            </a:r>
            <a:r>
              <a:rPr lang="en-GB" sz="3200" dirty="0" err="1"/>
              <a:t>dengan</a:t>
            </a:r>
            <a:r>
              <a:rPr lang="en-GB" sz="3200" dirty="0"/>
              <a:t> </a:t>
            </a:r>
            <a:r>
              <a:rPr lang="en-GB" sz="3200" dirty="0" err="1"/>
              <a:t>bentuk</a:t>
            </a:r>
            <a:r>
              <a:rPr lang="en-GB" sz="3200" dirty="0"/>
              <a:t> </a:t>
            </a:r>
            <a:r>
              <a:rPr lang="en-GB" sz="3200" dirty="0" err="1"/>
              <a:t>hifa</a:t>
            </a:r>
            <a:r>
              <a:rPr lang="en-GB" sz="3200" dirty="0"/>
              <a:t> candida </a:t>
            </a:r>
            <a:r>
              <a:rPr lang="en-GB" sz="3200" dirty="0" err="1"/>
              <a:t>dan</a:t>
            </a:r>
            <a:r>
              <a:rPr lang="en-GB" sz="3200" dirty="0"/>
              <a:t> </a:t>
            </a:r>
            <a:r>
              <a:rPr lang="en-GB" sz="3200" dirty="0" err="1"/>
              <a:t>bentuk</a:t>
            </a:r>
            <a:r>
              <a:rPr lang="en-GB" sz="3200" dirty="0"/>
              <a:t> </a:t>
            </a:r>
            <a:r>
              <a:rPr lang="en-GB" sz="3200" dirty="0" err="1"/>
              <a:t>dari</a:t>
            </a:r>
            <a:r>
              <a:rPr lang="en-GB" sz="3200" dirty="0"/>
              <a:t> </a:t>
            </a:r>
            <a:r>
              <a:rPr lang="en-GB" sz="3200" dirty="0" err="1"/>
              <a:t>banyak</a:t>
            </a:r>
            <a:r>
              <a:rPr lang="en-GB" sz="3200" dirty="0"/>
              <a:t> </a:t>
            </a:r>
            <a:r>
              <a:rPr lang="en-GB" sz="3200" dirty="0" err="1"/>
              <a:t>jamur</a:t>
            </a:r>
            <a:r>
              <a:rPr lang="en-GB" sz="3200" dirty="0"/>
              <a:t> </a:t>
            </a:r>
            <a:r>
              <a:rPr lang="en-GB" sz="3200" dirty="0" err="1"/>
              <a:t>patogen</a:t>
            </a:r>
            <a:r>
              <a:rPr lang="en-GB" sz="3200" dirty="0"/>
              <a:t> </a:t>
            </a:r>
            <a:r>
              <a:rPr lang="en-GB" sz="3200" dirty="0" err="1"/>
              <a:t>dimorfik</a:t>
            </a:r>
            <a:r>
              <a:rPr lang="en-GB" sz="3200" dirty="0"/>
              <a:t> </a:t>
            </a:r>
            <a:r>
              <a:rPr lang="en-GB" sz="3200" dirty="0" err="1"/>
              <a:t>lainnya</a:t>
            </a:r>
            <a:endParaRPr lang="en-GB" sz="3200" dirty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5330956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Penyebaran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11146071" cy="3880773"/>
          </a:xfrm>
        </p:spPr>
        <p:txBody>
          <a:bodyPr>
            <a:noAutofit/>
          </a:bodyPr>
          <a:lstStyle/>
          <a:p>
            <a:r>
              <a:rPr lang="en-GB" sz="3200" dirty="0" err="1"/>
              <a:t>Penyebaran</a:t>
            </a:r>
            <a:r>
              <a:rPr lang="en-GB" sz="3200" dirty="0"/>
              <a:t> </a:t>
            </a:r>
            <a:r>
              <a:rPr lang="en-GB" sz="3200" dirty="0" err="1"/>
              <a:t>jamur</a:t>
            </a:r>
            <a:r>
              <a:rPr lang="en-GB" sz="3200" dirty="0"/>
              <a:t> di </a:t>
            </a:r>
            <a:r>
              <a:rPr lang="en-GB" sz="3200" dirty="0" err="1"/>
              <a:t>dalam</a:t>
            </a:r>
            <a:r>
              <a:rPr lang="en-GB" sz="3200" dirty="0"/>
              <a:t> </a:t>
            </a:r>
            <a:r>
              <a:rPr lang="en-GB" sz="3200" dirty="0" err="1"/>
              <a:t>tubuh</a:t>
            </a:r>
            <a:r>
              <a:rPr lang="en-GB" sz="3200" dirty="0"/>
              <a:t> host </a:t>
            </a:r>
            <a:r>
              <a:rPr lang="en-GB" sz="3200" dirty="0" err="1"/>
              <a:t>difasilitasi</a:t>
            </a:r>
            <a:r>
              <a:rPr lang="en-GB" sz="3200" dirty="0"/>
              <a:t> </a:t>
            </a:r>
            <a:r>
              <a:rPr lang="en-GB" sz="3200" dirty="0" err="1"/>
              <a:t>oleh</a:t>
            </a:r>
            <a:r>
              <a:rPr lang="en-GB" sz="3200" dirty="0"/>
              <a:t> </a:t>
            </a:r>
            <a:r>
              <a:rPr lang="en-GB" sz="3200" dirty="0" err="1"/>
              <a:t>endokrinopati</a:t>
            </a:r>
            <a:r>
              <a:rPr lang="en-GB" sz="3200" dirty="0"/>
              <a:t> </a:t>
            </a:r>
            <a:r>
              <a:rPr lang="en-GB" sz="3200" dirty="0" err="1"/>
              <a:t>parah</a:t>
            </a:r>
            <a:r>
              <a:rPr lang="en-GB" sz="3200" dirty="0"/>
              <a:t> </a:t>
            </a:r>
            <a:r>
              <a:rPr lang="en-GB" sz="3200" dirty="0" err="1"/>
              <a:t>dan</a:t>
            </a:r>
            <a:r>
              <a:rPr lang="en-GB" sz="3200" dirty="0"/>
              <a:t> </a:t>
            </a:r>
            <a:r>
              <a:rPr lang="en-GB" sz="3200" dirty="0" err="1"/>
              <a:t>gangguan</a:t>
            </a:r>
            <a:r>
              <a:rPr lang="en-GB" sz="3200" dirty="0"/>
              <a:t> </a:t>
            </a:r>
            <a:r>
              <a:rPr lang="en-GB" sz="3200" dirty="0" err="1"/>
              <a:t>sistem</a:t>
            </a:r>
            <a:r>
              <a:rPr lang="en-GB" sz="3200" dirty="0"/>
              <a:t> </a:t>
            </a:r>
            <a:r>
              <a:rPr lang="en-GB" sz="3200" dirty="0" err="1"/>
              <a:t>imun</a:t>
            </a:r>
            <a:r>
              <a:rPr lang="en-GB" sz="3200" dirty="0"/>
              <a:t>. </a:t>
            </a:r>
            <a:r>
              <a:rPr lang="en-GB" sz="3200" dirty="0" err="1"/>
              <a:t>Jamur</a:t>
            </a:r>
            <a:r>
              <a:rPr lang="en-GB" sz="3200" dirty="0"/>
              <a:t> </a:t>
            </a:r>
            <a:r>
              <a:rPr lang="en-GB" sz="3200" dirty="0" err="1"/>
              <a:t>menggunakan</a:t>
            </a:r>
            <a:r>
              <a:rPr lang="en-GB" sz="3200" dirty="0"/>
              <a:t> </a:t>
            </a:r>
            <a:r>
              <a:rPr lang="en-GB" sz="3200" dirty="0" err="1"/>
              <a:t>berbagai</a:t>
            </a:r>
            <a:r>
              <a:rPr lang="en-GB" sz="3200" dirty="0"/>
              <a:t> </a:t>
            </a:r>
            <a:r>
              <a:rPr lang="en-GB" sz="3200" dirty="0" err="1"/>
              <a:t>mekanisme</a:t>
            </a:r>
            <a:r>
              <a:rPr lang="en-GB" sz="3200" dirty="0"/>
              <a:t> </a:t>
            </a:r>
            <a:r>
              <a:rPr lang="en-GB" sz="3200" dirty="0" err="1"/>
              <a:t>untuk</a:t>
            </a:r>
            <a:r>
              <a:rPr lang="en-GB" sz="3200" dirty="0"/>
              <a:t> </a:t>
            </a:r>
            <a:r>
              <a:rPr lang="en-GB" sz="3200" dirty="0" err="1"/>
              <a:t>menipu</a:t>
            </a:r>
            <a:r>
              <a:rPr lang="en-GB" sz="3200" dirty="0"/>
              <a:t> </a:t>
            </a:r>
            <a:r>
              <a:rPr lang="en-GB" sz="3200" dirty="0" err="1"/>
              <a:t>atau</a:t>
            </a:r>
            <a:r>
              <a:rPr lang="en-GB" sz="3200" dirty="0"/>
              <a:t> </a:t>
            </a:r>
            <a:r>
              <a:rPr lang="en-GB" sz="3200" dirty="0" err="1"/>
              <a:t>menghancurkan</a:t>
            </a:r>
            <a:r>
              <a:rPr lang="en-GB" sz="3200" dirty="0"/>
              <a:t> </a:t>
            </a:r>
            <a:r>
              <a:rPr lang="en-GB" sz="3200" dirty="0" err="1"/>
              <a:t>sel-sel</a:t>
            </a:r>
            <a:r>
              <a:rPr lang="en-GB" sz="3200" dirty="0"/>
              <a:t> </a:t>
            </a:r>
            <a:r>
              <a:rPr lang="en-GB" sz="3200" dirty="0" err="1"/>
              <a:t>imun</a:t>
            </a:r>
            <a:r>
              <a:rPr lang="en-GB" sz="3200" dirty="0"/>
              <a:t> host </a:t>
            </a:r>
            <a:r>
              <a:rPr lang="en-GB" sz="3200" dirty="0" err="1"/>
              <a:t>dan</a:t>
            </a:r>
            <a:r>
              <a:rPr lang="en-GB" sz="3200" dirty="0"/>
              <a:t> </a:t>
            </a:r>
            <a:r>
              <a:rPr lang="en-GB" sz="3200" dirty="0" err="1"/>
              <a:t>menyebar</a:t>
            </a:r>
            <a:r>
              <a:rPr lang="en-GB" sz="3200" dirty="0"/>
              <a:t> </a:t>
            </a:r>
            <a:r>
              <a:rPr lang="en-GB" sz="3200" dirty="0" err="1"/>
              <a:t>ke</a:t>
            </a:r>
            <a:r>
              <a:rPr lang="en-GB" sz="3200" dirty="0"/>
              <a:t> </a:t>
            </a:r>
            <a:r>
              <a:rPr lang="en-GB" sz="3200" dirty="0" err="1"/>
              <a:t>berbagai</a:t>
            </a:r>
            <a:r>
              <a:rPr lang="en-GB" sz="3200" dirty="0"/>
              <a:t> organ. </a:t>
            </a:r>
            <a:r>
              <a:rPr lang="en-GB" sz="3200" dirty="0" err="1"/>
              <a:t>Penyebaran</a:t>
            </a:r>
            <a:r>
              <a:rPr lang="en-GB" sz="3200" dirty="0"/>
              <a:t> </a:t>
            </a:r>
            <a:r>
              <a:rPr lang="en-GB" sz="3200" dirty="0" err="1"/>
              <a:t>tergantung</a:t>
            </a:r>
            <a:r>
              <a:rPr lang="en-GB" sz="3200" dirty="0"/>
              <a:t> </a:t>
            </a:r>
            <a:r>
              <a:rPr lang="en-GB" sz="3200" dirty="0" err="1"/>
              <a:t>dari</a:t>
            </a:r>
            <a:r>
              <a:rPr lang="en-GB" sz="3200" dirty="0"/>
              <a:t> </a:t>
            </a:r>
            <a:r>
              <a:rPr lang="en-GB" sz="3200" dirty="0" err="1"/>
              <a:t>interaksi</a:t>
            </a:r>
            <a:r>
              <a:rPr lang="en-GB" sz="3200" dirty="0"/>
              <a:t> </a:t>
            </a:r>
            <a:r>
              <a:rPr lang="en-GB" sz="3200" dirty="0" err="1"/>
              <a:t>faktor</a:t>
            </a:r>
            <a:r>
              <a:rPr lang="en-GB" sz="3200" dirty="0"/>
              <a:t> host </a:t>
            </a:r>
            <a:r>
              <a:rPr lang="en-GB" sz="3200" dirty="0" err="1"/>
              <a:t>dan</a:t>
            </a:r>
            <a:r>
              <a:rPr lang="en-GB" sz="3200" dirty="0"/>
              <a:t> </a:t>
            </a:r>
            <a:r>
              <a:rPr lang="en-GB" sz="3200" dirty="0" err="1"/>
              <a:t>jamur</a:t>
            </a:r>
            <a:endParaRPr lang="en-GB" sz="3200" dirty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453407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Penyebaran</a:t>
            </a:r>
            <a:r>
              <a:rPr lang="en-GB" dirty="0"/>
              <a:t> (2), </a:t>
            </a:r>
            <a:r>
              <a:rPr lang="en-GB" dirty="0" err="1"/>
              <a:t>Faktor</a:t>
            </a:r>
            <a:r>
              <a:rPr lang="en-GB" dirty="0"/>
              <a:t> Host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10773931" cy="3880773"/>
          </a:xfrm>
        </p:spPr>
        <p:txBody>
          <a:bodyPr>
            <a:normAutofit/>
          </a:bodyPr>
          <a:lstStyle/>
          <a:p>
            <a:r>
              <a:rPr lang="en-GB" sz="3600" dirty="0" err="1"/>
              <a:t>Sel-sel</a:t>
            </a:r>
            <a:r>
              <a:rPr lang="en-GB" sz="3600" dirty="0"/>
              <a:t> </a:t>
            </a:r>
            <a:r>
              <a:rPr lang="en-GB" sz="3600" dirty="0" err="1"/>
              <a:t>imun</a:t>
            </a:r>
            <a:r>
              <a:rPr lang="en-GB" sz="3600" dirty="0"/>
              <a:t> </a:t>
            </a:r>
            <a:r>
              <a:rPr lang="en-GB" sz="3600" dirty="0" err="1"/>
              <a:t>merupakan</a:t>
            </a:r>
            <a:r>
              <a:rPr lang="en-GB" sz="3600" dirty="0"/>
              <a:t> </a:t>
            </a:r>
            <a:r>
              <a:rPr lang="en-GB" sz="3600" dirty="0" err="1"/>
              <a:t>antagonis</a:t>
            </a:r>
            <a:r>
              <a:rPr lang="en-GB" sz="3600" dirty="0"/>
              <a:t> </a:t>
            </a:r>
            <a:r>
              <a:rPr lang="en-GB" sz="3600" dirty="0" err="1"/>
              <a:t>utama</a:t>
            </a:r>
            <a:r>
              <a:rPr lang="en-GB" sz="3600" dirty="0"/>
              <a:t> </a:t>
            </a:r>
            <a:r>
              <a:rPr lang="en-GB" sz="3600" dirty="0" err="1"/>
              <a:t>bagi</a:t>
            </a:r>
            <a:r>
              <a:rPr lang="en-GB" sz="3600" dirty="0"/>
              <a:t> </a:t>
            </a:r>
            <a:r>
              <a:rPr lang="en-GB" sz="3600" dirty="0" err="1"/>
              <a:t>kelangsungan</a:t>
            </a:r>
            <a:r>
              <a:rPr lang="en-GB" sz="3600" dirty="0"/>
              <a:t> </a:t>
            </a:r>
            <a:r>
              <a:rPr lang="en-GB" sz="3600" dirty="0" err="1"/>
              <a:t>hidup</a:t>
            </a:r>
            <a:r>
              <a:rPr lang="en-GB" sz="3600" dirty="0"/>
              <a:t> </a:t>
            </a:r>
            <a:r>
              <a:rPr lang="en-GB" sz="3600" dirty="0" err="1"/>
              <a:t>jamur</a:t>
            </a:r>
            <a:r>
              <a:rPr lang="en-GB" sz="3600" dirty="0"/>
              <a:t> </a:t>
            </a:r>
            <a:r>
              <a:rPr lang="en-GB" sz="3600" dirty="0" err="1"/>
              <a:t>patogen</a:t>
            </a:r>
            <a:r>
              <a:rPr lang="en-GB" sz="3600" dirty="0"/>
              <a:t> di </a:t>
            </a:r>
            <a:r>
              <a:rPr lang="en-GB" sz="3600" dirty="0" err="1"/>
              <a:t>dalam</a:t>
            </a:r>
            <a:r>
              <a:rPr lang="en-GB" sz="3600" dirty="0"/>
              <a:t> </a:t>
            </a:r>
            <a:r>
              <a:rPr lang="en-GB" sz="3600" dirty="0" err="1"/>
              <a:t>tubuh</a:t>
            </a:r>
            <a:r>
              <a:rPr lang="en-GB" sz="3600" dirty="0"/>
              <a:t> host, </a:t>
            </a:r>
            <a:r>
              <a:rPr lang="en-GB" sz="3600" dirty="0" err="1"/>
              <a:t>namun</a:t>
            </a:r>
            <a:r>
              <a:rPr lang="en-GB" sz="3600" dirty="0"/>
              <a:t> </a:t>
            </a:r>
            <a:r>
              <a:rPr lang="en-GB" sz="3600" dirty="0" err="1"/>
              <a:t>resistensi</a:t>
            </a:r>
            <a:r>
              <a:rPr lang="en-GB" sz="3600" dirty="0"/>
              <a:t> primer </a:t>
            </a:r>
            <a:r>
              <a:rPr lang="en-GB" sz="3600" dirty="0" err="1"/>
              <a:t>terhadap</a:t>
            </a:r>
            <a:r>
              <a:rPr lang="en-GB" sz="3600" dirty="0"/>
              <a:t> </a:t>
            </a:r>
            <a:r>
              <a:rPr lang="en-GB" sz="3600" dirty="0" err="1"/>
              <a:t>invasi</a:t>
            </a:r>
            <a:r>
              <a:rPr lang="en-GB" sz="3600" dirty="0"/>
              <a:t> </a:t>
            </a:r>
            <a:r>
              <a:rPr lang="en-GB" sz="3600" dirty="0" err="1"/>
              <a:t>dan</a:t>
            </a:r>
            <a:r>
              <a:rPr lang="en-GB" sz="3600" dirty="0"/>
              <a:t> </a:t>
            </a:r>
            <a:r>
              <a:rPr lang="en-GB" sz="3600" dirty="0" err="1"/>
              <a:t>kolonisasi</a:t>
            </a:r>
            <a:r>
              <a:rPr lang="en-GB" sz="3600" dirty="0"/>
              <a:t> </a:t>
            </a:r>
            <a:r>
              <a:rPr lang="en-GB" sz="3600" dirty="0" err="1"/>
              <a:t>jamur</a:t>
            </a:r>
            <a:r>
              <a:rPr lang="en-GB" sz="3600" dirty="0"/>
              <a:t> </a:t>
            </a:r>
            <a:r>
              <a:rPr lang="en-GB" sz="3600" dirty="0" err="1"/>
              <a:t>merupakan</a:t>
            </a:r>
            <a:r>
              <a:rPr lang="en-GB" sz="3600" dirty="0"/>
              <a:t> </a:t>
            </a:r>
            <a:r>
              <a:rPr lang="en-GB" sz="3600" dirty="0" err="1"/>
              <a:t>kontribusi</a:t>
            </a:r>
            <a:r>
              <a:rPr lang="en-GB" sz="3600" dirty="0"/>
              <a:t> </a:t>
            </a:r>
            <a:r>
              <a:rPr lang="en-GB" sz="3600" dirty="0" err="1"/>
              <a:t>kulit</a:t>
            </a:r>
            <a:r>
              <a:rPr lang="en-GB" sz="3600" dirty="0"/>
              <a:t> </a:t>
            </a:r>
            <a:r>
              <a:rPr lang="en-GB" sz="3600" dirty="0" err="1"/>
              <a:t>dan</a:t>
            </a:r>
            <a:r>
              <a:rPr lang="en-GB" sz="3600" dirty="0"/>
              <a:t> barrier </a:t>
            </a:r>
            <a:r>
              <a:rPr lang="en-GB" sz="3600" dirty="0" err="1"/>
              <a:t>mukosa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244856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Penyebaran</a:t>
            </a:r>
            <a:r>
              <a:rPr lang="en-GB" dirty="0"/>
              <a:t> (3), </a:t>
            </a:r>
            <a:r>
              <a:rPr lang="en-GB" dirty="0" err="1"/>
              <a:t>Faktor</a:t>
            </a:r>
            <a:r>
              <a:rPr lang="en-GB" dirty="0"/>
              <a:t> </a:t>
            </a:r>
            <a:r>
              <a:rPr lang="en-GB" dirty="0" err="1"/>
              <a:t>Jamur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10848359" cy="3880773"/>
          </a:xfrm>
        </p:spPr>
        <p:txBody>
          <a:bodyPr>
            <a:noAutofit/>
          </a:bodyPr>
          <a:lstStyle/>
          <a:p>
            <a:r>
              <a:rPr lang="en-GB" sz="3200" dirty="0" err="1"/>
              <a:t>Produksi</a:t>
            </a:r>
            <a:r>
              <a:rPr lang="en-GB" sz="3200" dirty="0"/>
              <a:t> </a:t>
            </a:r>
            <a:r>
              <a:rPr lang="en-GB" sz="3200" dirty="0" err="1"/>
              <a:t>enzim</a:t>
            </a:r>
            <a:r>
              <a:rPr lang="en-GB" sz="3200" dirty="0"/>
              <a:t> </a:t>
            </a:r>
            <a:r>
              <a:rPr lang="en-GB" sz="3200" dirty="0" err="1"/>
              <a:t>ekstraselular</a:t>
            </a:r>
            <a:r>
              <a:rPr lang="en-GB" sz="3200" dirty="0"/>
              <a:t> </a:t>
            </a:r>
            <a:r>
              <a:rPr lang="en-GB" sz="3200" dirty="0" err="1"/>
              <a:t>spt</a:t>
            </a:r>
            <a:r>
              <a:rPr lang="en-GB" sz="3200" dirty="0"/>
              <a:t> </a:t>
            </a:r>
            <a:r>
              <a:rPr lang="id-ID" sz="3200" dirty="0"/>
              <a:t>keratinase, kolagenase,</a:t>
            </a:r>
            <a:r>
              <a:rPr lang="en-GB" sz="3200" dirty="0"/>
              <a:t> </a:t>
            </a:r>
            <a:r>
              <a:rPr lang="id-ID" sz="3200" dirty="0"/>
              <a:t>gelatinase,</a:t>
            </a:r>
            <a:r>
              <a:rPr lang="en-GB" sz="3200" dirty="0"/>
              <a:t> </a:t>
            </a:r>
            <a:r>
              <a:rPr lang="id-ID" sz="3200" dirty="0"/>
              <a:t>phospholipase, lipase, dan proteinase asam oleh dermatofit, </a:t>
            </a:r>
            <a:r>
              <a:rPr lang="id-ID" sz="3200" i="1" dirty="0"/>
              <a:t>Aspergillus sp,</a:t>
            </a:r>
            <a:r>
              <a:rPr lang="en-GB" sz="3200" i="1" dirty="0"/>
              <a:t> </a:t>
            </a:r>
            <a:r>
              <a:rPr lang="id-ID" sz="3200" i="1" dirty="0"/>
              <a:t>Candida sp, dan Cryptococcus sp</a:t>
            </a:r>
            <a:r>
              <a:rPr lang="id-ID" sz="3200" dirty="0"/>
              <a:t> dianggap faktor jamur terkait</a:t>
            </a:r>
            <a:r>
              <a:rPr lang="en-GB" sz="3200" dirty="0"/>
              <a:t> </a:t>
            </a:r>
            <a:r>
              <a:rPr lang="id-ID" sz="3200" dirty="0"/>
              <a:t>yang membantu jamur</a:t>
            </a:r>
            <a:r>
              <a:rPr lang="en-GB" sz="3200" dirty="0"/>
              <a:t> </a:t>
            </a:r>
            <a:r>
              <a:rPr lang="en-GB" sz="3200" dirty="0" err="1"/>
              <a:t>dalam</a:t>
            </a:r>
            <a:r>
              <a:rPr lang="en-GB" sz="3200" dirty="0"/>
              <a:t> </a:t>
            </a:r>
            <a:r>
              <a:rPr lang="en-GB" sz="3200" dirty="0" err="1"/>
              <a:t>penyerapan</a:t>
            </a:r>
            <a:r>
              <a:rPr lang="en-GB" sz="3200" dirty="0"/>
              <a:t> </a:t>
            </a:r>
            <a:r>
              <a:rPr lang="en-GB" sz="3200" dirty="0" err="1"/>
              <a:t>nutrisi</a:t>
            </a:r>
            <a:r>
              <a:rPr lang="en-GB" sz="3200" dirty="0"/>
              <a:t>, </a:t>
            </a:r>
            <a:r>
              <a:rPr lang="en-GB" sz="3200" dirty="0" err="1"/>
              <a:t>invasi</a:t>
            </a:r>
            <a:r>
              <a:rPr lang="en-GB" sz="3200" dirty="0"/>
              <a:t> </a:t>
            </a:r>
            <a:r>
              <a:rPr lang="en-GB" sz="3200" dirty="0" err="1"/>
              <a:t>jaringan</a:t>
            </a:r>
            <a:r>
              <a:rPr lang="en-GB" sz="3200" dirty="0"/>
              <a:t> , adherence, </a:t>
            </a:r>
            <a:r>
              <a:rPr lang="en-GB" sz="3200" dirty="0" err="1"/>
              <a:t>dan</a:t>
            </a:r>
            <a:r>
              <a:rPr lang="en-GB" sz="3200" dirty="0"/>
              <a:t> </a:t>
            </a:r>
            <a:r>
              <a:rPr lang="en-GB" sz="3200" dirty="0" err="1"/>
              <a:t>penyebaran</a:t>
            </a:r>
            <a:r>
              <a:rPr lang="en-GB" sz="3200" dirty="0"/>
              <a:t> di </a:t>
            </a:r>
            <a:r>
              <a:rPr lang="en-GB" sz="3200" dirty="0" err="1"/>
              <a:t>dalam</a:t>
            </a:r>
            <a:r>
              <a:rPr lang="en-GB" sz="3200" dirty="0"/>
              <a:t> host</a:t>
            </a:r>
          </a:p>
        </p:txBody>
      </p:sp>
    </p:spTree>
    <p:extLst>
      <p:ext uri="{BB962C8B-B14F-4D97-AF65-F5344CB8AC3E}">
        <p14:creationId xmlns:p14="http://schemas.microsoft.com/office/powerpoint/2010/main" val="34031041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Kerusakan</a:t>
            </a:r>
            <a:r>
              <a:rPr lang="en-GB" dirty="0"/>
              <a:t> </a:t>
            </a:r>
            <a:r>
              <a:rPr lang="en-GB" dirty="0" err="1"/>
              <a:t>jaringan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88613"/>
            <a:ext cx="11263029" cy="4837759"/>
          </a:xfrm>
        </p:spPr>
        <p:txBody>
          <a:bodyPr>
            <a:noAutofit/>
          </a:bodyPr>
          <a:lstStyle/>
          <a:p>
            <a:r>
              <a:rPr lang="en-GB" sz="2400" dirty="0"/>
              <a:t> </a:t>
            </a:r>
            <a:r>
              <a:rPr lang="en-GB" sz="2400" dirty="0" err="1"/>
              <a:t>Tidak</a:t>
            </a:r>
            <a:r>
              <a:rPr lang="en-GB" sz="2400" dirty="0"/>
              <a:t> </a:t>
            </a:r>
            <a:r>
              <a:rPr lang="en-GB" sz="2400" dirty="0" err="1"/>
              <a:t>satupun</a:t>
            </a:r>
            <a:r>
              <a:rPr lang="en-GB" sz="2400" dirty="0"/>
              <a:t> </a:t>
            </a:r>
            <a:r>
              <a:rPr lang="en-GB" sz="2400" dirty="0" err="1"/>
              <a:t>produk</a:t>
            </a:r>
            <a:r>
              <a:rPr lang="en-GB" sz="2400" dirty="0"/>
              <a:t> </a:t>
            </a:r>
            <a:r>
              <a:rPr lang="en-GB" sz="2400" dirty="0" err="1"/>
              <a:t>ekstraselular</a:t>
            </a:r>
            <a:r>
              <a:rPr lang="en-GB" sz="2400" dirty="0"/>
              <a:t> </a:t>
            </a:r>
            <a:r>
              <a:rPr lang="en-GB" sz="2400" dirty="0" err="1"/>
              <a:t>jamur</a:t>
            </a:r>
            <a:r>
              <a:rPr lang="en-GB" sz="2400" dirty="0"/>
              <a:t> </a:t>
            </a:r>
            <a:r>
              <a:rPr lang="en-GB" sz="2400" dirty="0" err="1"/>
              <a:t>oportunistik</a:t>
            </a:r>
            <a:r>
              <a:rPr lang="en-GB" sz="2400" dirty="0"/>
              <a:t> </a:t>
            </a:r>
            <a:r>
              <a:rPr lang="en-GB" sz="2400" dirty="0" err="1"/>
              <a:t>atau</a:t>
            </a:r>
            <a:r>
              <a:rPr lang="en-GB" sz="2400" dirty="0"/>
              <a:t> </a:t>
            </a:r>
            <a:r>
              <a:rPr lang="en-GB" sz="2400" dirty="0" err="1"/>
              <a:t>patogen</a:t>
            </a:r>
            <a:r>
              <a:rPr lang="en-GB" sz="2400" dirty="0"/>
              <a:t> </a:t>
            </a:r>
            <a:r>
              <a:rPr lang="en-GB" sz="2400" dirty="0" err="1"/>
              <a:t>dimorfik</a:t>
            </a:r>
            <a:r>
              <a:rPr lang="en-GB" sz="2400" dirty="0"/>
              <a:t> </a:t>
            </a:r>
            <a:r>
              <a:rPr lang="en-GB" sz="2400" dirty="0" err="1"/>
              <a:t>dapat</a:t>
            </a:r>
            <a:r>
              <a:rPr lang="en-GB" sz="2400" dirty="0"/>
              <a:t> </a:t>
            </a:r>
            <a:r>
              <a:rPr lang="en-GB" sz="2400" dirty="0" err="1"/>
              <a:t>merusak</a:t>
            </a:r>
            <a:r>
              <a:rPr lang="en-GB" sz="2400" dirty="0"/>
              <a:t> host </a:t>
            </a:r>
            <a:r>
              <a:rPr lang="en-GB" sz="2400" dirty="0" err="1"/>
              <a:t>secara</a:t>
            </a:r>
            <a:r>
              <a:rPr lang="en-GB" sz="2400" dirty="0"/>
              <a:t> </a:t>
            </a:r>
            <a:r>
              <a:rPr lang="en-GB" sz="2400" dirty="0" err="1"/>
              <a:t>langsung</a:t>
            </a:r>
            <a:r>
              <a:rPr lang="en-GB" sz="2400" dirty="0"/>
              <a:t> </a:t>
            </a:r>
            <a:r>
              <a:rPr lang="en-GB" sz="2400" dirty="0" err="1"/>
              <a:t>selama</a:t>
            </a:r>
            <a:r>
              <a:rPr lang="en-GB" sz="2400" dirty="0"/>
              <a:t> </a:t>
            </a:r>
            <a:r>
              <a:rPr lang="en-GB" sz="2400" dirty="0" err="1"/>
              <a:t>infeksi</a:t>
            </a:r>
            <a:r>
              <a:rPr lang="en-GB" sz="2400" dirty="0"/>
              <a:t> </a:t>
            </a:r>
            <a:r>
              <a:rPr lang="en-GB" sz="2400" dirty="0" err="1"/>
              <a:t>bila</a:t>
            </a:r>
            <a:r>
              <a:rPr lang="en-GB" sz="2400" dirty="0"/>
              <a:t> </a:t>
            </a:r>
            <a:r>
              <a:rPr lang="en-GB" sz="2400" dirty="0" err="1"/>
              <a:t>dianalogikan</a:t>
            </a:r>
            <a:r>
              <a:rPr lang="en-GB" sz="2400" dirty="0"/>
              <a:t> </a:t>
            </a:r>
            <a:r>
              <a:rPr lang="en-GB" sz="2400" dirty="0" err="1"/>
              <a:t>dgn</a:t>
            </a:r>
            <a:r>
              <a:rPr lang="en-GB" sz="2400" dirty="0"/>
              <a:t> </a:t>
            </a:r>
            <a:r>
              <a:rPr lang="en-GB" sz="2400" dirty="0" err="1"/>
              <a:t>toksin</a:t>
            </a:r>
            <a:r>
              <a:rPr lang="en-GB" sz="2400" dirty="0"/>
              <a:t> </a:t>
            </a:r>
            <a:r>
              <a:rPr lang="en-GB" sz="2400" dirty="0" err="1"/>
              <a:t>bakteri</a:t>
            </a:r>
            <a:r>
              <a:rPr lang="en-GB" sz="2400" dirty="0"/>
              <a:t>. </a:t>
            </a:r>
          </a:p>
          <a:p>
            <a:r>
              <a:rPr lang="en-GB" sz="2400" dirty="0" err="1"/>
              <a:t>Meskipun</a:t>
            </a:r>
            <a:r>
              <a:rPr lang="en-GB" sz="2400" dirty="0"/>
              <a:t> </a:t>
            </a:r>
            <a:r>
              <a:rPr lang="en-GB" sz="2400" dirty="0" err="1"/>
              <a:t>terjadinya</a:t>
            </a:r>
            <a:r>
              <a:rPr lang="en-GB" sz="2400" dirty="0"/>
              <a:t> </a:t>
            </a:r>
            <a:r>
              <a:rPr lang="en-GB" sz="2400" dirty="0" err="1"/>
              <a:t>nekrosis</a:t>
            </a:r>
            <a:r>
              <a:rPr lang="en-GB" sz="2400" dirty="0"/>
              <a:t> </a:t>
            </a:r>
            <a:r>
              <a:rPr lang="en-GB" sz="2400" dirty="0" err="1"/>
              <a:t>dan</a:t>
            </a:r>
            <a:r>
              <a:rPr lang="en-GB" sz="2400" dirty="0"/>
              <a:t> </a:t>
            </a:r>
            <a:r>
              <a:rPr lang="en-GB" sz="2400" dirty="0" err="1"/>
              <a:t>infark</a:t>
            </a:r>
            <a:r>
              <a:rPr lang="en-GB" sz="2400" dirty="0"/>
              <a:t> </a:t>
            </a:r>
            <a:r>
              <a:rPr lang="en-GB" sz="2400" dirty="0" err="1"/>
              <a:t>pada</a:t>
            </a:r>
            <a:r>
              <a:rPr lang="en-GB" sz="2400" dirty="0"/>
              <a:t> </a:t>
            </a:r>
            <a:r>
              <a:rPr lang="en-GB" sz="2400" dirty="0" err="1"/>
              <a:t>pada</a:t>
            </a:r>
            <a:r>
              <a:rPr lang="en-GB" sz="2400" dirty="0"/>
              <a:t> </a:t>
            </a:r>
            <a:r>
              <a:rPr lang="en-GB" sz="2400" dirty="0" err="1"/>
              <a:t>jaringan</a:t>
            </a:r>
            <a:r>
              <a:rPr lang="en-GB" sz="2400" dirty="0"/>
              <a:t> </a:t>
            </a:r>
            <a:r>
              <a:rPr lang="en-GB" sz="2400" dirty="0" err="1"/>
              <a:t>pasien</a:t>
            </a:r>
            <a:r>
              <a:rPr lang="en-GB" sz="2400" dirty="0"/>
              <a:t> </a:t>
            </a:r>
            <a:r>
              <a:rPr lang="en-GB" sz="2400" dirty="0" err="1"/>
              <a:t>dengan</a:t>
            </a:r>
            <a:r>
              <a:rPr lang="en-GB" sz="2400" dirty="0"/>
              <a:t> </a:t>
            </a:r>
            <a:r>
              <a:rPr lang="en-GB" sz="2400" dirty="0" err="1"/>
              <a:t>invasi</a:t>
            </a:r>
            <a:r>
              <a:rPr lang="en-GB" sz="2400" dirty="0"/>
              <a:t> </a:t>
            </a:r>
            <a:r>
              <a:rPr lang="en-GB" sz="2400" dirty="0" err="1"/>
              <a:t>jamur</a:t>
            </a:r>
            <a:r>
              <a:rPr lang="en-GB" sz="2400" dirty="0"/>
              <a:t> </a:t>
            </a:r>
            <a:r>
              <a:rPr lang="en-GB" sz="2400" dirty="0" err="1"/>
              <a:t>seperti</a:t>
            </a:r>
            <a:r>
              <a:rPr lang="en-GB" sz="2400" dirty="0"/>
              <a:t> </a:t>
            </a:r>
            <a:r>
              <a:rPr lang="en-GB" sz="2400" dirty="0" err="1"/>
              <a:t>aspergillus</a:t>
            </a:r>
            <a:r>
              <a:rPr lang="en-GB" sz="2400" dirty="0"/>
              <a:t> </a:t>
            </a:r>
            <a:r>
              <a:rPr lang="en-GB" sz="2400" dirty="0" err="1"/>
              <a:t>menunjukkan</a:t>
            </a:r>
            <a:r>
              <a:rPr lang="en-GB" sz="2400" dirty="0"/>
              <a:t> </a:t>
            </a:r>
            <a:r>
              <a:rPr lang="en-GB" sz="2400" dirty="0" err="1"/>
              <a:t>efek</a:t>
            </a:r>
            <a:r>
              <a:rPr lang="en-GB" sz="2400" dirty="0"/>
              <a:t> </a:t>
            </a:r>
            <a:r>
              <a:rPr lang="en-GB" sz="2400" dirty="0" err="1"/>
              <a:t>toksik</a:t>
            </a:r>
            <a:r>
              <a:rPr lang="en-GB" sz="2400" dirty="0"/>
              <a:t>, </a:t>
            </a:r>
            <a:r>
              <a:rPr lang="en-GB" sz="2400" dirty="0" err="1"/>
              <a:t>namun</a:t>
            </a:r>
            <a:r>
              <a:rPr lang="en-GB" sz="2400" dirty="0"/>
              <a:t> </a:t>
            </a:r>
            <a:r>
              <a:rPr lang="en-GB" sz="2400" dirty="0" err="1"/>
              <a:t>bukti</a:t>
            </a:r>
            <a:r>
              <a:rPr lang="en-GB" sz="2400" dirty="0"/>
              <a:t> </a:t>
            </a:r>
            <a:r>
              <a:rPr lang="en-GB" sz="2400" dirty="0" err="1"/>
              <a:t>langsungnya</a:t>
            </a:r>
            <a:r>
              <a:rPr lang="en-GB" sz="2400" dirty="0"/>
              <a:t> </a:t>
            </a:r>
            <a:r>
              <a:rPr lang="en-GB" sz="2400" dirty="0" err="1"/>
              <a:t>kurang</a:t>
            </a:r>
            <a:endParaRPr lang="en-GB" sz="2400" dirty="0"/>
          </a:p>
          <a:p>
            <a:r>
              <a:rPr lang="en-GB" sz="2400" dirty="0" err="1"/>
              <a:t>Sejumlah</a:t>
            </a:r>
            <a:r>
              <a:rPr lang="en-GB" sz="2400" dirty="0"/>
              <a:t> </a:t>
            </a:r>
            <a:r>
              <a:rPr lang="en-GB" sz="2400" dirty="0" err="1"/>
              <a:t>jamur</a:t>
            </a:r>
            <a:r>
              <a:rPr lang="en-GB" sz="2400" dirty="0"/>
              <a:t> </a:t>
            </a:r>
            <a:r>
              <a:rPr lang="en-GB" sz="2400" dirty="0" err="1"/>
              <a:t>menghasilkan</a:t>
            </a:r>
            <a:r>
              <a:rPr lang="en-GB" sz="2400" dirty="0"/>
              <a:t> </a:t>
            </a:r>
            <a:r>
              <a:rPr lang="en-GB" sz="2400" dirty="0" err="1"/>
              <a:t>eksotoksin</a:t>
            </a:r>
            <a:r>
              <a:rPr lang="en-GB" sz="2400" dirty="0"/>
              <a:t> yang </a:t>
            </a:r>
            <a:r>
              <a:rPr lang="en-GB" sz="2400" dirty="0" err="1"/>
              <a:t>disebut</a:t>
            </a:r>
            <a:r>
              <a:rPr lang="en-GB" sz="2400" dirty="0"/>
              <a:t> </a:t>
            </a:r>
            <a:r>
              <a:rPr lang="en-GB" sz="2400" dirty="0" err="1"/>
              <a:t>mikotoksin</a:t>
            </a:r>
            <a:r>
              <a:rPr lang="en-GB" sz="2400" dirty="0"/>
              <a:t> di </a:t>
            </a:r>
            <a:r>
              <a:rPr lang="en-GB" sz="2400" dirty="0" err="1"/>
              <a:t>lingkungan</a:t>
            </a:r>
            <a:r>
              <a:rPr lang="en-GB" sz="2400" dirty="0"/>
              <a:t>, </a:t>
            </a:r>
            <a:r>
              <a:rPr lang="en-GB" sz="2400" dirty="0" err="1"/>
              <a:t>namun</a:t>
            </a:r>
            <a:r>
              <a:rPr lang="en-GB" sz="2400" dirty="0"/>
              <a:t> </a:t>
            </a:r>
            <a:r>
              <a:rPr lang="en-GB" sz="2400" dirty="0" err="1"/>
              <a:t>tidak</a:t>
            </a:r>
            <a:r>
              <a:rPr lang="en-GB" sz="2400" dirty="0"/>
              <a:t> in vivo. </a:t>
            </a:r>
            <a:r>
              <a:rPr lang="en-GB" sz="2400" dirty="0" err="1"/>
              <a:t>Komponen</a:t>
            </a:r>
            <a:r>
              <a:rPr lang="en-GB" sz="2400" dirty="0"/>
              <a:t> </a:t>
            </a:r>
            <a:r>
              <a:rPr lang="en-GB" sz="2400" dirty="0" err="1"/>
              <a:t>struktural</a:t>
            </a:r>
            <a:r>
              <a:rPr lang="en-GB" sz="2400" dirty="0"/>
              <a:t> </a:t>
            </a:r>
            <a:r>
              <a:rPr lang="en-GB" sz="2400" dirty="0" err="1"/>
              <a:t>sel</a:t>
            </a:r>
            <a:r>
              <a:rPr lang="en-GB" sz="2400" dirty="0"/>
              <a:t> </a:t>
            </a:r>
            <a:r>
              <a:rPr lang="en-GB" sz="2400" dirty="0" err="1"/>
              <a:t>tidak</a:t>
            </a:r>
            <a:r>
              <a:rPr lang="en-GB" sz="2400" dirty="0"/>
              <a:t> </a:t>
            </a:r>
            <a:r>
              <a:rPr lang="en-GB" sz="2400" dirty="0" err="1"/>
              <a:t>menyebabkan</a:t>
            </a:r>
            <a:r>
              <a:rPr lang="en-GB" sz="2400" dirty="0"/>
              <a:t> </a:t>
            </a:r>
            <a:r>
              <a:rPr lang="en-GB" sz="2400" dirty="0" err="1"/>
              <a:t>efek</a:t>
            </a:r>
            <a:r>
              <a:rPr lang="en-GB" sz="2400" dirty="0"/>
              <a:t> </a:t>
            </a:r>
            <a:r>
              <a:rPr lang="en-GB" sz="2400" dirty="0" err="1"/>
              <a:t>yg</a:t>
            </a:r>
            <a:r>
              <a:rPr lang="en-GB" sz="2400" dirty="0"/>
              <a:t> </a:t>
            </a:r>
            <a:r>
              <a:rPr lang="en-GB" sz="2400" dirty="0" err="1"/>
              <a:t>sama</a:t>
            </a:r>
            <a:r>
              <a:rPr lang="en-GB" sz="2400" dirty="0"/>
              <a:t> </a:t>
            </a:r>
            <a:r>
              <a:rPr lang="en-GB" sz="2400" dirty="0" err="1"/>
              <a:t>seperti</a:t>
            </a:r>
            <a:r>
              <a:rPr lang="en-GB" sz="2400" dirty="0"/>
              <a:t> </a:t>
            </a:r>
            <a:r>
              <a:rPr lang="en-GB" sz="2400" dirty="0" err="1"/>
              <a:t>endotoksin</a:t>
            </a:r>
            <a:r>
              <a:rPr lang="en-GB" sz="2400" dirty="0"/>
              <a:t> </a:t>
            </a:r>
            <a:r>
              <a:rPr lang="en-GB" sz="2400" dirty="0" err="1"/>
              <a:t>bakteri</a:t>
            </a:r>
            <a:r>
              <a:rPr lang="en-GB" sz="2400" dirty="0"/>
              <a:t> gram </a:t>
            </a:r>
            <a:r>
              <a:rPr lang="en-GB" sz="2400" dirty="0" err="1"/>
              <a:t>negatif</a:t>
            </a:r>
            <a:r>
              <a:rPr lang="en-GB" sz="2400" dirty="0"/>
              <a:t>, </a:t>
            </a:r>
            <a:r>
              <a:rPr lang="en-GB" sz="2400" dirty="0" err="1"/>
              <a:t>meskipun</a:t>
            </a:r>
            <a:r>
              <a:rPr lang="en-GB" sz="2400" dirty="0"/>
              <a:t> </a:t>
            </a:r>
            <a:r>
              <a:rPr lang="en-GB" sz="2400" dirty="0" err="1"/>
              <a:t>mannan</a:t>
            </a:r>
            <a:r>
              <a:rPr lang="en-GB" sz="2400" dirty="0"/>
              <a:t> </a:t>
            </a:r>
            <a:r>
              <a:rPr lang="en-GB" sz="2400" dirty="0" err="1"/>
              <a:t>diketahui</a:t>
            </a:r>
            <a:r>
              <a:rPr lang="en-GB" sz="2400" dirty="0"/>
              <a:t> </a:t>
            </a:r>
            <a:r>
              <a:rPr lang="en-GB" sz="2400" dirty="0" err="1"/>
              <a:t>beredar</a:t>
            </a:r>
            <a:r>
              <a:rPr lang="en-GB" sz="2400" dirty="0"/>
              <a:t> </a:t>
            </a:r>
            <a:r>
              <a:rPr lang="en-GB" sz="2400" dirty="0" err="1"/>
              <a:t>luas</a:t>
            </a:r>
            <a:r>
              <a:rPr lang="en-GB" sz="2400" dirty="0"/>
              <a:t> di </a:t>
            </a:r>
            <a:r>
              <a:rPr lang="en-GB" sz="2400" dirty="0" err="1"/>
              <a:t>dalam</a:t>
            </a:r>
            <a:r>
              <a:rPr lang="en-GB" sz="2400" dirty="0"/>
              <a:t> </a:t>
            </a:r>
            <a:r>
              <a:rPr lang="en-GB" sz="2400" dirty="0" err="1"/>
              <a:t>tubuh</a:t>
            </a:r>
            <a:endParaRPr lang="en-GB" sz="2400" dirty="0"/>
          </a:p>
          <a:p>
            <a:r>
              <a:rPr lang="en-GB" sz="2400" dirty="0" err="1"/>
              <a:t>Kerusakan</a:t>
            </a:r>
            <a:r>
              <a:rPr lang="en-GB" sz="2400" dirty="0"/>
              <a:t> </a:t>
            </a:r>
            <a:r>
              <a:rPr lang="en-GB" sz="2400" dirty="0" err="1"/>
              <a:t>yg</a:t>
            </a:r>
            <a:r>
              <a:rPr lang="en-GB" sz="2400" dirty="0"/>
              <a:t> </a:t>
            </a:r>
            <a:r>
              <a:rPr lang="en-GB" sz="2400" dirty="0" err="1"/>
              <a:t>disebabkan</a:t>
            </a:r>
            <a:r>
              <a:rPr lang="en-GB" sz="2400" dirty="0"/>
              <a:t> oleh </a:t>
            </a:r>
            <a:r>
              <a:rPr lang="en-GB" sz="2400" dirty="0" err="1"/>
              <a:t>infeksi</a:t>
            </a:r>
            <a:r>
              <a:rPr lang="en-GB" sz="2400" dirty="0"/>
              <a:t> </a:t>
            </a:r>
            <a:r>
              <a:rPr lang="en-GB" sz="2400" dirty="0" err="1"/>
              <a:t>jamur</a:t>
            </a:r>
            <a:r>
              <a:rPr lang="en-GB" sz="2400" dirty="0"/>
              <a:t> </a:t>
            </a:r>
            <a:r>
              <a:rPr lang="en-GB" sz="2400" dirty="0" err="1"/>
              <a:t>merupakan</a:t>
            </a:r>
            <a:r>
              <a:rPr lang="en-GB" sz="2400" dirty="0"/>
              <a:t> </a:t>
            </a:r>
            <a:r>
              <a:rPr lang="en-GB" sz="2400" dirty="0" err="1"/>
              <a:t>respon</a:t>
            </a:r>
            <a:r>
              <a:rPr lang="en-GB" sz="2400" dirty="0"/>
              <a:t> </a:t>
            </a:r>
            <a:r>
              <a:rPr lang="en-GB" sz="2400" dirty="0" err="1"/>
              <a:t>inflamasi</a:t>
            </a:r>
            <a:r>
              <a:rPr lang="en-GB" sz="2400" dirty="0"/>
              <a:t> dan </a:t>
            </a:r>
            <a:r>
              <a:rPr lang="en-GB" sz="2400" dirty="0" err="1"/>
              <a:t>respon</a:t>
            </a:r>
            <a:r>
              <a:rPr lang="en-GB" sz="2400" dirty="0"/>
              <a:t> </a:t>
            </a:r>
            <a:r>
              <a:rPr lang="en-GB" sz="2400" dirty="0" err="1"/>
              <a:t>imun</a:t>
            </a:r>
            <a:r>
              <a:rPr lang="en-GB" sz="2400" dirty="0"/>
              <a:t> </a:t>
            </a:r>
            <a:r>
              <a:rPr lang="en-GB" sz="2400" dirty="0" err="1"/>
              <a:t>yg</a:t>
            </a:r>
            <a:r>
              <a:rPr lang="en-GB" sz="2400" dirty="0"/>
              <a:t> </a:t>
            </a:r>
            <a:r>
              <a:rPr lang="en-GB" sz="2400" dirty="0" err="1"/>
              <a:t>distimulasi</a:t>
            </a:r>
            <a:r>
              <a:rPr lang="en-GB" sz="2400" dirty="0"/>
              <a:t> oleh </a:t>
            </a:r>
            <a:r>
              <a:rPr lang="en-GB" sz="2400" dirty="0" err="1"/>
              <a:t>kehadiran</a:t>
            </a:r>
            <a:r>
              <a:rPr lang="en-GB" sz="2400" dirty="0"/>
              <a:t> </a:t>
            </a:r>
            <a:r>
              <a:rPr lang="en-GB" sz="2400" dirty="0" err="1"/>
              <a:t>jamur</a:t>
            </a:r>
            <a:r>
              <a:rPr lang="en-GB" sz="2400" dirty="0"/>
              <a:t> </a:t>
            </a:r>
            <a:r>
              <a:rPr lang="en-GB" sz="2400" dirty="0" err="1"/>
              <a:t>yg</a:t>
            </a:r>
            <a:r>
              <a:rPr lang="en-GB" sz="2400" dirty="0"/>
              <a:t> </a:t>
            </a:r>
            <a:r>
              <a:rPr lang="en-GB" sz="2400" dirty="0" err="1"/>
              <a:t>berkepanjangan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82660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Adaptasi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Propagasi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928" y="1324069"/>
            <a:ext cx="11709597" cy="4314639"/>
          </a:xfrm>
        </p:spPr>
        <p:txBody>
          <a:bodyPr>
            <a:noAutofit/>
          </a:bodyPr>
          <a:lstStyle/>
          <a:p>
            <a:r>
              <a:rPr lang="en-GB" sz="2400" dirty="0"/>
              <a:t>Agar </a:t>
            </a:r>
            <a:r>
              <a:rPr lang="en-GB" sz="2400" dirty="0" err="1"/>
              <a:t>dapat</a:t>
            </a:r>
            <a:r>
              <a:rPr lang="en-GB" sz="2400" dirty="0"/>
              <a:t> </a:t>
            </a:r>
            <a:r>
              <a:rPr lang="en-GB" sz="2400" dirty="0" err="1"/>
              <a:t>bertahan</a:t>
            </a:r>
            <a:r>
              <a:rPr lang="en-GB" sz="2400" dirty="0"/>
              <a:t> di </a:t>
            </a:r>
            <a:r>
              <a:rPr lang="en-GB" sz="2400" dirty="0" err="1"/>
              <a:t>nichenya</a:t>
            </a:r>
            <a:r>
              <a:rPr lang="en-GB" sz="2400" dirty="0"/>
              <a:t>, </a:t>
            </a:r>
            <a:r>
              <a:rPr lang="en-GB" sz="2400" dirty="0" err="1"/>
              <a:t>jamur</a:t>
            </a:r>
            <a:r>
              <a:rPr lang="en-GB" sz="2400" dirty="0"/>
              <a:t> </a:t>
            </a:r>
            <a:r>
              <a:rPr lang="en-GB" sz="2400" dirty="0" err="1"/>
              <a:t>harus</a:t>
            </a:r>
            <a:r>
              <a:rPr lang="en-GB" sz="2400" dirty="0"/>
              <a:t> </a:t>
            </a:r>
            <a:r>
              <a:rPr lang="en-GB" sz="2400" dirty="0" err="1"/>
              <a:t>beradaptasi</a:t>
            </a:r>
            <a:r>
              <a:rPr lang="en-GB" sz="2400" dirty="0"/>
              <a:t> </a:t>
            </a:r>
            <a:r>
              <a:rPr lang="en-GB" sz="2400" dirty="0" err="1"/>
              <a:t>terhadap</a:t>
            </a:r>
            <a:r>
              <a:rPr lang="en-GB" sz="2400" dirty="0"/>
              <a:t> parameter yang </a:t>
            </a:r>
            <a:r>
              <a:rPr lang="en-GB" sz="2400" dirty="0" err="1"/>
              <a:t>terus</a:t>
            </a:r>
            <a:r>
              <a:rPr lang="en-GB" sz="2400" dirty="0"/>
              <a:t> </a:t>
            </a:r>
            <a:r>
              <a:rPr lang="en-GB" sz="2400" dirty="0" err="1"/>
              <a:t>berubah</a:t>
            </a:r>
            <a:r>
              <a:rPr lang="en-GB" sz="2400" dirty="0"/>
              <a:t>, </a:t>
            </a:r>
            <a:r>
              <a:rPr lang="id-ID" sz="2400" dirty="0"/>
              <a:t>karena itu</a:t>
            </a:r>
            <a:r>
              <a:rPr lang="en-GB" sz="2400" dirty="0"/>
              <a:t> </a:t>
            </a:r>
            <a:r>
              <a:rPr lang="id-ID" sz="2400" dirty="0"/>
              <a:t>jamur menanggapi perubahan komponen</a:t>
            </a:r>
            <a:r>
              <a:rPr lang="en-US" sz="2400" dirty="0"/>
              <a:t> </a:t>
            </a:r>
            <a:r>
              <a:rPr lang="id-ID" sz="2400" dirty="0"/>
              <a:t>lingkungan tertentu</a:t>
            </a:r>
            <a:r>
              <a:rPr lang="en-US" sz="2400" dirty="0"/>
              <a:t> </a:t>
            </a:r>
            <a:r>
              <a:rPr lang="id-ID" sz="2400" dirty="0"/>
              <a:t>dengan menginduksi perubahan transkripsi dan translasi yang mempromosikan kelangsungan hidup di bawah</a:t>
            </a:r>
            <a:r>
              <a:rPr lang="en-GB" sz="2400" dirty="0"/>
              <a:t> </a:t>
            </a:r>
            <a:r>
              <a:rPr lang="id-ID" sz="2400" dirty="0"/>
              <a:t>kondisi</a:t>
            </a:r>
            <a:r>
              <a:rPr lang="en-GB" sz="2400" dirty="0"/>
              <a:t> </a:t>
            </a:r>
            <a:r>
              <a:rPr lang="id-ID" sz="2400" dirty="0"/>
              <a:t>lingkungan terbaru.</a:t>
            </a:r>
            <a:endParaRPr lang="en-GB" sz="2400" dirty="0"/>
          </a:p>
          <a:p>
            <a:r>
              <a:rPr lang="en-GB" sz="2400" dirty="0" err="1"/>
              <a:t>Ketika</a:t>
            </a:r>
            <a:r>
              <a:rPr lang="en-GB" sz="2400" dirty="0"/>
              <a:t> </a:t>
            </a:r>
            <a:r>
              <a:rPr lang="en-GB" sz="2400" dirty="0" err="1"/>
              <a:t>jamur</a:t>
            </a:r>
            <a:r>
              <a:rPr lang="en-GB" sz="2400" dirty="0"/>
              <a:t> </a:t>
            </a:r>
            <a:r>
              <a:rPr lang="en-GB" sz="2400" dirty="0" err="1"/>
              <a:t>memasuki</a:t>
            </a:r>
            <a:r>
              <a:rPr lang="en-GB" sz="2400" dirty="0"/>
              <a:t> host </a:t>
            </a:r>
            <a:r>
              <a:rPr lang="en-GB" sz="2400" dirty="0" err="1"/>
              <a:t>mamalia</a:t>
            </a:r>
            <a:r>
              <a:rPr lang="en-GB" sz="2400" dirty="0"/>
              <a:t>, </a:t>
            </a:r>
            <a:r>
              <a:rPr lang="en-GB" sz="2400" dirty="0" err="1"/>
              <a:t>berubah</a:t>
            </a:r>
            <a:r>
              <a:rPr lang="en-GB" sz="2400" dirty="0"/>
              <a:t> </a:t>
            </a:r>
            <a:r>
              <a:rPr lang="en-GB" sz="2400" dirty="0" err="1"/>
              <a:t>dari</a:t>
            </a:r>
            <a:r>
              <a:rPr lang="en-GB" sz="2400" dirty="0"/>
              <a:t> </a:t>
            </a:r>
            <a:r>
              <a:rPr lang="en-GB" sz="2400" dirty="0" err="1"/>
              <a:t>saprofit</a:t>
            </a:r>
            <a:r>
              <a:rPr lang="en-GB" sz="2400" dirty="0"/>
              <a:t> </a:t>
            </a:r>
            <a:r>
              <a:rPr lang="en-GB" sz="2400" dirty="0" err="1"/>
              <a:t>ke</a:t>
            </a:r>
            <a:r>
              <a:rPr lang="en-GB" sz="2400" dirty="0"/>
              <a:t> </a:t>
            </a:r>
            <a:r>
              <a:rPr lang="en-GB" sz="2400" dirty="0" err="1"/>
              <a:t>parasit</a:t>
            </a:r>
            <a:r>
              <a:rPr lang="en-GB" sz="2400" dirty="0"/>
              <a:t>. </a:t>
            </a:r>
            <a:r>
              <a:rPr lang="id-ID" sz="2400" dirty="0"/>
              <a:t>Sebagai sapro</a:t>
            </a:r>
            <a:r>
              <a:rPr lang="en-GB" sz="2400" dirty="0"/>
              <a:t>fit</a:t>
            </a:r>
            <a:r>
              <a:rPr lang="id-ID" sz="2400" dirty="0"/>
              <a:t>, jamur bertahan di</a:t>
            </a:r>
            <a:r>
              <a:rPr lang="en-GB" sz="2400" dirty="0"/>
              <a:t> </a:t>
            </a:r>
            <a:r>
              <a:rPr lang="id-ID" sz="2400" dirty="0"/>
              <a:t>lingkungan dengan suhu lingkungan moderat dan pH, nutrisi penting seperti</a:t>
            </a:r>
            <a:br>
              <a:rPr lang="id-ID" sz="2400" dirty="0"/>
            </a:br>
            <a:r>
              <a:rPr lang="id-ID" sz="2400" dirty="0"/>
              <a:t>karbon dan ion</a:t>
            </a:r>
            <a:r>
              <a:rPr lang="en-GB" sz="2400" dirty="0"/>
              <a:t> </a:t>
            </a:r>
            <a:r>
              <a:rPr lang="id-ID" sz="2400" dirty="0"/>
              <a:t>logam, dan konsentrasi atmosfer </a:t>
            </a:r>
            <a:r>
              <a:rPr lang="en-GB" sz="2400" dirty="0"/>
              <a:t>CO2 </a:t>
            </a:r>
            <a:r>
              <a:rPr lang="id-ID" sz="2400" dirty="0"/>
              <a:t>dan</a:t>
            </a:r>
            <a:br>
              <a:rPr lang="id-ID" sz="2400" dirty="0"/>
            </a:br>
            <a:r>
              <a:rPr lang="en-GB" sz="2400" dirty="0"/>
              <a:t>O2</a:t>
            </a:r>
            <a:r>
              <a:rPr lang="id-ID" sz="2400" dirty="0"/>
              <a:t>. Setelah setelah menginvasi host manusia, faktor-faktor lingkungan </a:t>
            </a:r>
            <a:r>
              <a:rPr lang="en-GB" sz="2400" dirty="0" err="1"/>
              <a:t>tsb</a:t>
            </a:r>
            <a:r>
              <a:rPr lang="en-GB" sz="2400" dirty="0"/>
              <a:t> </a:t>
            </a:r>
            <a:r>
              <a:rPr lang="id-ID" sz="2400" dirty="0"/>
              <a:t>tiba-tiba </a:t>
            </a:r>
            <a:r>
              <a:rPr lang="en-GB" sz="2400" dirty="0" err="1"/>
              <a:t>berubah</a:t>
            </a:r>
            <a:r>
              <a:rPr lang="en-GB" sz="2400" dirty="0"/>
              <a:t> </a:t>
            </a:r>
            <a:r>
              <a:rPr lang="id-ID" sz="2400" dirty="0"/>
              <a:t>drastis</a:t>
            </a:r>
            <a:r>
              <a:rPr lang="en-GB" sz="2400" dirty="0"/>
              <a:t>. </a:t>
            </a:r>
            <a:r>
              <a:rPr lang="en-GB" sz="2400" dirty="0" err="1"/>
              <a:t>Pada</a:t>
            </a:r>
            <a:r>
              <a:rPr lang="en-GB" sz="2400" dirty="0"/>
              <a:t> niche host </a:t>
            </a:r>
            <a:r>
              <a:rPr lang="en-GB" sz="2400" dirty="0" err="1"/>
              <a:t>yg</a:t>
            </a:r>
            <a:r>
              <a:rPr lang="en-GB" sz="2400" dirty="0"/>
              <a:t> </a:t>
            </a:r>
            <a:r>
              <a:rPr lang="en-GB" sz="2400" dirty="0" err="1"/>
              <a:t>berbeda</a:t>
            </a:r>
            <a:r>
              <a:rPr lang="en-GB" sz="2400" dirty="0"/>
              <a:t>, </a:t>
            </a:r>
            <a:r>
              <a:rPr lang="en-GB" sz="2400" dirty="0" err="1"/>
              <a:t>komposisi</a:t>
            </a:r>
            <a:r>
              <a:rPr lang="en-GB" sz="2400" dirty="0"/>
              <a:t> </a:t>
            </a:r>
            <a:r>
              <a:rPr lang="en-GB" sz="2400" dirty="0" err="1"/>
              <a:t>nutrisi</a:t>
            </a:r>
            <a:r>
              <a:rPr lang="en-GB" sz="2400" dirty="0"/>
              <a:t> </a:t>
            </a:r>
            <a:r>
              <a:rPr lang="en-GB" sz="2400" dirty="0" err="1"/>
              <a:t>mungkin</a:t>
            </a:r>
            <a:r>
              <a:rPr lang="en-GB" sz="2400" dirty="0"/>
              <a:t> </a:t>
            </a:r>
            <a:r>
              <a:rPr lang="en-GB" sz="2400" dirty="0" err="1"/>
              <a:t>berbeda</a:t>
            </a:r>
            <a:r>
              <a:rPr lang="en-GB" sz="2400" dirty="0"/>
              <a:t> </a:t>
            </a:r>
            <a:r>
              <a:rPr lang="id-ID" sz="2400" dirty="0"/>
              <a:t>dan </a:t>
            </a:r>
            <a:r>
              <a:rPr lang="en-GB" sz="2400" dirty="0" err="1"/>
              <a:t>gambaran</a:t>
            </a:r>
            <a:r>
              <a:rPr lang="id-ID" sz="2400" dirty="0"/>
              <a:t> khusus jamur patogen</a:t>
            </a:r>
            <a:r>
              <a:rPr lang="en-GB" sz="2400" dirty="0"/>
              <a:t> </a:t>
            </a:r>
            <a:r>
              <a:rPr lang="id-ID" sz="2400" dirty="0"/>
              <a:t>mungkin terlibat dalam pembentukan, diseminasi, dan manifestasi dari</a:t>
            </a:r>
            <a:r>
              <a:rPr lang="en-GB" sz="2400" dirty="0"/>
              <a:t> </a:t>
            </a:r>
            <a:r>
              <a:rPr lang="id-ID" sz="2400" dirty="0"/>
              <a:t>Infeksi</a:t>
            </a:r>
            <a:r>
              <a:rPr lang="en-GB" sz="2400" dirty="0"/>
              <a:t> (ex: </a:t>
            </a:r>
            <a:r>
              <a:rPr lang="en-GB" sz="2400" dirty="0" err="1"/>
              <a:t>suhu</a:t>
            </a:r>
            <a:r>
              <a:rPr lang="en-GB" sz="2400" dirty="0"/>
              <a:t> </a:t>
            </a:r>
            <a:r>
              <a:rPr lang="en-GB" sz="2400" dirty="0" err="1"/>
              <a:t>lingkungan</a:t>
            </a:r>
            <a:r>
              <a:rPr lang="en-GB" sz="2400" dirty="0"/>
              <a:t> </a:t>
            </a:r>
            <a:r>
              <a:rPr lang="en-GB" sz="2400" dirty="0" err="1"/>
              <a:t>digantikan</a:t>
            </a:r>
            <a:r>
              <a:rPr lang="en-GB" sz="2400" dirty="0"/>
              <a:t> </a:t>
            </a:r>
            <a:r>
              <a:rPr lang="en-GB" sz="2400" dirty="0" err="1"/>
              <a:t>oleh</a:t>
            </a:r>
            <a:r>
              <a:rPr lang="en-GB" sz="2400" dirty="0"/>
              <a:t> </a:t>
            </a:r>
            <a:r>
              <a:rPr lang="en-GB" sz="2400" dirty="0" err="1"/>
              <a:t>suhu</a:t>
            </a:r>
            <a:r>
              <a:rPr lang="en-GB" sz="2400" dirty="0"/>
              <a:t> </a:t>
            </a:r>
            <a:r>
              <a:rPr lang="en-GB" sz="2400" dirty="0" err="1"/>
              <a:t>tubuh</a:t>
            </a:r>
            <a:r>
              <a:rPr lang="en-GB" sz="2400" dirty="0"/>
              <a:t> </a:t>
            </a:r>
            <a:r>
              <a:rPr lang="en-GB" sz="2400" dirty="0" err="1"/>
              <a:t>manusia</a:t>
            </a:r>
            <a:r>
              <a:rPr lang="en-GB" sz="2400" dirty="0"/>
              <a:t> yang </a:t>
            </a:r>
            <a:r>
              <a:rPr lang="en-GB" sz="2400" dirty="0" err="1"/>
              <a:t>tinggi</a:t>
            </a:r>
            <a:r>
              <a:rPr lang="en-GB" sz="2400" dirty="0"/>
              <a:t>. </a:t>
            </a:r>
            <a:r>
              <a:rPr lang="en-GB" sz="2400" dirty="0" err="1"/>
              <a:t>Daya</a:t>
            </a:r>
            <a:r>
              <a:rPr lang="en-GB" sz="2400" dirty="0"/>
              <a:t> </a:t>
            </a:r>
            <a:r>
              <a:rPr lang="en-GB" sz="2400" dirty="0" err="1"/>
              <a:t>tahan</a:t>
            </a:r>
            <a:r>
              <a:rPr lang="en-GB" sz="2400" dirty="0"/>
              <a:t> </a:t>
            </a:r>
            <a:r>
              <a:rPr lang="en-GB" sz="2400" dirty="0" err="1"/>
              <a:t>hidup</a:t>
            </a:r>
            <a:r>
              <a:rPr lang="en-GB" sz="2400" dirty="0"/>
              <a:t> </a:t>
            </a:r>
            <a:r>
              <a:rPr lang="en-GB" sz="2400" dirty="0" err="1"/>
              <a:t>jamur</a:t>
            </a:r>
            <a:r>
              <a:rPr lang="en-GB" sz="2400" dirty="0"/>
              <a:t> </a:t>
            </a:r>
            <a:r>
              <a:rPr lang="en-GB" sz="2400" dirty="0" err="1"/>
              <a:t>pada</a:t>
            </a:r>
            <a:r>
              <a:rPr lang="en-GB" sz="2400" dirty="0"/>
              <a:t> </a:t>
            </a:r>
            <a:r>
              <a:rPr lang="en-GB" sz="2400" dirty="0" err="1"/>
              <a:t>suhu</a:t>
            </a:r>
            <a:r>
              <a:rPr lang="en-GB" sz="2400" dirty="0"/>
              <a:t> </a:t>
            </a:r>
            <a:r>
              <a:rPr lang="en-GB" sz="2400" dirty="0" err="1"/>
              <a:t>tinggi</a:t>
            </a:r>
            <a:r>
              <a:rPr lang="en-GB" sz="2400" dirty="0"/>
              <a:t> </a:t>
            </a:r>
            <a:r>
              <a:rPr lang="en-GB" sz="2400" dirty="0" err="1"/>
              <a:t>penting</a:t>
            </a:r>
            <a:r>
              <a:rPr lang="en-GB" sz="2400" dirty="0"/>
              <a:t> </a:t>
            </a:r>
            <a:r>
              <a:rPr lang="en-GB" sz="2400" dirty="0" err="1"/>
              <a:t>untuk</a:t>
            </a:r>
            <a:r>
              <a:rPr lang="en-GB" sz="2400" dirty="0"/>
              <a:t> </a:t>
            </a:r>
            <a:r>
              <a:rPr lang="en-GB" sz="2400" dirty="0" err="1"/>
              <a:t>virulensi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12319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D387A-1CB5-9E99-F819-DDB1E799D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Bakteremia</a:t>
            </a:r>
            <a:r>
              <a:rPr lang="en-US" dirty="0"/>
              <a:t> dan Sepsis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B555E-B970-EFED-F74D-B89EFE79F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B15369-8672-3161-4268-FDF3CE8CC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405861"/>
            <a:ext cx="10837332" cy="487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716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Istilah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Septikemia</a:t>
            </a:r>
            <a:r>
              <a:rPr lang="en-US" sz="3200" dirty="0"/>
              <a:t>/sepsis: </a:t>
            </a:r>
            <a:r>
              <a:rPr lang="en-US" sz="3200" dirty="0" err="1"/>
              <a:t>adanya</a:t>
            </a:r>
            <a:r>
              <a:rPr lang="en-US" sz="3200" dirty="0"/>
              <a:t> </a:t>
            </a:r>
            <a:r>
              <a:rPr lang="en-US" sz="3200" dirty="0" err="1"/>
              <a:t>infeksi</a:t>
            </a:r>
            <a:r>
              <a:rPr lang="en-US" sz="3200" dirty="0"/>
              <a:t> </a:t>
            </a:r>
            <a:r>
              <a:rPr lang="en-US" sz="3200" dirty="0" err="1"/>
              <a:t>mikroba</a:t>
            </a:r>
            <a:r>
              <a:rPr lang="en-US" sz="3200" dirty="0"/>
              <a:t> di </a:t>
            </a:r>
            <a:r>
              <a:rPr lang="en-US" sz="3200" dirty="0" err="1"/>
              <a:t>dalam</a:t>
            </a:r>
            <a:r>
              <a:rPr lang="en-US" sz="3200" dirty="0"/>
              <a:t> </a:t>
            </a:r>
            <a:r>
              <a:rPr lang="en-US" sz="3200" dirty="0" err="1"/>
              <a:t>darah</a:t>
            </a:r>
            <a:r>
              <a:rPr lang="en-US" sz="3200" dirty="0"/>
              <a:t> yang </a:t>
            </a:r>
            <a:r>
              <a:rPr lang="en-US" sz="3200" dirty="0" err="1"/>
              <a:t>menyebabkan</a:t>
            </a:r>
            <a:r>
              <a:rPr lang="en-US" sz="3200" dirty="0"/>
              <a:t> </a:t>
            </a:r>
            <a:r>
              <a:rPr lang="en-US" sz="3200" dirty="0" err="1"/>
              <a:t>sakit</a:t>
            </a:r>
            <a:endParaRPr lang="en-US" sz="3200" dirty="0"/>
          </a:p>
          <a:p>
            <a:r>
              <a:rPr lang="en-US" sz="3200" dirty="0" err="1"/>
              <a:t>Bakteremia</a:t>
            </a:r>
            <a:r>
              <a:rPr lang="en-US" sz="3200" dirty="0"/>
              <a:t> : bacterial septicemia</a:t>
            </a:r>
          </a:p>
          <a:p>
            <a:r>
              <a:rPr lang="en-US" sz="3200" dirty="0"/>
              <a:t>Toxemia: </a:t>
            </a:r>
            <a:r>
              <a:rPr lang="en-US" sz="3200" dirty="0" err="1"/>
              <a:t>bakteri</a:t>
            </a:r>
            <a:r>
              <a:rPr lang="en-US" sz="3200" dirty="0"/>
              <a:t> </a:t>
            </a:r>
            <a:r>
              <a:rPr lang="en-US" sz="3200" dirty="0" err="1"/>
              <a:t>menetap</a:t>
            </a:r>
            <a:r>
              <a:rPr lang="en-US" sz="3200" dirty="0"/>
              <a:t> di </a:t>
            </a:r>
            <a:r>
              <a:rPr lang="en-US" sz="3200" dirty="0" err="1"/>
              <a:t>tempat</a:t>
            </a:r>
            <a:r>
              <a:rPr lang="en-US" sz="3200" dirty="0"/>
              <a:t> </a:t>
            </a:r>
            <a:r>
              <a:rPr lang="en-US" sz="3200" dirty="0" err="1"/>
              <a:t>infeksi</a:t>
            </a:r>
            <a:r>
              <a:rPr lang="en-US" sz="3200" dirty="0"/>
              <a:t> </a:t>
            </a:r>
            <a:r>
              <a:rPr lang="en-US" sz="3200" dirty="0" err="1"/>
              <a:t>dan</a:t>
            </a:r>
            <a:r>
              <a:rPr lang="en-US" sz="3200" dirty="0"/>
              <a:t> </a:t>
            </a:r>
            <a:r>
              <a:rPr lang="en-US" sz="3200" dirty="0" err="1"/>
              <a:t>mengeluarkan</a:t>
            </a:r>
            <a:r>
              <a:rPr lang="en-US" sz="3200" dirty="0"/>
              <a:t> </a:t>
            </a:r>
            <a:r>
              <a:rPr lang="en-US" sz="3200" dirty="0" err="1"/>
              <a:t>racun</a:t>
            </a:r>
            <a:r>
              <a:rPr lang="en-US" sz="3200" dirty="0"/>
              <a:t> </a:t>
            </a:r>
            <a:r>
              <a:rPr lang="en-US" sz="3200" dirty="0" err="1"/>
              <a:t>ke</a:t>
            </a:r>
            <a:r>
              <a:rPr lang="en-US" sz="3200" dirty="0"/>
              <a:t> </a:t>
            </a:r>
            <a:r>
              <a:rPr lang="en-US" sz="3200" dirty="0" err="1"/>
              <a:t>dalam</a:t>
            </a:r>
            <a:r>
              <a:rPr lang="en-US" sz="3200" dirty="0"/>
              <a:t> </a:t>
            </a:r>
            <a:r>
              <a:rPr lang="en-US" sz="3200" dirty="0" err="1"/>
              <a:t>darah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750770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594" y="263163"/>
            <a:ext cx="9739607" cy="128089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Bakteremia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Adanya</a:t>
            </a:r>
            <a:r>
              <a:rPr lang="en-US" dirty="0"/>
              <a:t> </a:t>
            </a:r>
            <a:r>
              <a:rPr lang="en-US" dirty="0" err="1"/>
              <a:t>bakteri</a:t>
            </a:r>
            <a:r>
              <a:rPr lang="en-US" dirty="0"/>
              <a:t> </a:t>
            </a:r>
            <a:r>
              <a:rPr lang="en-US" dirty="0" err="1"/>
              <a:t>yg</a:t>
            </a:r>
            <a:r>
              <a:rPr lang="en-US" dirty="0"/>
              <a:t> </a:t>
            </a:r>
            <a:r>
              <a:rPr lang="en-US" dirty="0" err="1"/>
              <a:t>hidup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aliran</a:t>
            </a:r>
            <a:r>
              <a:rPr lang="en-US" dirty="0"/>
              <a:t> </a:t>
            </a:r>
            <a:r>
              <a:rPr lang="en-US" dirty="0" err="1"/>
              <a:t>darah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-499732" y="1756145"/>
          <a:ext cx="12206179" cy="4687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40615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Infeksi</a:t>
            </a:r>
            <a:r>
              <a:rPr lang="en-US" b="1" dirty="0"/>
              <a:t> </a:t>
            </a:r>
            <a:r>
              <a:rPr lang="en-US" b="1" dirty="0" err="1"/>
              <a:t>Aliran</a:t>
            </a:r>
            <a:r>
              <a:rPr lang="en-US" b="1" dirty="0"/>
              <a:t> </a:t>
            </a:r>
            <a:r>
              <a:rPr lang="en-US" b="1" dirty="0" err="1"/>
              <a:t>Darah</a:t>
            </a:r>
            <a:r>
              <a:rPr lang="en-US" b="1" dirty="0"/>
              <a:t> (IAD)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853248"/>
            <a:ext cx="10260603" cy="3777622"/>
          </a:xfrm>
        </p:spPr>
        <p:txBody>
          <a:bodyPr>
            <a:noAutofit/>
          </a:bodyPr>
          <a:lstStyle/>
          <a:p>
            <a:r>
              <a:rPr lang="en-US" sz="3200" dirty="0" err="1"/>
              <a:t>Definisi</a:t>
            </a:r>
            <a:r>
              <a:rPr lang="en-US" sz="3200" dirty="0"/>
              <a:t>: </a:t>
            </a:r>
            <a:r>
              <a:rPr lang="en-US" sz="3200" dirty="0" err="1"/>
              <a:t>Adanya</a:t>
            </a:r>
            <a:r>
              <a:rPr lang="en-US" sz="3200" dirty="0"/>
              <a:t> </a:t>
            </a:r>
            <a:r>
              <a:rPr lang="en-US" sz="3200" dirty="0" err="1"/>
              <a:t>bakteri</a:t>
            </a:r>
            <a:r>
              <a:rPr lang="en-US" sz="3200" dirty="0"/>
              <a:t> yang </a:t>
            </a:r>
            <a:r>
              <a:rPr lang="en-US" sz="3200" dirty="0" err="1"/>
              <a:t>hidup</a:t>
            </a:r>
            <a:r>
              <a:rPr lang="en-US" sz="3200" dirty="0"/>
              <a:t> </a:t>
            </a:r>
            <a:r>
              <a:rPr lang="en-US" sz="3200" dirty="0" err="1"/>
              <a:t>dalam</a:t>
            </a:r>
            <a:r>
              <a:rPr lang="en-US" sz="3200" dirty="0"/>
              <a:t> </a:t>
            </a:r>
            <a:r>
              <a:rPr lang="en-US" sz="3200" dirty="0" err="1"/>
              <a:t>aliran</a:t>
            </a:r>
            <a:r>
              <a:rPr lang="en-US" sz="3200" dirty="0"/>
              <a:t> </a:t>
            </a:r>
            <a:r>
              <a:rPr lang="en-US" sz="3200" dirty="0" err="1"/>
              <a:t>darah</a:t>
            </a:r>
            <a:r>
              <a:rPr lang="en-US" sz="3200" dirty="0"/>
              <a:t> (bacteremia) yang </a:t>
            </a:r>
            <a:r>
              <a:rPr lang="en-US" sz="3200" dirty="0" err="1"/>
              <a:t>dibuktikan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hasil</a:t>
            </a:r>
            <a:r>
              <a:rPr lang="en-US" sz="3200" dirty="0"/>
              <a:t> </a:t>
            </a:r>
            <a:r>
              <a:rPr lang="en-US" sz="3200" dirty="0" err="1"/>
              <a:t>kultur</a:t>
            </a:r>
            <a:r>
              <a:rPr lang="en-US" sz="3200" dirty="0"/>
              <a:t> </a:t>
            </a:r>
            <a:r>
              <a:rPr lang="en-US" sz="3200" dirty="0" err="1"/>
              <a:t>darah</a:t>
            </a:r>
            <a:r>
              <a:rPr lang="en-US" sz="3200" dirty="0"/>
              <a:t> </a:t>
            </a:r>
            <a:r>
              <a:rPr lang="en-US" sz="3200" dirty="0" err="1"/>
              <a:t>positif</a:t>
            </a:r>
            <a:r>
              <a:rPr lang="en-US" sz="3200" dirty="0"/>
              <a:t>.</a:t>
            </a:r>
          </a:p>
          <a:p>
            <a:r>
              <a:rPr lang="en-US" sz="3200" b="1" dirty="0"/>
              <a:t>IAD primer</a:t>
            </a:r>
            <a:r>
              <a:rPr lang="en-US" sz="3200" dirty="0"/>
              <a:t>: </a:t>
            </a:r>
            <a:r>
              <a:rPr lang="en-US" sz="3200" dirty="0" err="1"/>
              <a:t>tanpa</a:t>
            </a:r>
            <a:r>
              <a:rPr lang="en-US" sz="3200" dirty="0"/>
              <a:t> </a:t>
            </a:r>
            <a:r>
              <a:rPr lang="en-US" sz="3200" dirty="0" err="1"/>
              <a:t>ada</a:t>
            </a:r>
            <a:r>
              <a:rPr lang="en-US" sz="3200" dirty="0"/>
              <a:t> </a:t>
            </a:r>
            <a:r>
              <a:rPr lang="en-US" sz="3200" dirty="0" err="1"/>
              <a:t>bukti</a:t>
            </a:r>
            <a:r>
              <a:rPr lang="en-US" sz="3200" dirty="0"/>
              <a:t> focus </a:t>
            </a:r>
            <a:r>
              <a:rPr lang="en-US" sz="3200" dirty="0" err="1"/>
              <a:t>infeksi</a:t>
            </a:r>
            <a:r>
              <a:rPr lang="en-US" sz="3200" dirty="0"/>
              <a:t> primer di </a:t>
            </a:r>
            <a:r>
              <a:rPr lang="en-US" sz="3200" dirty="0" err="1"/>
              <a:t>daerah</a:t>
            </a:r>
            <a:r>
              <a:rPr lang="en-US" sz="3200" dirty="0"/>
              <a:t> lain</a:t>
            </a:r>
          </a:p>
          <a:p>
            <a:r>
              <a:rPr lang="en-US" sz="3200" b="1" dirty="0"/>
              <a:t>IAD</a:t>
            </a:r>
            <a:r>
              <a:rPr lang="en-US" sz="3200" dirty="0"/>
              <a:t> </a:t>
            </a:r>
            <a:r>
              <a:rPr lang="en-US" sz="3200" b="1" dirty="0" err="1"/>
              <a:t>sekunder</a:t>
            </a:r>
            <a:r>
              <a:rPr lang="en-US" sz="3200" dirty="0"/>
              <a:t>: </a:t>
            </a:r>
            <a:r>
              <a:rPr lang="en-US" sz="3200" dirty="0" err="1"/>
              <a:t>adanya</a:t>
            </a:r>
            <a:r>
              <a:rPr lang="en-US" sz="3200" dirty="0"/>
              <a:t> focus </a:t>
            </a:r>
            <a:r>
              <a:rPr lang="en-US" sz="3200" dirty="0" err="1"/>
              <a:t>infeksi</a:t>
            </a:r>
            <a:r>
              <a:rPr lang="en-US" sz="3200" dirty="0"/>
              <a:t> di </a:t>
            </a:r>
            <a:r>
              <a:rPr lang="en-US" sz="3200" dirty="0" err="1"/>
              <a:t>tempat</a:t>
            </a:r>
            <a:r>
              <a:rPr lang="en-US" sz="3200" dirty="0"/>
              <a:t> lain </a:t>
            </a:r>
            <a:r>
              <a:rPr lang="en-US" sz="3200" dirty="0" err="1"/>
              <a:t>spt</a:t>
            </a:r>
            <a:r>
              <a:rPr lang="en-US" sz="3200" dirty="0"/>
              <a:t> pneumonia, </a:t>
            </a:r>
            <a:r>
              <a:rPr lang="en-US" sz="3200" dirty="0" err="1"/>
              <a:t>inf</a:t>
            </a:r>
            <a:r>
              <a:rPr lang="en-US" sz="3200" dirty="0"/>
              <a:t> </a:t>
            </a:r>
            <a:r>
              <a:rPr lang="en-US" sz="3200" dirty="0" err="1"/>
              <a:t>sal</a:t>
            </a:r>
            <a:r>
              <a:rPr lang="en-US" sz="3200" dirty="0"/>
              <a:t>. </a:t>
            </a:r>
            <a:r>
              <a:rPr lang="en-US" sz="3200" dirty="0" err="1"/>
              <a:t>Empedu</a:t>
            </a:r>
            <a:r>
              <a:rPr lang="en-US" sz="3200" dirty="0"/>
              <a:t>, </a:t>
            </a:r>
            <a:r>
              <a:rPr lang="en-US" sz="3200" dirty="0" err="1"/>
              <a:t>infeksi</a:t>
            </a:r>
            <a:r>
              <a:rPr lang="en-US" sz="3200" dirty="0"/>
              <a:t> </a:t>
            </a:r>
            <a:r>
              <a:rPr lang="en-US" sz="3200" dirty="0" err="1"/>
              <a:t>kulit</a:t>
            </a:r>
            <a:r>
              <a:rPr lang="en-US" sz="3200" dirty="0"/>
              <a:t> </a:t>
            </a:r>
            <a:r>
              <a:rPr lang="en-US" sz="3200" dirty="0" err="1"/>
              <a:t>dan</a:t>
            </a:r>
            <a:r>
              <a:rPr lang="en-US" sz="3200" dirty="0"/>
              <a:t> </a:t>
            </a:r>
            <a:r>
              <a:rPr lang="en-US" sz="3200" dirty="0" err="1"/>
              <a:t>jaringan</a:t>
            </a:r>
            <a:r>
              <a:rPr lang="en-US" sz="3200" dirty="0"/>
              <a:t> </a:t>
            </a:r>
            <a:r>
              <a:rPr lang="en-US" sz="3200" dirty="0" err="1"/>
              <a:t>lunak</a:t>
            </a:r>
            <a:r>
              <a:rPr lang="en-US" sz="3200" dirty="0"/>
              <a:t>, </a:t>
            </a:r>
            <a:r>
              <a:rPr lang="en-US" sz="3200" dirty="0" err="1"/>
              <a:t>dan</a:t>
            </a:r>
            <a:r>
              <a:rPr lang="en-US" sz="3200" dirty="0"/>
              <a:t> </a:t>
            </a:r>
            <a:r>
              <a:rPr lang="en-US" sz="3200" dirty="0" err="1"/>
              <a:t>luka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87350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606E2-D54A-9F37-A66A-95C9E980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Patogenesis</a:t>
            </a:r>
            <a:r>
              <a:rPr lang="en-US" b="1" dirty="0"/>
              <a:t> </a:t>
            </a:r>
            <a:r>
              <a:rPr lang="en-US" b="1" dirty="0" err="1"/>
              <a:t>Infeksi</a:t>
            </a:r>
            <a:r>
              <a:rPr lang="en-US" b="1" dirty="0"/>
              <a:t> </a:t>
            </a:r>
            <a:r>
              <a:rPr lang="en-US" b="1" dirty="0" err="1"/>
              <a:t>Bakteri</a:t>
            </a:r>
            <a:endParaRPr lang="en-ID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B96A49-7572-0BF4-8360-50EF2B1B6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668646"/>
            <a:ext cx="10837332" cy="499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337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226" y="143475"/>
            <a:ext cx="8911687" cy="1280890"/>
          </a:xfrm>
        </p:spPr>
        <p:txBody>
          <a:bodyPr/>
          <a:lstStyle/>
          <a:p>
            <a:r>
              <a:rPr lang="en-US" sz="3200" b="1" i="1" dirty="0"/>
              <a:t>Systemic Inflammatory Response Syndrome </a:t>
            </a:r>
            <a:r>
              <a:rPr lang="en-US" sz="3200" b="1" dirty="0"/>
              <a:t>(SIRS) </a:t>
            </a:r>
            <a:r>
              <a:rPr lang="en-US" sz="3200" b="1" dirty="0" err="1"/>
              <a:t>dan</a:t>
            </a:r>
            <a:r>
              <a:rPr lang="en-US" sz="3200" b="1" dirty="0"/>
              <a:t> Sepsis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000" y="1424365"/>
            <a:ext cx="10770965" cy="1236921"/>
          </a:xfrm>
        </p:spPr>
        <p:txBody>
          <a:bodyPr>
            <a:normAutofit/>
          </a:bodyPr>
          <a:lstStyle/>
          <a:p>
            <a:r>
              <a:rPr lang="en-US" sz="2800" dirty="0" err="1"/>
              <a:t>Inflamasi</a:t>
            </a:r>
            <a:r>
              <a:rPr lang="en-US" sz="2800" dirty="0"/>
              <a:t> </a:t>
            </a:r>
            <a:r>
              <a:rPr lang="en-US" sz="2800" dirty="0" err="1"/>
              <a:t>sistemik</a:t>
            </a:r>
            <a:r>
              <a:rPr lang="en-US" sz="2800" dirty="0"/>
              <a:t>: </a:t>
            </a:r>
            <a:r>
              <a:rPr lang="en-US" sz="2800" dirty="0" err="1"/>
              <a:t>kondisi</a:t>
            </a:r>
            <a:r>
              <a:rPr lang="en-US" sz="2800" dirty="0"/>
              <a:t> </a:t>
            </a:r>
            <a:r>
              <a:rPr lang="en-US" sz="2800" dirty="0" err="1"/>
              <a:t>fisiologis</a:t>
            </a:r>
            <a:r>
              <a:rPr lang="en-US" sz="2800" dirty="0"/>
              <a:t> </a:t>
            </a:r>
            <a:r>
              <a:rPr lang="en-US" sz="2800" dirty="0" err="1"/>
              <a:t>yg</a:t>
            </a:r>
            <a:r>
              <a:rPr lang="en-US" sz="2800" dirty="0"/>
              <a:t> </a:t>
            </a:r>
            <a:r>
              <a:rPr lang="en-US" sz="2800" dirty="0" err="1"/>
              <a:t>dipicu</a:t>
            </a:r>
            <a:r>
              <a:rPr lang="en-US" sz="2800" dirty="0"/>
              <a:t> </a:t>
            </a:r>
            <a:r>
              <a:rPr lang="en-US" sz="2800" dirty="0" err="1"/>
              <a:t>oleh</a:t>
            </a:r>
            <a:r>
              <a:rPr lang="en-US" sz="2800" dirty="0"/>
              <a:t> </a:t>
            </a:r>
            <a:r>
              <a:rPr lang="en-US" sz="2800" dirty="0" err="1"/>
              <a:t>aktivasi</a:t>
            </a:r>
            <a:r>
              <a:rPr lang="en-US" sz="2800" dirty="0"/>
              <a:t> </a:t>
            </a:r>
            <a:r>
              <a:rPr lang="en-US" sz="2800" dirty="0" err="1"/>
              <a:t>sistemik</a:t>
            </a:r>
            <a:r>
              <a:rPr lang="en-US" sz="2800" dirty="0"/>
              <a:t> </a:t>
            </a:r>
            <a:r>
              <a:rPr lang="en-US" sz="2800" dirty="0" err="1"/>
              <a:t>respon</a:t>
            </a:r>
            <a:r>
              <a:rPr lang="en-US" sz="2800" dirty="0"/>
              <a:t> </a:t>
            </a:r>
            <a:r>
              <a:rPr lang="en-US" sz="2800" dirty="0" err="1"/>
              <a:t>imun</a:t>
            </a:r>
            <a:r>
              <a:rPr lang="en-US" sz="2800" dirty="0"/>
              <a:t> </a:t>
            </a:r>
            <a:r>
              <a:rPr lang="en-US" sz="2800" dirty="0" err="1"/>
              <a:t>tubuh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09" y="2406060"/>
            <a:ext cx="8300158" cy="433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109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SEPSIS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464" y="1600200"/>
            <a:ext cx="11484864" cy="4648201"/>
          </a:xfrm>
        </p:spPr>
        <p:txBody>
          <a:bodyPr>
            <a:normAutofit/>
          </a:bodyPr>
          <a:lstStyle/>
          <a:p>
            <a:r>
              <a:rPr lang="en-US" dirty="0" err="1"/>
              <a:t>Insiden</a:t>
            </a:r>
            <a:r>
              <a:rPr lang="en-US" dirty="0"/>
              <a:t> sepsis </a:t>
            </a:r>
            <a:r>
              <a:rPr lang="en-US" dirty="0" err="1"/>
              <a:t>dan</a:t>
            </a:r>
            <a:r>
              <a:rPr lang="en-US" dirty="0"/>
              <a:t> sepsis </a:t>
            </a:r>
            <a:r>
              <a:rPr lang="en-US" dirty="0" err="1"/>
              <a:t>berat</a:t>
            </a:r>
            <a:r>
              <a:rPr lang="en-US" dirty="0"/>
              <a:t> global </a:t>
            </a:r>
            <a:r>
              <a:rPr lang="en-US" dirty="0" err="1"/>
              <a:t>pertahunnya</a:t>
            </a:r>
            <a:r>
              <a:rPr lang="en-US" dirty="0"/>
              <a:t> </a:t>
            </a:r>
            <a:r>
              <a:rPr lang="en-US" dirty="0" err="1"/>
              <a:t>adl</a:t>
            </a:r>
            <a:r>
              <a:rPr lang="en-US" dirty="0"/>
              <a:t> 288 </a:t>
            </a:r>
            <a:r>
              <a:rPr lang="en-US" dirty="0" err="1"/>
              <a:t>dan</a:t>
            </a:r>
            <a:r>
              <a:rPr lang="en-US" dirty="0"/>
              <a:t> 144/ 100 </a:t>
            </a:r>
            <a:r>
              <a:rPr lang="en-US" dirty="0" err="1"/>
              <a:t>ribu</a:t>
            </a:r>
            <a:r>
              <a:rPr lang="en-US" dirty="0"/>
              <a:t> </a:t>
            </a:r>
            <a:r>
              <a:rPr lang="en-US" dirty="0" err="1"/>
              <a:t>penduduk</a:t>
            </a:r>
            <a:endParaRPr lang="en-US" dirty="0"/>
          </a:p>
          <a:p>
            <a:r>
              <a:rPr lang="en-US" dirty="0" err="1"/>
              <a:t>Gejala</a:t>
            </a:r>
            <a:r>
              <a:rPr lang="en-US" dirty="0"/>
              <a:t>: </a:t>
            </a:r>
            <a:r>
              <a:rPr lang="en-US" dirty="0" err="1"/>
              <a:t>Demam</a:t>
            </a:r>
            <a:r>
              <a:rPr lang="en-US" dirty="0"/>
              <a:t> &gt; 38oC, </a:t>
            </a:r>
            <a:r>
              <a:rPr lang="en-US" dirty="0" err="1"/>
              <a:t>menggigil</a:t>
            </a:r>
            <a:r>
              <a:rPr lang="en-US" dirty="0"/>
              <a:t>, </a:t>
            </a:r>
            <a:r>
              <a:rPr lang="en-US" dirty="0" err="1"/>
              <a:t>mual</a:t>
            </a:r>
            <a:r>
              <a:rPr lang="en-US" dirty="0"/>
              <a:t>, </a:t>
            </a:r>
            <a:r>
              <a:rPr lang="en-US" dirty="0" err="1"/>
              <a:t>muntah</a:t>
            </a:r>
            <a:r>
              <a:rPr lang="en-US" dirty="0"/>
              <a:t>, </a:t>
            </a:r>
            <a:r>
              <a:rPr lang="en-US" dirty="0" err="1"/>
              <a:t>diare</a:t>
            </a:r>
            <a:r>
              <a:rPr lang="en-US" dirty="0"/>
              <a:t>, </a:t>
            </a:r>
            <a:r>
              <a:rPr lang="en-US" dirty="0" err="1"/>
              <a:t>napas</a:t>
            </a:r>
            <a:r>
              <a:rPr lang="en-US" dirty="0"/>
              <a:t> </a:t>
            </a:r>
            <a:r>
              <a:rPr lang="en-US" dirty="0" err="1"/>
              <a:t>pendek</a:t>
            </a:r>
            <a:r>
              <a:rPr lang="en-US" dirty="0"/>
              <a:t>, malaise, </a:t>
            </a:r>
            <a:r>
              <a:rPr lang="en-US" dirty="0" err="1"/>
              <a:t>perubahan</a:t>
            </a:r>
            <a:r>
              <a:rPr lang="en-US" dirty="0"/>
              <a:t> status mental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bs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berubah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cpt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menjadi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syok</a:t>
            </a:r>
            <a:r>
              <a:rPr lang="en-US" dirty="0">
                <a:sym typeface="Wingdings" panose="05000000000000000000" pitchFamily="2" charset="2"/>
              </a:rPr>
              <a:t> sepsis (TD </a:t>
            </a:r>
            <a:r>
              <a:rPr lang="en-US" dirty="0" err="1">
                <a:sym typeface="Wingdings" panose="05000000000000000000" pitchFamily="2" charset="2"/>
              </a:rPr>
              <a:t>turun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drastis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krn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dilatasi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pembuluh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darah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penurunan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suhu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tubuh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penurunan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urin</a:t>
            </a:r>
            <a:r>
              <a:rPr lang="en-US" dirty="0">
                <a:sym typeface="Wingdings" panose="05000000000000000000" pitchFamily="2" charset="2"/>
              </a:rPr>
              <a:t> output, </a:t>
            </a:r>
            <a:r>
              <a:rPr lang="en-US" dirty="0" err="1">
                <a:sym typeface="Wingdings" panose="05000000000000000000" pitchFamily="2" charset="2"/>
              </a:rPr>
              <a:t>napas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cepat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pembekuan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darah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peningkatan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denyut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jantung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anxietas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hingga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kematian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Mortalitas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dari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syok</a:t>
            </a:r>
            <a:r>
              <a:rPr lang="en-US" dirty="0">
                <a:sym typeface="Wingdings" panose="05000000000000000000" pitchFamily="2" charset="2"/>
              </a:rPr>
              <a:t> sepsis </a:t>
            </a:r>
            <a:r>
              <a:rPr lang="en-US" dirty="0" err="1">
                <a:sym typeface="Wingdings" panose="05000000000000000000" pitchFamily="2" charset="2"/>
              </a:rPr>
              <a:t>mencapai</a:t>
            </a:r>
            <a:r>
              <a:rPr lang="en-US" dirty="0">
                <a:sym typeface="Wingdings" panose="05000000000000000000" pitchFamily="2" charset="2"/>
              </a:rPr>
              <a:t> 50% </a:t>
            </a:r>
            <a:r>
              <a:rPr lang="en-US" dirty="0" err="1">
                <a:sym typeface="Wingdings" panose="05000000000000000000" pitchFamily="2" charset="2"/>
              </a:rPr>
              <a:t>tergantung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bakteri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kesehatan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pasien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Ptechie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pd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Bakterial</a:t>
            </a:r>
            <a:r>
              <a:rPr lang="en-US" dirty="0">
                <a:sym typeface="Wingdings" panose="05000000000000000000" pitchFamily="2" charset="2"/>
              </a:rPr>
              <a:t> septicemia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2" y="3931920"/>
            <a:ext cx="1097591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837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996" y="0"/>
            <a:ext cx="6810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978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28625"/>
            <a:ext cx="11430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706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20" y="169254"/>
            <a:ext cx="9404723" cy="61713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Etiologi</a:t>
            </a:r>
            <a:r>
              <a:rPr lang="en-US" b="1" dirty="0"/>
              <a:t> Sepsis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98433433"/>
              </p:ext>
            </p:extLst>
          </p:nvPr>
        </p:nvGraphicFramePr>
        <p:xfrm>
          <a:off x="395224" y="1234440"/>
          <a:ext cx="112268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99320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Toksemia</a:t>
            </a:r>
            <a:r>
              <a:rPr lang="en-US" b="1" dirty="0"/>
              <a:t> </a:t>
            </a:r>
            <a:r>
              <a:rPr lang="en-US" b="1" dirty="0" err="1"/>
              <a:t>pd</a:t>
            </a:r>
            <a:r>
              <a:rPr lang="en-US" b="1" dirty="0"/>
              <a:t> Sepsis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133" y="1371600"/>
            <a:ext cx="5260912" cy="4878231"/>
          </a:xfrm>
        </p:spPr>
        <p:txBody>
          <a:bodyPr>
            <a:noAutofit/>
          </a:bodyPr>
          <a:lstStyle/>
          <a:p>
            <a:r>
              <a:rPr lang="en-US" sz="2400" dirty="0" err="1">
                <a:sym typeface="Wingdings" panose="05000000000000000000" pitchFamily="2" charset="2"/>
              </a:rPr>
              <a:t>Manifestasi</a:t>
            </a:r>
            <a:r>
              <a:rPr lang="en-US" sz="2400" dirty="0">
                <a:sym typeface="Wingdings" panose="05000000000000000000" pitchFamily="2" charset="2"/>
              </a:rPr>
              <a:t> toxemia berbeda2 </a:t>
            </a:r>
            <a:r>
              <a:rPr lang="en-US" sz="2400" dirty="0" err="1">
                <a:sym typeface="Wingdings" panose="05000000000000000000" pitchFamily="2" charset="2"/>
              </a:rPr>
              <a:t>tergantung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toksinnya</a:t>
            </a:r>
            <a:r>
              <a:rPr lang="en-US" sz="2400" dirty="0">
                <a:sym typeface="Wingdings" panose="05000000000000000000" pitchFamily="2" charset="2"/>
              </a:rPr>
              <a:t>.</a:t>
            </a:r>
          </a:p>
          <a:p>
            <a:r>
              <a:rPr lang="en-US" sz="2400" b="1" dirty="0" err="1">
                <a:sym typeface="Wingdings" panose="05000000000000000000" pitchFamily="2" charset="2"/>
              </a:rPr>
              <a:t>Eksotoksin</a:t>
            </a:r>
            <a:r>
              <a:rPr lang="en-US" sz="2400" b="1" dirty="0">
                <a:sym typeface="Wingdings" panose="05000000000000000000" pitchFamily="2" charset="2"/>
              </a:rPr>
              <a:t>: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rilis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dr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bakteri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hidup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dirty="0" err="1">
                <a:sym typeface="Wingdings" panose="05000000000000000000" pitchFamily="2" charset="2"/>
              </a:rPr>
              <a:t>neurotoksin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spt</a:t>
            </a:r>
            <a:r>
              <a:rPr lang="en-US" sz="2400" dirty="0">
                <a:sym typeface="Wingdings" panose="05000000000000000000" pitchFamily="2" charset="2"/>
              </a:rPr>
              <a:t> botulism </a:t>
            </a:r>
            <a:r>
              <a:rPr lang="en-US" sz="2400" dirty="0" err="1">
                <a:sym typeface="Wingdings" panose="05000000000000000000" pitchFamily="2" charset="2"/>
              </a:rPr>
              <a:t>sebabkan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kontraksi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otot</a:t>
            </a:r>
            <a:r>
              <a:rPr lang="en-US" sz="2400" dirty="0">
                <a:sym typeface="Wingdings" panose="05000000000000000000" pitchFamily="2" charset="2"/>
              </a:rPr>
              <a:t>, </a:t>
            </a:r>
            <a:r>
              <a:rPr lang="en-US" sz="2400" dirty="0" err="1">
                <a:sym typeface="Wingdings" panose="05000000000000000000" pitchFamily="2" charset="2"/>
              </a:rPr>
              <a:t>tetatus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toksin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sebabkan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relaksasi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otot</a:t>
            </a:r>
            <a:r>
              <a:rPr lang="en-US" sz="2400" dirty="0">
                <a:sym typeface="Wingdings" panose="05000000000000000000" pitchFamily="2" charset="2"/>
              </a:rPr>
              <a:t>.</a:t>
            </a:r>
          </a:p>
          <a:p>
            <a:r>
              <a:rPr lang="en-US" sz="2400" b="1" dirty="0" err="1">
                <a:sym typeface="Wingdings" panose="05000000000000000000" pitchFamily="2" charset="2"/>
              </a:rPr>
              <a:t>Endotoksin</a:t>
            </a:r>
            <a:r>
              <a:rPr lang="en-US" sz="2400" b="1" dirty="0">
                <a:sym typeface="Wingdings" panose="05000000000000000000" pitchFamily="2" charset="2"/>
              </a:rPr>
              <a:t>: </a:t>
            </a:r>
            <a:r>
              <a:rPr lang="en-US" sz="2400" dirty="0" err="1">
                <a:sym typeface="Wingdings" panose="05000000000000000000" pitchFamily="2" charset="2"/>
              </a:rPr>
              <a:t>dari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bakteri</a:t>
            </a:r>
            <a:r>
              <a:rPr lang="en-US" sz="2400" dirty="0">
                <a:sym typeface="Wingdings" panose="05000000000000000000" pitchFamily="2" charset="2"/>
              </a:rPr>
              <a:t> Gram negative </a:t>
            </a:r>
            <a:r>
              <a:rPr lang="en-US" sz="2400" dirty="0" err="1">
                <a:sym typeface="Wingdings" panose="05000000000000000000" pitchFamily="2" charset="2"/>
              </a:rPr>
              <a:t>yg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lisis</a:t>
            </a:r>
            <a:r>
              <a:rPr lang="en-US" sz="2400" dirty="0">
                <a:sym typeface="Wingdings" panose="05000000000000000000" pitchFamily="2" charset="2"/>
              </a:rPr>
              <a:t>.</a:t>
            </a:r>
          </a:p>
          <a:p>
            <a:r>
              <a:rPr lang="en-US" sz="2400" dirty="0" err="1">
                <a:sym typeface="Wingdings" panose="05000000000000000000" pitchFamily="2" charset="2"/>
              </a:rPr>
              <a:t>Contoh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toksemia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parah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dengan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syok</a:t>
            </a:r>
            <a:r>
              <a:rPr lang="en-US" sz="2400" dirty="0">
                <a:sym typeface="Wingdings" panose="05000000000000000000" pitchFamily="2" charset="2"/>
              </a:rPr>
              <a:t> sepsis </a:t>
            </a:r>
            <a:r>
              <a:rPr lang="en-US" sz="2400" dirty="0" err="1">
                <a:sym typeface="Wingdings" panose="05000000000000000000" pitchFamily="2" charset="2"/>
              </a:rPr>
              <a:t>ialah</a:t>
            </a:r>
            <a:r>
              <a:rPr lang="en-US" sz="2400" dirty="0">
                <a:sym typeface="Wingdings" panose="05000000000000000000" pitchFamily="2" charset="2"/>
              </a:rPr>
              <a:t> TSLS (Streptococcal Toxic –shock-like syndrome)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982" y="1655064"/>
            <a:ext cx="6079018" cy="431130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907024" y="1655064"/>
            <a:ext cx="3438144" cy="1828800"/>
          </a:xfrm>
          <a:prstGeom prst="ellipse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112982" y="4119280"/>
            <a:ext cx="3438144" cy="1828800"/>
          </a:xfrm>
          <a:prstGeom prst="ellipse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532888" y="2569464"/>
            <a:ext cx="3374136" cy="356616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2395728" y="4200080"/>
            <a:ext cx="3717254" cy="664438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7414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318" y="452718"/>
            <a:ext cx="7571681" cy="5864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6474"/>
            <a:ext cx="4631513" cy="329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900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735" y="0"/>
            <a:ext cx="8308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955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Sumber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90577"/>
            <a:ext cx="10593178" cy="4880344"/>
          </a:xfrm>
        </p:spPr>
        <p:txBody>
          <a:bodyPr>
            <a:normAutofit fontScale="92500" lnSpcReduction="20000"/>
          </a:bodyPr>
          <a:lstStyle/>
          <a:p>
            <a:r>
              <a:rPr lang="en-GB" dirty="0" err="1"/>
              <a:t>Jawetz</a:t>
            </a:r>
            <a:r>
              <a:rPr lang="en-GB" dirty="0"/>
              <a:t>, Melnick &amp; </a:t>
            </a:r>
            <a:r>
              <a:rPr lang="en-GB" dirty="0" err="1"/>
              <a:t>Adelberg</a:t>
            </a:r>
            <a:r>
              <a:rPr lang="en-GB" dirty="0"/>
              <a:t>. </a:t>
            </a:r>
            <a:r>
              <a:rPr lang="en-GB" dirty="0" err="1"/>
              <a:t>Mikrobiologi</a:t>
            </a:r>
            <a:r>
              <a:rPr lang="en-GB" dirty="0"/>
              <a:t> </a:t>
            </a:r>
            <a:r>
              <a:rPr lang="en-GB" dirty="0" err="1"/>
              <a:t>Kedokteran</a:t>
            </a:r>
            <a:r>
              <a:rPr lang="en-GB" dirty="0"/>
              <a:t>. Jakarta: EGC. 2012</a:t>
            </a:r>
          </a:p>
          <a:p>
            <a:r>
              <a:rPr lang="en-GB" dirty="0"/>
              <a:t>Ryan KJ. Pathogenesis, Immunity, and </a:t>
            </a:r>
            <a:r>
              <a:rPr lang="en-GB" dirty="0" err="1"/>
              <a:t>Chemotheraphy</a:t>
            </a:r>
            <a:r>
              <a:rPr lang="en-GB" dirty="0"/>
              <a:t> of Fungal Infection. In: Ryan KJ, Ray CG, editors. </a:t>
            </a:r>
            <a:r>
              <a:rPr lang="en-GB" dirty="0" err="1"/>
              <a:t>Sherris</a:t>
            </a:r>
            <a:r>
              <a:rPr lang="en-GB" dirty="0"/>
              <a:t> Medical Microbiology: An Introduce to Infectious Diseases </a:t>
            </a:r>
            <a:r>
              <a:rPr lang="en-GB" dirty="0" err="1"/>
              <a:t>Fouth</a:t>
            </a:r>
            <a:r>
              <a:rPr lang="en-GB" dirty="0"/>
              <a:t> Edition. New York: McGraw-Hill. 2004. p. 640</a:t>
            </a:r>
          </a:p>
          <a:p>
            <a:r>
              <a:rPr lang="en-GB" dirty="0"/>
              <a:t>Khan MS et al. Virulence and Pathogenicity of Fungal Pathogens with Special Reference to Candida </a:t>
            </a:r>
            <a:r>
              <a:rPr lang="en-GB" dirty="0" err="1"/>
              <a:t>albicans</a:t>
            </a:r>
            <a:r>
              <a:rPr lang="en-GB" dirty="0"/>
              <a:t>. In: Ahmad I, </a:t>
            </a:r>
            <a:r>
              <a:rPr lang="en-GB" dirty="0" err="1"/>
              <a:t>Owah</a:t>
            </a:r>
            <a:r>
              <a:rPr lang="en-GB" dirty="0"/>
              <a:t> M, </a:t>
            </a:r>
            <a:r>
              <a:rPr lang="en-GB" dirty="0" err="1"/>
              <a:t>Shahid</a:t>
            </a:r>
            <a:r>
              <a:rPr lang="en-GB" dirty="0"/>
              <a:t> M, editors. </a:t>
            </a:r>
            <a:r>
              <a:rPr lang="en-GB" dirty="0" err="1"/>
              <a:t>Comating</a:t>
            </a:r>
            <a:r>
              <a:rPr lang="en-GB" dirty="0"/>
              <a:t> Fungal Infection. Springer. 2010. p. 21-45</a:t>
            </a:r>
          </a:p>
          <a:p>
            <a:r>
              <a:rPr lang="en-GB" dirty="0"/>
              <a:t>Kobayashi GS. Disease of Mechanisms of Fungi. In: Baron S, editors. Medical Microbiology Fourth Edition. Texas: </a:t>
            </a:r>
          </a:p>
          <a:p>
            <a:r>
              <a:rPr lang="en-US" dirty="0"/>
              <a:t>Amin P, Amin V. Viral Sepsis. 2015;37–59. </a:t>
            </a:r>
          </a:p>
          <a:p>
            <a:r>
              <a:rPr lang="en-US" dirty="0"/>
              <a:t>Gu X, Zhou F, Wang Y, Fan G, Cao B. Respiratory viral sepsis: Epidemiology, pathophysiology, diagnosis and treatment. </a:t>
            </a:r>
            <a:r>
              <a:rPr lang="en-US" dirty="0" err="1"/>
              <a:t>Eur</a:t>
            </a:r>
            <a:r>
              <a:rPr lang="en-US" dirty="0"/>
              <a:t> Respir Rev [Internet]. 2020;29(157):1–12. Available from: http://dx.doi.org/10.1183/16000617.0038-2020</a:t>
            </a:r>
          </a:p>
          <a:p>
            <a:r>
              <a:rPr lang="en-US" dirty="0" err="1"/>
              <a:t>Denstaedt</a:t>
            </a:r>
            <a:r>
              <a:rPr lang="en-US" dirty="0"/>
              <a:t> SJ, Singer BH, </a:t>
            </a:r>
            <a:r>
              <a:rPr lang="en-US" dirty="0" err="1"/>
              <a:t>Standiford</a:t>
            </a:r>
            <a:r>
              <a:rPr lang="en-US" dirty="0"/>
              <a:t> TJ. Sepsis and nosocomial infection: Patient characteristics, mechanisms, and modulation. Front Immunol. 2018;9(OCT). </a:t>
            </a:r>
          </a:p>
          <a:p>
            <a:r>
              <a:rPr lang="en-US" dirty="0"/>
              <a:t>Esposito S, De Simone G, Boccia G, De Caro F, Pagliano P. Sepsis and septic shock: New definitions, new diagnostic and therapeutic approaches. J Glob </a:t>
            </a:r>
            <a:r>
              <a:rPr lang="en-US" dirty="0" err="1"/>
              <a:t>Antimicrob</a:t>
            </a:r>
            <a:r>
              <a:rPr lang="en-US" dirty="0"/>
              <a:t> Resist [Internet]. 2017;10:204–12. Available from: http://dx.doi.org/10.1016/j.jgar.2017.06.013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8020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AC70B-09F0-58C1-2B00-74280389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241" y="269358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TERIMAKASIH</a:t>
            </a:r>
            <a:endParaRPr lang="en-ID" sz="4800" dirty="0"/>
          </a:p>
        </p:txBody>
      </p:sp>
    </p:spTree>
    <p:extLst>
      <p:ext uri="{BB962C8B-B14F-4D97-AF65-F5344CB8AC3E}">
        <p14:creationId xmlns:p14="http://schemas.microsoft.com/office/powerpoint/2010/main" val="1849172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FAA5D-20C2-57E4-2465-F2E9833B8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47060"/>
          </a:xfrm>
        </p:spPr>
        <p:txBody>
          <a:bodyPr/>
          <a:lstStyle/>
          <a:p>
            <a:r>
              <a:rPr lang="en-US" dirty="0"/>
              <a:t>GLOSSARIUM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C57E7-02E3-C32B-E835-1FD291D12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31089"/>
            <a:ext cx="11379987" cy="5061098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>
                <a:highlight>
                  <a:srgbClr val="FF0000"/>
                </a:highlight>
              </a:rPr>
              <a:t>Adherens</a:t>
            </a:r>
            <a:r>
              <a:rPr lang="en-US" dirty="0">
                <a:highlight>
                  <a:srgbClr val="FF0000"/>
                </a:highlight>
              </a:rPr>
              <a:t>:</a:t>
            </a:r>
            <a:r>
              <a:rPr lang="en-US" dirty="0"/>
              <a:t> proses </a:t>
            </a:r>
            <a:r>
              <a:rPr lang="en-US" dirty="0" err="1"/>
              <a:t>bakteri</a:t>
            </a:r>
            <a:r>
              <a:rPr lang="en-US" dirty="0"/>
              <a:t> </a:t>
            </a:r>
            <a:r>
              <a:rPr lang="en-US" dirty="0" err="1"/>
              <a:t>melekat</a:t>
            </a:r>
            <a:r>
              <a:rPr lang="en-US" dirty="0"/>
              <a:t> pada </a:t>
            </a:r>
            <a:r>
              <a:rPr lang="en-US" dirty="0" err="1"/>
              <a:t>permukaan</a:t>
            </a:r>
            <a:r>
              <a:rPr lang="en-US" dirty="0"/>
              <a:t> </a:t>
            </a:r>
            <a:r>
              <a:rPr lang="en-US" dirty="0" err="1"/>
              <a:t>sel</a:t>
            </a:r>
            <a:r>
              <a:rPr lang="en-US" dirty="0"/>
              <a:t> host. </a:t>
            </a:r>
            <a:r>
              <a:rPr lang="en-US" dirty="0" err="1"/>
              <a:t>Adherens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langkah</a:t>
            </a:r>
            <a:r>
              <a:rPr lang="en-US" dirty="0"/>
              <a:t> </a:t>
            </a:r>
            <a:r>
              <a:rPr lang="en-US" dirty="0" err="1"/>
              <a:t>utama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proses </a:t>
            </a:r>
            <a:r>
              <a:rPr lang="en-US" dirty="0" err="1"/>
              <a:t>infeksi</a:t>
            </a:r>
            <a:endParaRPr lang="en-US" dirty="0"/>
          </a:p>
          <a:p>
            <a:r>
              <a:rPr lang="en-US" dirty="0" err="1">
                <a:highlight>
                  <a:srgbClr val="FF0000"/>
                </a:highlight>
              </a:rPr>
              <a:t>Karier</a:t>
            </a:r>
            <a:r>
              <a:rPr lang="en-US" dirty="0">
                <a:highlight>
                  <a:srgbClr val="FF0000"/>
                </a:highlight>
              </a:rPr>
              <a:t>:</a:t>
            </a:r>
            <a:r>
              <a:rPr lang="en-US" dirty="0"/>
              <a:t> </a:t>
            </a:r>
            <a:r>
              <a:rPr lang="en-US" dirty="0" err="1"/>
              <a:t>manusia</a:t>
            </a:r>
            <a:r>
              <a:rPr lang="en-US" dirty="0"/>
              <a:t>/</a:t>
            </a:r>
            <a:r>
              <a:rPr lang="en-US" dirty="0" err="1"/>
              <a:t>hewan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infeksi</a:t>
            </a:r>
            <a:r>
              <a:rPr lang="en-US" dirty="0"/>
              <a:t> </a:t>
            </a:r>
            <a:r>
              <a:rPr lang="en-US" dirty="0" err="1"/>
              <a:t>asimptomatik</a:t>
            </a:r>
            <a:r>
              <a:rPr lang="en-US" dirty="0"/>
              <a:t>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menularkan</a:t>
            </a:r>
            <a:r>
              <a:rPr lang="en-US" dirty="0"/>
              <a:t> pada </a:t>
            </a:r>
            <a:r>
              <a:rPr lang="en-US" dirty="0" err="1"/>
              <a:t>manusia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hewan</a:t>
            </a:r>
            <a:r>
              <a:rPr lang="en-US" dirty="0"/>
              <a:t> </a:t>
            </a:r>
            <a:r>
              <a:rPr lang="en-US" dirty="0" err="1"/>
              <a:t>rentan</a:t>
            </a:r>
            <a:r>
              <a:rPr lang="en-US" dirty="0"/>
              <a:t> </a:t>
            </a:r>
            <a:r>
              <a:rPr lang="en-US" dirty="0" err="1"/>
              <a:t>lainnya</a:t>
            </a:r>
            <a:endParaRPr lang="en-US" dirty="0"/>
          </a:p>
          <a:p>
            <a:r>
              <a:rPr lang="en-ID" dirty="0" err="1">
                <a:highlight>
                  <a:srgbClr val="FF0000"/>
                </a:highlight>
              </a:rPr>
              <a:t>Invasi</a:t>
            </a:r>
            <a:r>
              <a:rPr lang="en-ID" dirty="0">
                <a:highlight>
                  <a:srgbClr val="FF0000"/>
                </a:highlight>
              </a:rPr>
              <a:t>:</a:t>
            </a:r>
            <a:r>
              <a:rPr lang="en-ID" dirty="0"/>
              <a:t> proses </a:t>
            </a:r>
            <a:r>
              <a:rPr lang="en-ID" dirty="0" err="1"/>
              <a:t>ketika</a:t>
            </a:r>
            <a:r>
              <a:rPr lang="en-ID" dirty="0"/>
              <a:t> </a:t>
            </a:r>
            <a:r>
              <a:rPr lang="en-ID" dirty="0" err="1"/>
              <a:t>bakteri</a:t>
            </a:r>
            <a:r>
              <a:rPr lang="en-ID" dirty="0"/>
              <a:t>, virus, </a:t>
            </a:r>
            <a:r>
              <a:rPr lang="en-ID" dirty="0" err="1"/>
              <a:t>jamur</a:t>
            </a:r>
            <a:r>
              <a:rPr lang="en-ID" dirty="0"/>
              <a:t> dan parasite </a:t>
            </a:r>
            <a:r>
              <a:rPr lang="en-ID" dirty="0" err="1"/>
              <a:t>memasuki</a:t>
            </a:r>
            <a:r>
              <a:rPr lang="en-ID" dirty="0"/>
              <a:t> </a:t>
            </a:r>
            <a:r>
              <a:rPr lang="en-ID" dirty="0" err="1"/>
              <a:t>sel</a:t>
            </a:r>
            <a:r>
              <a:rPr lang="en-ID" dirty="0"/>
              <a:t>/</a:t>
            </a:r>
            <a:r>
              <a:rPr lang="en-ID" dirty="0" err="1"/>
              <a:t>jaringan</a:t>
            </a:r>
            <a:r>
              <a:rPr lang="en-ID" dirty="0"/>
              <a:t> host dan </a:t>
            </a:r>
            <a:r>
              <a:rPr lang="en-ID" dirty="0" err="1"/>
              <a:t>menyebar</a:t>
            </a:r>
            <a:r>
              <a:rPr lang="en-ID" dirty="0"/>
              <a:t> di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tubuh</a:t>
            </a:r>
            <a:r>
              <a:rPr lang="en-ID" dirty="0"/>
              <a:t>.</a:t>
            </a:r>
          </a:p>
          <a:p>
            <a:r>
              <a:rPr lang="en-ID" dirty="0" err="1">
                <a:highlight>
                  <a:srgbClr val="FF0000"/>
                </a:highlight>
              </a:rPr>
              <a:t>Nonpatogen</a:t>
            </a:r>
            <a:r>
              <a:rPr lang="en-ID" dirty="0">
                <a:highlight>
                  <a:srgbClr val="FF0000"/>
                </a:highlight>
              </a:rPr>
              <a:t>:</a:t>
            </a:r>
            <a:r>
              <a:rPr lang="en-ID" dirty="0"/>
              <a:t> </a:t>
            </a:r>
            <a:r>
              <a:rPr lang="en-ID" dirty="0" err="1"/>
              <a:t>mikroorganisme</a:t>
            </a:r>
            <a:r>
              <a:rPr lang="en-ID" dirty="0"/>
              <a:t> yang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menyebabkan</a:t>
            </a:r>
            <a:r>
              <a:rPr lang="en-ID" dirty="0"/>
              <a:t> </a:t>
            </a:r>
            <a:r>
              <a:rPr lang="en-ID" dirty="0" err="1"/>
              <a:t>penyakit</a:t>
            </a:r>
            <a:r>
              <a:rPr lang="en-ID" dirty="0"/>
              <a:t>,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merupakah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flora normal</a:t>
            </a:r>
          </a:p>
          <a:p>
            <a:r>
              <a:rPr lang="en-ID" dirty="0" err="1">
                <a:highlight>
                  <a:srgbClr val="FF0000"/>
                </a:highlight>
              </a:rPr>
              <a:t>Patogen</a:t>
            </a:r>
            <a:r>
              <a:rPr lang="en-ID" dirty="0">
                <a:highlight>
                  <a:srgbClr val="FF0000"/>
                </a:highlight>
              </a:rPr>
              <a:t> </a:t>
            </a:r>
            <a:r>
              <a:rPr lang="en-ID" dirty="0" err="1">
                <a:highlight>
                  <a:srgbClr val="FF0000"/>
                </a:highlight>
              </a:rPr>
              <a:t>oportunistik</a:t>
            </a:r>
            <a:r>
              <a:rPr lang="en-ID" dirty="0">
                <a:highlight>
                  <a:srgbClr val="FF0000"/>
                </a:highlight>
              </a:rPr>
              <a:t>: </a:t>
            </a:r>
            <a:r>
              <a:rPr lang="en-ID" dirty="0" err="1"/>
              <a:t>suatu</a:t>
            </a:r>
            <a:r>
              <a:rPr lang="en-ID" dirty="0"/>
              <a:t> </a:t>
            </a:r>
            <a:r>
              <a:rPr lang="en-ID" dirty="0" err="1"/>
              <a:t>agen</a:t>
            </a:r>
            <a:r>
              <a:rPr lang="en-ID" dirty="0"/>
              <a:t> yang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menimbulkan</a:t>
            </a:r>
            <a:r>
              <a:rPr lang="en-ID" dirty="0"/>
              <a:t> </a:t>
            </a:r>
            <a:r>
              <a:rPr lang="en-ID" dirty="0" err="1"/>
              <a:t>penyakit</a:t>
            </a:r>
            <a:r>
              <a:rPr lang="en-ID" dirty="0"/>
              <a:t> </a:t>
            </a:r>
            <a:r>
              <a:rPr lang="en-ID" dirty="0" err="1"/>
              <a:t>hanya</a:t>
            </a:r>
            <a:r>
              <a:rPr lang="en-ID" dirty="0"/>
              <a:t> Ketika </a:t>
            </a:r>
            <a:r>
              <a:rPr lang="en-ID" dirty="0" err="1"/>
              <a:t>pertahanan</a:t>
            </a:r>
            <a:r>
              <a:rPr lang="en-ID" dirty="0"/>
              <a:t> host </a:t>
            </a:r>
            <a:r>
              <a:rPr lang="en-ID" dirty="0" err="1"/>
              <a:t>terganggu</a:t>
            </a:r>
            <a:r>
              <a:rPr lang="en-ID" dirty="0"/>
              <a:t> (</a:t>
            </a:r>
            <a:r>
              <a:rPr lang="en-ID" dirty="0" err="1"/>
              <a:t>imunodefisiensi</a:t>
            </a:r>
            <a:r>
              <a:rPr lang="en-ID" dirty="0"/>
              <a:t>)</a:t>
            </a:r>
          </a:p>
          <a:p>
            <a:r>
              <a:rPr lang="en-ID" dirty="0" err="1">
                <a:highlight>
                  <a:srgbClr val="FF0000"/>
                </a:highlight>
              </a:rPr>
              <a:t>Patogen</a:t>
            </a:r>
            <a:r>
              <a:rPr lang="en-ID" dirty="0">
                <a:highlight>
                  <a:srgbClr val="FF0000"/>
                </a:highlight>
              </a:rPr>
              <a:t>:</a:t>
            </a:r>
            <a:r>
              <a:rPr lang="en-ID" dirty="0"/>
              <a:t> </a:t>
            </a:r>
            <a:r>
              <a:rPr lang="en-ID" dirty="0" err="1"/>
              <a:t>mikroorganisme</a:t>
            </a:r>
            <a:r>
              <a:rPr lang="en-ID" dirty="0"/>
              <a:t> yang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menyebabkan</a:t>
            </a:r>
            <a:r>
              <a:rPr lang="en-ID" dirty="0"/>
              <a:t> </a:t>
            </a:r>
            <a:r>
              <a:rPr lang="en-ID" dirty="0" err="1"/>
              <a:t>penyakit</a:t>
            </a:r>
            <a:endParaRPr lang="en-ID" dirty="0"/>
          </a:p>
          <a:p>
            <a:r>
              <a:rPr lang="en-ID" dirty="0" err="1">
                <a:highlight>
                  <a:srgbClr val="FF0000"/>
                </a:highlight>
              </a:rPr>
              <a:t>Patogenisitas</a:t>
            </a:r>
            <a:r>
              <a:rPr lang="en-ID" dirty="0">
                <a:highlight>
                  <a:srgbClr val="FF0000"/>
                </a:highlight>
              </a:rPr>
              <a:t>:</a:t>
            </a:r>
            <a:r>
              <a:rPr lang="en-ID" dirty="0"/>
              <a:t> </a:t>
            </a:r>
            <a:r>
              <a:rPr lang="en-ID" dirty="0" err="1"/>
              <a:t>kemampuan</a:t>
            </a:r>
            <a:r>
              <a:rPr lang="en-ID" dirty="0"/>
              <a:t> </a:t>
            </a:r>
            <a:r>
              <a:rPr lang="en-ID" dirty="0" err="1"/>
              <a:t>suatu</a:t>
            </a:r>
            <a:r>
              <a:rPr lang="en-ID" dirty="0"/>
              <a:t> </a:t>
            </a:r>
            <a:r>
              <a:rPr lang="en-ID" dirty="0" err="1"/>
              <a:t>agen</a:t>
            </a:r>
            <a:r>
              <a:rPr lang="en-ID" dirty="0"/>
              <a:t> </a:t>
            </a:r>
            <a:r>
              <a:rPr lang="en-ID" dirty="0" err="1"/>
              <a:t>infeksius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menimbulkan</a:t>
            </a:r>
            <a:r>
              <a:rPr lang="en-ID" dirty="0"/>
              <a:t> </a:t>
            </a:r>
            <a:r>
              <a:rPr lang="en-ID" dirty="0" err="1"/>
              <a:t>penyakit</a:t>
            </a:r>
            <a:endParaRPr lang="en-ID" dirty="0"/>
          </a:p>
          <a:p>
            <a:r>
              <a:rPr lang="en-ID" dirty="0" err="1">
                <a:highlight>
                  <a:srgbClr val="FF0000"/>
                </a:highlight>
              </a:rPr>
              <a:t>Toksigenisitas</a:t>
            </a:r>
            <a:r>
              <a:rPr lang="en-ID" dirty="0">
                <a:highlight>
                  <a:srgbClr val="FF0000"/>
                </a:highlight>
              </a:rPr>
              <a:t>:</a:t>
            </a:r>
            <a:r>
              <a:rPr lang="en-ID" dirty="0"/>
              <a:t> </a:t>
            </a:r>
            <a:r>
              <a:rPr lang="en-ID" dirty="0" err="1"/>
              <a:t>kemampuan</a:t>
            </a:r>
            <a:r>
              <a:rPr lang="en-ID" dirty="0"/>
              <a:t> </a:t>
            </a:r>
            <a:r>
              <a:rPr lang="en-ID" dirty="0" err="1"/>
              <a:t>suatu</a:t>
            </a:r>
            <a:r>
              <a:rPr lang="en-ID" dirty="0"/>
              <a:t> </a:t>
            </a:r>
            <a:r>
              <a:rPr lang="en-ID" dirty="0" err="1"/>
              <a:t>mikroorganisme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menghasilkan</a:t>
            </a:r>
            <a:r>
              <a:rPr lang="en-ID" dirty="0"/>
              <a:t> </a:t>
            </a:r>
            <a:r>
              <a:rPr lang="en-ID" dirty="0" err="1"/>
              <a:t>toksin</a:t>
            </a:r>
            <a:r>
              <a:rPr lang="en-ID" dirty="0"/>
              <a:t> yang </a:t>
            </a:r>
            <a:r>
              <a:rPr lang="en-ID" dirty="0" err="1"/>
              <a:t>berperan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perkembangan</a:t>
            </a:r>
            <a:r>
              <a:rPr lang="en-ID" dirty="0"/>
              <a:t> </a:t>
            </a:r>
            <a:r>
              <a:rPr lang="en-ID" dirty="0" err="1"/>
              <a:t>penyakit</a:t>
            </a:r>
            <a:endParaRPr lang="en-ID" dirty="0"/>
          </a:p>
          <a:p>
            <a:r>
              <a:rPr lang="en-ID" dirty="0" err="1">
                <a:highlight>
                  <a:srgbClr val="FF0000"/>
                </a:highlight>
              </a:rPr>
              <a:t>Virulensi</a:t>
            </a:r>
            <a:r>
              <a:rPr lang="en-ID" dirty="0">
                <a:highlight>
                  <a:srgbClr val="FF0000"/>
                </a:highlight>
              </a:rPr>
              <a:t>:</a:t>
            </a:r>
            <a:r>
              <a:rPr lang="en-ID" dirty="0"/>
              <a:t> </a:t>
            </a:r>
            <a:r>
              <a:rPr lang="en-ID" dirty="0" err="1"/>
              <a:t>kemampuan</a:t>
            </a:r>
            <a:r>
              <a:rPr lang="en-ID" dirty="0"/>
              <a:t> </a:t>
            </a:r>
            <a:r>
              <a:rPr lang="en-ID" dirty="0" err="1"/>
              <a:t>kuantitatif</a:t>
            </a:r>
            <a:r>
              <a:rPr lang="en-ID" dirty="0"/>
              <a:t> </a:t>
            </a:r>
            <a:r>
              <a:rPr lang="en-ID" dirty="0" err="1"/>
              <a:t>suatu</a:t>
            </a:r>
            <a:r>
              <a:rPr lang="en-ID" dirty="0"/>
              <a:t> </a:t>
            </a:r>
            <a:r>
              <a:rPr lang="en-ID" dirty="0" err="1"/>
              <a:t>agen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menimbulkan</a:t>
            </a:r>
            <a:r>
              <a:rPr lang="en-ID" dirty="0"/>
              <a:t> </a:t>
            </a:r>
            <a:r>
              <a:rPr lang="en-ID" dirty="0" err="1"/>
              <a:t>penyakit</a:t>
            </a:r>
            <a:r>
              <a:rPr lang="en-ID" dirty="0"/>
              <a:t>,</a:t>
            </a:r>
            <a:r>
              <a:rPr lang="en-US" dirty="0"/>
              <a:t> </a:t>
            </a:r>
            <a:r>
              <a:rPr lang="en-US" dirty="0" err="1"/>
              <a:t>derajat</a:t>
            </a:r>
            <a:r>
              <a:rPr lang="en-US" dirty="0"/>
              <a:t> </a:t>
            </a:r>
            <a:r>
              <a:rPr lang="en-US" dirty="0" err="1"/>
              <a:t>patogenitas</a:t>
            </a:r>
            <a:r>
              <a:rPr lang="en-US" dirty="0"/>
              <a:t> yang </a:t>
            </a:r>
            <a:r>
              <a:rPr lang="en-US" dirty="0" err="1"/>
              <a:t>diukur</a:t>
            </a:r>
            <a:r>
              <a:rPr lang="en-US" dirty="0"/>
              <a:t> oleh </a:t>
            </a:r>
            <a:r>
              <a:rPr lang="en-US" dirty="0" err="1"/>
              <a:t>banyaknya</a:t>
            </a:r>
            <a:r>
              <a:rPr lang="en-US" dirty="0"/>
              <a:t> </a:t>
            </a:r>
            <a:r>
              <a:rPr lang="en-US" dirty="0" err="1"/>
              <a:t>organisme</a:t>
            </a:r>
            <a:r>
              <a:rPr lang="en-US" dirty="0"/>
              <a:t> yang </a:t>
            </a:r>
            <a:r>
              <a:rPr lang="en-US" dirty="0" err="1"/>
              <a:t>diperlukan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menimbulkan</a:t>
            </a:r>
            <a:r>
              <a:rPr lang="en-US" dirty="0"/>
              <a:t> </a:t>
            </a:r>
            <a:r>
              <a:rPr lang="en-US" dirty="0" err="1"/>
              <a:t>penyakit</a:t>
            </a:r>
            <a:r>
              <a:rPr lang="en-US" dirty="0"/>
              <a:t> pada </a:t>
            </a:r>
            <a:r>
              <a:rPr lang="en-US" dirty="0" err="1"/>
              <a:t>jangka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tertentu</a:t>
            </a:r>
            <a:r>
              <a:rPr lang="en-US" dirty="0"/>
              <a:t> (</a:t>
            </a:r>
            <a:r>
              <a:rPr lang="en-US" dirty="0" err="1"/>
              <a:t>kuantitatif</a:t>
            </a:r>
            <a:r>
              <a:rPr lang="en-US" dirty="0"/>
              <a:t>)</a:t>
            </a: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93173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488" y="1038448"/>
            <a:ext cx="11111023" cy="5054008"/>
          </a:xfrm>
        </p:spPr>
        <p:txBody>
          <a:bodyPr>
            <a:noAutofit/>
          </a:bodyPr>
          <a:lstStyle/>
          <a:p>
            <a:r>
              <a:rPr lang="en-US" sz="2400" dirty="0" err="1"/>
              <a:t>Berdasarkan</a:t>
            </a:r>
            <a:r>
              <a:rPr lang="en-US" sz="2400" dirty="0"/>
              <a:t> </a:t>
            </a:r>
            <a:r>
              <a:rPr lang="en-US" sz="2400" dirty="0" err="1"/>
              <a:t>patogenitasnya</a:t>
            </a:r>
            <a:r>
              <a:rPr lang="en-US" sz="2400" dirty="0"/>
              <a:t> :</a:t>
            </a:r>
          </a:p>
          <a:p>
            <a:pPr>
              <a:buNone/>
            </a:pPr>
            <a:endParaRPr lang="en-US" sz="2400" dirty="0"/>
          </a:p>
          <a:p>
            <a:pPr marL="0" indent="0">
              <a:buNone/>
            </a:pPr>
            <a:r>
              <a:rPr lang="id-ID" sz="2400" b="1" dirty="0"/>
              <a:t>1. </a:t>
            </a:r>
            <a:r>
              <a:rPr lang="en-US" sz="2400" b="1" dirty="0" err="1"/>
              <a:t>Bakteri</a:t>
            </a:r>
            <a:r>
              <a:rPr lang="en-US" sz="2400" b="1" dirty="0"/>
              <a:t> </a:t>
            </a:r>
            <a:r>
              <a:rPr lang="en-US" sz="2400" b="1" dirty="0" err="1"/>
              <a:t>patogen</a:t>
            </a:r>
            <a:r>
              <a:rPr lang="en-US" sz="2400" b="1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bakteri</a:t>
            </a:r>
            <a:r>
              <a:rPr lang="en-US" sz="2400" dirty="0"/>
              <a:t> yang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menyebabkan</a:t>
            </a:r>
            <a:r>
              <a:rPr lang="en-US" sz="2400" dirty="0"/>
              <a:t> </a:t>
            </a:r>
            <a:r>
              <a:rPr lang="en-US" sz="2400" dirty="0" err="1"/>
              <a:t>penyakit</a:t>
            </a:r>
            <a:r>
              <a:rPr lang="en-US" sz="2400" dirty="0"/>
              <a:t> (</a:t>
            </a:r>
            <a:r>
              <a:rPr lang="en-US" sz="2400" dirty="0" err="1"/>
              <a:t>agen</a:t>
            </a:r>
            <a:r>
              <a:rPr lang="en-US" sz="2400" dirty="0"/>
              <a:t> </a:t>
            </a:r>
            <a:r>
              <a:rPr lang="en-US" sz="2400" dirty="0" err="1"/>
              <a:t>penyakit</a:t>
            </a:r>
            <a:r>
              <a:rPr lang="en-US" sz="2400" dirty="0"/>
              <a:t>), </a:t>
            </a:r>
            <a:r>
              <a:rPr lang="en-US" sz="2400" dirty="0" err="1"/>
              <a:t>contoh</a:t>
            </a:r>
            <a:r>
              <a:rPr lang="en-US" sz="2400" dirty="0"/>
              <a:t>: </a:t>
            </a:r>
            <a:r>
              <a:rPr lang="en-US" sz="2400" i="1" dirty="0"/>
              <a:t>Salmonella</a:t>
            </a:r>
            <a:r>
              <a:rPr lang="en-US" sz="2400" dirty="0"/>
              <a:t> spp. 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id-ID" sz="2400" b="1" dirty="0"/>
              <a:t>2. </a:t>
            </a:r>
            <a:r>
              <a:rPr lang="en-US" sz="2400" b="1" dirty="0" err="1"/>
              <a:t>Bakteri</a:t>
            </a:r>
            <a:r>
              <a:rPr lang="en-US" sz="2400" b="1" dirty="0"/>
              <a:t> </a:t>
            </a:r>
            <a:r>
              <a:rPr lang="en-US" sz="2400" b="1" dirty="0" err="1"/>
              <a:t>oportunis</a:t>
            </a:r>
            <a:r>
              <a:rPr lang="en-US" sz="2400" b="1" dirty="0"/>
              <a:t>,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bakteri</a:t>
            </a:r>
            <a:r>
              <a:rPr lang="en-US" sz="2400" dirty="0"/>
              <a:t> yang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patogen</a:t>
            </a:r>
            <a:r>
              <a:rPr lang="en-US" sz="2400" dirty="0"/>
              <a:t> </a:t>
            </a:r>
            <a:r>
              <a:rPr lang="en-US" sz="2400" dirty="0" err="1"/>
              <a:t>tetapi</a:t>
            </a:r>
            <a:r>
              <a:rPr lang="en-US" sz="2400" dirty="0"/>
              <a:t> </a:t>
            </a:r>
            <a:r>
              <a:rPr lang="en-US" sz="2400" dirty="0" err="1"/>
              <a:t>berpotensi</a:t>
            </a:r>
            <a:r>
              <a:rPr lang="en-US" sz="2400" dirty="0"/>
              <a:t> </a:t>
            </a:r>
            <a:r>
              <a:rPr lang="en-US" sz="2400" dirty="0" err="1"/>
              <a:t>patogen</a:t>
            </a:r>
            <a:r>
              <a:rPr lang="en-US" sz="2400" dirty="0"/>
              <a:t> </a:t>
            </a:r>
            <a:r>
              <a:rPr lang="en-US" sz="2400" dirty="0" err="1"/>
              <a:t>apabila</a:t>
            </a:r>
            <a:r>
              <a:rPr lang="en-US" sz="2400" dirty="0"/>
              <a:t> </a:t>
            </a:r>
            <a:r>
              <a:rPr lang="en-US" sz="2400" dirty="0" err="1"/>
              <a:t>imun</a:t>
            </a:r>
            <a:r>
              <a:rPr lang="en-US" sz="2400" dirty="0"/>
              <a:t> </a:t>
            </a:r>
            <a:r>
              <a:rPr lang="en-US" sz="2400" dirty="0" err="1"/>
              <a:t>inang</a:t>
            </a:r>
            <a:r>
              <a:rPr lang="en-US" sz="2400" dirty="0"/>
              <a:t> </a:t>
            </a:r>
            <a:r>
              <a:rPr lang="en-US" sz="2400" dirty="0" err="1"/>
              <a:t>sedang</a:t>
            </a:r>
            <a:r>
              <a:rPr lang="en-US" sz="2400" dirty="0"/>
              <a:t> </a:t>
            </a:r>
            <a:r>
              <a:rPr lang="en-US" sz="2400" dirty="0" err="1"/>
              <a:t>lemah</a:t>
            </a:r>
            <a:r>
              <a:rPr lang="en-US" sz="2400" dirty="0"/>
              <a:t>/</a:t>
            </a:r>
            <a:r>
              <a:rPr lang="en-US" sz="2400" dirty="0" err="1"/>
              <a:t>diperlemah</a:t>
            </a:r>
            <a:r>
              <a:rPr lang="en-US" sz="2400" dirty="0"/>
              <a:t>. </a:t>
            </a:r>
            <a:r>
              <a:rPr lang="en-US" sz="2400" dirty="0" err="1"/>
              <a:t>Contoh</a:t>
            </a:r>
            <a:r>
              <a:rPr lang="en-US" sz="2400" dirty="0"/>
              <a:t>: </a:t>
            </a:r>
            <a:r>
              <a:rPr lang="en-US" sz="2400" i="1" dirty="0"/>
              <a:t>E. coli</a:t>
            </a:r>
          </a:p>
          <a:p>
            <a:endParaRPr lang="en-US" sz="2400" i="1" dirty="0"/>
          </a:p>
          <a:p>
            <a:pPr marL="0" indent="0">
              <a:buNone/>
            </a:pPr>
            <a:r>
              <a:rPr lang="id-ID" sz="2400" b="1" dirty="0"/>
              <a:t>3. </a:t>
            </a:r>
            <a:r>
              <a:rPr lang="en-US" sz="2400" b="1" dirty="0" err="1"/>
              <a:t>Bakteri</a:t>
            </a:r>
            <a:r>
              <a:rPr lang="en-US" sz="2400" b="1" dirty="0"/>
              <a:t> non-</a:t>
            </a:r>
            <a:r>
              <a:rPr lang="en-US" sz="2400" b="1" dirty="0" err="1"/>
              <a:t>patogen</a:t>
            </a:r>
            <a:r>
              <a:rPr lang="en-US" sz="2400" b="1" dirty="0"/>
              <a:t>,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bakteri</a:t>
            </a:r>
            <a:r>
              <a:rPr lang="en-US" sz="2400" dirty="0"/>
              <a:t> yang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pernah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dirty="0" err="1"/>
              <a:t>patogen</a:t>
            </a:r>
            <a:r>
              <a:rPr lang="en-US" sz="2400" dirty="0"/>
              <a:t>, </a:t>
            </a:r>
            <a:r>
              <a:rPr lang="en-US" sz="2400" i="1" dirty="0" err="1"/>
              <a:t>kecuali</a:t>
            </a:r>
            <a:r>
              <a:rPr lang="en-US" sz="2400" i="1" dirty="0"/>
              <a:t> </a:t>
            </a:r>
            <a:r>
              <a:rPr lang="en-US" sz="2400" dirty="0" err="1"/>
              <a:t>apabila</a:t>
            </a:r>
            <a:r>
              <a:rPr lang="en-US" sz="2400" dirty="0"/>
              <a:t> </a:t>
            </a:r>
            <a:r>
              <a:rPr lang="en-US" sz="2400" dirty="0" err="1"/>
              <a:t>bakteri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beradaptasi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perlakuan</a:t>
            </a:r>
            <a:r>
              <a:rPr lang="en-US" sz="2400" dirty="0"/>
              <a:t> yang </a:t>
            </a:r>
            <a:r>
              <a:rPr lang="en-US" sz="2400" dirty="0" err="1"/>
              <a:t>dialami</a:t>
            </a:r>
            <a:r>
              <a:rPr lang="en-US" sz="2400" dirty="0"/>
              <a:t> oleh </a:t>
            </a:r>
            <a:r>
              <a:rPr lang="en-US" sz="2400" dirty="0" err="1"/>
              <a:t>inang</a:t>
            </a:r>
            <a:r>
              <a:rPr lang="en-US" sz="2400" dirty="0"/>
              <a:t>,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dirty="0" err="1"/>
              <a:t>kemoterapi</a:t>
            </a:r>
            <a:r>
              <a:rPr lang="en-US" sz="2400" dirty="0"/>
              <a:t>, </a:t>
            </a:r>
            <a:r>
              <a:rPr lang="en-US" sz="2400" dirty="0" err="1"/>
              <a:t>imunoterapi</a:t>
            </a:r>
            <a:r>
              <a:rPr lang="en-US" sz="2400" dirty="0"/>
              <a:t>, </a:t>
            </a:r>
            <a:r>
              <a:rPr lang="en-US" sz="2400" dirty="0" err="1"/>
              <a:t>dll</a:t>
            </a:r>
            <a:r>
              <a:rPr lang="en-US" sz="2400" dirty="0"/>
              <a:t>. </a:t>
            </a:r>
            <a:r>
              <a:rPr lang="en-US" sz="2400" dirty="0" err="1"/>
              <a:t>Contoh</a:t>
            </a:r>
            <a:r>
              <a:rPr lang="en-US" sz="2400" dirty="0"/>
              <a:t>: </a:t>
            </a:r>
            <a:r>
              <a:rPr lang="en-US" sz="2400" i="1" dirty="0"/>
              <a:t>Serratia </a:t>
            </a:r>
            <a:r>
              <a:rPr lang="en-US" sz="2400" i="1" dirty="0" err="1"/>
              <a:t>marcecens</a:t>
            </a:r>
            <a:r>
              <a:rPr lang="en-US" sz="2400" i="1" dirty="0"/>
              <a:t>, </a:t>
            </a:r>
            <a:r>
              <a:rPr lang="en-US" sz="2400" dirty="0" err="1"/>
              <a:t>bakteri</a:t>
            </a:r>
            <a:r>
              <a:rPr lang="en-US" sz="2400" dirty="0"/>
              <a:t> </a:t>
            </a:r>
            <a:r>
              <a:rPr lang="en-US" sz="2400" dirty="0" err="1"/>
              <a:t>tanah</a:t>
            </a:r>
            <a:r>
              <a:rPr lang="en-US" sz="2400" dirty="0"/>
              <a:t> non-</a:t>
            </a:r>
            <a:r>
              <a:rPr lang="en-US" sz="2400" dirty="0" err="1"/>
              <a:t>patogen</a:t>
            </a:r>
            <a:r>
              <a:rPr lang="en-US" sz="2400" dirty="0"/>
              <a:t> yang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menyebabkan</a:t>
            </a:r>
            <a:r>
              <a:rPr lang="en-US" sz="2400" dirty="0"/>
              <a:t> pneumonia</a:t>
            </a:r>
            <a:r>
              <a:rPr lang="en-US" sz="2400" i="1" dirty="0"/>
              <a:t>   </a:t>
            </a:r>
          </a:p>
          <a:p>
            <a:endParaRPr lang="id-ID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3936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7B42FD5-180C-E1D6-F3B3-F25A20B75C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5679715"/>
              </p:ext>
            </p:extLst>
          </p:nvPr>
        </p:nvGraphicFramePr>
        <p:xfrm>
          <a:off x="614067" y="1565165"/>
          <a:ext cx="8596312" cy="4654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EEA7E61-7D62-8B26-7618-5A9A34A91EDC}"/>
              </a:ext>
            </a:extLst>
          </p:cNvPr>
          <p:cNvSpPr txBox="1"/>
          <p:nvPr/>
        </p:nvSpPr>
        <p:spPr>
          <a:xfrm>
            <a:off x="818707" y="510363"/>
            <a:ext cx="8596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Ciri-</a:t>
            </a:r>
            <a:r>
              <a:rPr lang="en-US" sz="4000" dirty="0" err="1"/>
              <a:t>ciri</a:t>
            </a:r>
            <a:r>
              <a:rPr lang="en-US" sz="4000" dirty="0"/>
              <a:t> </a:t>
            </a:r>
            <a:r>
              <a:rPr lang="en-US" sz="4000" dirty="0" err="1"/>
              <a:t>Bakteri</a:t>
            </a:r>
            <a:r>
              <a:rPr lang="en-US" sz="4000" dirty="0"/>
              <a:t> </a:t>
            </a:r>
            <a:r>
              <a:rPr lang="en-US" sz="4000" dirty="0" err="1"/>
              <a:t>Patogen</a:t>
            </a:r>
            <a:endParaRPr lang="en-ID" sz="4000" dirty="0"/>
          </a:p>
        </p:txBody>
      </p:sp>
    </p:spTree>
    <p:extLst>
      <p:ext uri="{BB962C8B-B14F-4D97-AF65-F5344CB8AC3E}">
        <p14:creationId xmlns:p14="http://schemas.microsoft.com/office/powerpoint/2010/main" val="2492707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95092-28E9-A984-B933-3FA8A3D0D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434D2-3CBD-AA55-B9BC-FF3147E47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CDFB0-A1A8-9315-2A5D-049B3CE3A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924" y="0"/>
            <a:ext cx="8300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3791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1531</TotalTime>
  <Words>2957</Words>
  <Application>Microsoft Office PowerPoint</Application>
  <PresentationFormat>Widescreen</PresentationFormat>
  <Paragraphs>218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Trebuchet MS</vt:lpstr>
      <vt:lpstr>Wingdings</vt:lpstr>
      <vt:lpstr>Wingdings 3</vt:lpstr>
      <vt:lpstr>Facet</vt:lpstr>
      <vt:lpstr>Infeksi dan Patogenesis Infeksi Bakteri, Virus, Jamur</vt:lpstr>
      <vt:lpstr>Definisi Infeksi</vt:lpstr>
      <vt:lpstr>Mekanisme Transmisi Mikroba Patogen</vt:lpstr>
      <vt:lpstr>4 Tahapan Interaksi Host dengan Mikroba Patogen</vt:lpstr>
      <vt:lpstr>Patogenesis Infeksi Bakteri</vt:lpstr>
      <vt:lpstr>GLOSSARIUM</vt:lpstr>
      <vt:lpstr>PowerPoint Presentation</vt:lpstr>
      <vt:lpstr>PowerPoint Presentation</vt:lpstr>
      <vt:lpstr>PowerPoint Presentation</vt:lpstr>
      <vt:lpstr>Penularan Infeksi</vt:lpstr>
      <vt:lpstr>Penularan Infeksi</vt:lpstr>
      <vt:lpstr>Port d’entry (Tempat masuk bakteri pathogen ke dalam tubuh)</vt:lpstr>
      <vt:lpstr>PowerPoint Presentation</vt:lpstr>
      <vt:lpstr>Proses Infeksi</vt:lpstr>
      <vt:lpstr>Contoh Proses Infeksi Kolera</vt:lpstr>
      <vt:lpstr>LD dan ID :</vt:lpstr>
      <vt:lpstr>Virulensi </vt:lpstr>
      <vt:lpstr>Faktor Virulensi Bakteri : </vt:lpstr>
      <vt:lpstr>PowerPoint Presentation</vt:lpstr>
      <vt:lpstr>Faktor perlekatan/adherens</vt:lpstr>
      <vt:lpstr>PowerPoint Presentation</vt:lpstr>
      <vt:lpstr>Toksin</vt:lpstr>
      <vt:lpstr>PowerPoint Presentation</vt:lpstr>
      <vt:lpstr>Patogenesis Infeksi Virus</vt:lpstr>
      <vt:lpstr>Patogenesis Infeksi Virus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Patogenesis Infeksi Jamur</vt:lpstr>
      <vt:lpstr>PowerPoint Presentation</vt:lpstr>
      <vt:lpstr>PowerPoint Presentation</vt:lpstr>
      <vt:lpstr>Pendahuluan</vt:lpstr>
      <vt:lpstr>Interaksi Host-Fungi</vt:lpstr>
      <vt:lpstr>Entry &amp; Adherence</vt:lpstr>
      <vt:lpstr>Entry &amp; Adherence (2)</vt:lpstr>
      <vt:lpstr>Invasi</vt:lpstr>
      <vt:lpstr>Invasi (2)</vt:lpstr>
      <vt:lpstr>Penyebaran</vt:lpstr>
      <vt:lpstr>Penyebaran (2), Faktor Host</vt:lpstr>
      <vt:lpstr>Penyebaran (3), Faktor Jamur</vt:lpstr>
      <vt:lpstr>Kerusakan jaringan</vt:lpstr>
      <vt:lpstr>Adaptasi dan Propagasi</vt:lpstr>
      <vt:lpstr>Bakteremia dan Sepsis</vt:lpstr>
      <vt:lpstr>Istilah</vt:lpstr>
      <vt:lpstr>Bakteremia: Adanya bakteri yg hidup dalam aliran darah  </vt:lpstr>
      <vt:lpstr>Infeksi Aliran Darah (IAD)</vt:lpstr>
      <vt:lpstr>Systemic Inflammatory Response Syndrome (SIRS) dan Sepsis</vt:lpstr>
      <vt:lpstr>SEPSIS</vt:lpstr>
      <vt:lpstr>PowerPoint Presentation</vt:lpstr>
      <vt:lpstr>PowerPoint Presentation</vt:lpstr>
      <vt:lpstr>Etiologi Sepsis</vt:lpstr>
      <vt:lpstr>Toksemia pd Sepsis</vt:lpstr>
      <vt:lpstr>PowerPoint Presentation</vt:lpstr>
      <vt:lpstr>PowerPoint Presentation</vt:lpstr>
      <vt:lpstr>Sumber</vt:lpstr>
      <vt:lpstr>TERIMAKASIH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Infeksi dan Patogenesis Infeksi</dc:title>
  <dc:creator>Faisal Faisal</dc:creator>
  <cp:lastModifiedBy>Faisal Faisal</cp:lastModifiedBy>
  <cp:revision>18</cp:revision>
  <dcterms:created xsi:type="dcterms:W3CDTF">2023-09-25T02:27:03Z</dcterms:created>
  <dcterms:modified xsi:type="dcterms:W3CDTF">2023-09-27T04:38:28Z</dcterms:modified>
</cp:coreProperties>
</file>