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635CF7-5EFE-4D5D-998B-981F16EAAC5B}" type="doc">
      <dgm:prSet loTypeId="urn:microsoft.com/office/officeart/2005/8/layout/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26B8B4-1158-4857-8FE4-869F620D49BA}">
      <dgm:prSet phldrT="[Text]" custT="1"/>
      <dgm:spPr/>
      <dgm:t>
        <a:bodyPr/>
        <a:lstStyle/>
        <a:p>
          <a:r>
            <a:rPr lang="en-US" sz="1600" b="1" dirty="0" err="1">
              <a:solidFill>
                <a:schemeClr val="tx1"/>
              </a:solidFill>
              <a:effectLst/>
              <a:latin typeface="Arial Narrow" panose="020B0606020202030204" pitchFamily="34" charset="0"/>
            </a:rPr>
            <a:t>Registrasi</a:t>
          </a:r>
          <a:r>
            <a:rPr lang="en-US" sz="1600" b="1" dirty="0">
              <a:solidFill>
                <a:schemeClr val="tx1"/>
              </a:solidFill>
              <a:effectLst/>
              <a:latin typeface="Arial Narrow" panose="020B0606020202030204" pitchFamily="34" charset="0"/>
            </a:rPr>
            <a:t> di </a:t>
          </a:r>
          <a:r>
            <a:rPr lang="en-US" sz="1600" b="1" dirty="0" err="1">
              <a:solidFill>
                <a:schemeClr val="tx1"/>
              </a:solidFill>
              <a:effectLst/>
              <a:latin typeface="Arial Narrow" panose="020B0606020202030204" pitchFamily="34" charset="0"/>
            </a:rPr>
            <a:t>akun</a:t>
          </a:r>
          <a:r>
            <a:rPr lang="en-US" sz="1600" b="1" dirty="0">
              <a:solidFill>
                <a:schemeClr val="tx1"/>
              </a:solidFill>
              <a:effectLst/>
              <a:latin typeface="Arial Narrow" panose="020B0606020202030204" pitchFamily="34" charset="0"/>
            </a:rPr>
            <a:t> PPNI</a:t>
          </a:r>
        </a:p>
      </dgm:t>
    </dgm:pt>
    <dgm:pt modelId="{4B8B9D64-6A14-4870-A4ED-E45D9D4877AF}" type="parTrans" cxnId="{6E94BC36-3D58-4180-91C0-4919F4DE10C3}">
      <dgm:prSet/>
      <dgm:spPr/>
      <dgm:t>
        <a:bodyPr/>
        <a:lstStyle/>
        <a:p>
          <a:endParaRPr lang="en-US" sz="1600" b="1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88CF1480-0CCE-42BE-B422-F5EB8936D5E8}" type="sibTrans" cxnId="{6E94BC36-3D58-4180-91C0-4919F4DE10C3}">
      <dgm:prSet custT="1"/>
      <dgm:spPr>
        <a:ln>
          <a:solidFill>
            <a:srgbClr val="FF0000"/>
          </a:solidFill>
        </a:ln>
      </dgm:spPr>
      <dgm:t>
        <a:bodyPr/>
        <a:lstStyle/>
        <a:p>
          <a:endParaRPr lang="en-US" sz="1600" b="1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EBCD0316-9371-4349-831D-B4868C30A39C}">
      <dgm:prSet phldrT="[Text]" custT="1"/>
      <dgm:spPr/>
      <dgm:t>
        <a:bodyPr/>
        <a:lstStyle/>
        <a:p>
          <a:r>
            <a:rPr lang="en-US" sz="1600" b="1" dirty="0" err="1">
              <a:solidFill>
                <a:schemeClr val="tx1"/>
              </a:solidFill>
              <a:effectLst/>
              <a:latin typeface="Arial Narrow" panose="020B0606020202030204" pitchFamily="34" charset="0"/>
            </a:rPr>
            <a:t>Verifikasi</a:t>
          </a:r>
          <a:r>
            <a:rPr lang="en-US" sz="1600" b="1" dirty="0">
              <a:solidFill>
                <a:schemeClr val="tx1"/>
              </a:solidFill>
              <a:effectLst/>
              <a:latin typeface="Arial Narrow" panose="020B0606020202030204" pitchFamily="34" charset="0"/>
            </a:rPr>
            <a:t> DPK</a:t>
          </a:r>
        </a:p>
        <a:p>
          <a:r>
            <a:rPr lang="en-US" sz="1600" b="1" dirty="0">
              <a:solidFill>
                <a:schemeClr val="tx1"/>
              </a:solidFill>
              <a:effectLst/>
              <a:latin typeface="Arial Narrow" panose="020B0606020202030204" pitchFamily="34" charset="0"/>
            </a:rPr>
            <a:t>( </a:t>
          </a:r>
          <a:r>
            <a:rPr lang="en-US" sz="1600" b="1" dirty="0" err="1">
              <a:solidFill>
                <a:schemeClr val="tx1"/>
              </a:solidFill>
              <a:effectLst/>
              <a:latin typeface="Arial Narrow" panose="020B0606020202030204" pitchFamily="34" charset="0"/>
            </a:rPr>
            <a:t>mendapatkan</a:t>
          </a:r>
          <a:r>
            <a:rPr lang="en-US" sz="1600" b="1" dirty="0">
              <a:solidFill>
                <a:schemeClr val="tx1"/>
              </a:solidFill>
              <a:effectLst/>
              <a:latin typeface="Arial Narrow" panose="020B0606020202030204" pitchFamily="34" charset="0"/>
            </a:rPr>
            <a:t> VA </a:t>
          </a:r>
          <a:r>
            <a:rPr lang="en-US" sz="1600" b="1" dirty="0" err="1">
              <a:solidFill>
                <a:schemeClr val="tx1"/>
              </a:solidFill>
              <a:effectLst/>
              <a:latin typeface="Arial Narrow" panose="020B0606020202030204" pitchFamily="34" charset="0"/>
            </a:rPr>
            <a:t>untuk</a:t>
          </a:r>
          <a:r>
            <a:rPr lang="en-US" sz="1600" b="1" dirty="0">
              <a:solidFill>
                <a:schemeClr val="tx1"/>
              </a:solidFill>
              <a:effectLst/>
              <a:latin typeface="Arial Narrow" panose="020B0606020202030204" pitchFamily="34" charset="0"/>
            </a:rPr>
            <a:t> </a:t>
          </a:r>
          <a:r>
            <a:rPr lang="en-US" sz="1600" b="1" dirty="0" err="1">
              <a:solidFill>
                <a:schemeClr val="tx1"/>
              </a:solidFill>
              <a:effectLst/>
              <a:latin typeface="Arial Narrow" panose="020B0606020202030204" pitchFamily="34" charset="0"/>
            </a:rPr>
            <a:t>pelunasan</a:t>
          </a:r>
          <a:r>
            <a:rPr lang="en-US" sz="1600" b="1" dirty="0">
              <a:solidFill>
                <a:schemeClr val="tx1"/>
              </a:solidFill>
              <a:effectLst/>
              <a:latin typeface="Arial Narrow" panose="020B0606020202030204" pitchFamily="34" charset="0"/>
            </a:rPr>
            <a:t> </a:t>
          </a:r>
          <a:r>
            <a:rPr lang="en-US" sz="1600" b="1" dirty="0" err="1">
              <a:solidFill>
                <a:schemeClr val="tx1"/>
              </a:solidFill>
              <a:effectLst/>
              <a:latin typeface="Arial Narrow" panose="020B0606020202030204" pitchFamily="34" charset="0"/>
            </a:rPr>
            <a:t>pendaftaran</a:t>
          </a:r>
          <a:r>
            <a:rPr lang="en-US" sz="1600" b="1" dirty="0">
              <a:solidFill>
                <a:schemeClr val="tx1"/>
              </a:solidFill>
              <a:effectLst/>
              <a:latin typeface="Arial Narrow" panose="020B0606020202030204" pitchFamily="34" charset="0"/>
            </a:rPr>
            <a:t> </a:t>
          </a:r>
          <a:r>
            <a:rPr lang="en-US" sz="1600" b="1" dirty="0" err="1">
              <a:solidFill>
                <a:schemeClr val="tx1"/>
              </a:solidFill>
              <a:effectLst/>
              <a:latin typeface="Arial Narrow" panose="020B0606020202030204" pitchFamily="34" charset="0"/>
            </a:rPr>
            <a:t>dan</a:t>
          </a:r>
          <a:r>
            <a:rPr lang="en-US" sz="1600" b="1" dirty="0">
              <a:solidFill>
                <a:schemeClr val="tx1"/>
              </a:solidFill>
              <a:effectLst/>
              <a:latin typeface="Arial Narrow" panose="020B0606020202030204" pitchFamily="34" charset="0"/>
            </a:rPr>
            <a:t> </a:t>
          </a:r>
          <a:r>
            <a:rPr lang="en-US" sz="1600" b="1" dirty="0" err="1">
              <a:solidFill>
                <a:schemeClr val="tx1"/>
              </a:solidFill>
              <a:effectLst/>
              <a:latin typeface="Arial Narrow" panose="020B0606020202030204" pitchFamily="34" charset="0"/>
            </a:rPr>
            <a:t>iuran</a:t>
          </a:r>
          <a:r>
            <a:rPr lang="en-US" sz="1600" b="1" dirty="0">
              <a:solidFill>
                <a:schemeClr val="tx1"/>
              </a:solidFill>
              <a:effectLst/>
              <a:latin typeface="Arial Narrow" panose="020B0606020202030204" pitchFamily="34" charset="0"/>
            </a:rPr>
            <a:t> </a:t>
          </a:r>
          <a:r>
            <a:rPr lang="en-US" sz="1600" b="1" dirty="0" err="1">
              <a:solidFill>
                <a:schemeClr val="tx1"/>
              </a:solidFill>
              <a:effectLst/>
              <a:latin typeface="Arial Narrow" panose="020B0606020202030204" pitchFamily="34" charset="0"/>
            </a:rPr>
            <a:t>setahun</a:t>
          </a:r>
          <a:r>
            <a:rPr lang="en-US" sz="1600" b="1" dirty="0">
              <a:solidFill>
                <a:schemeClr val="tx1"/>
              </a:solidFill>
              <a:effectLst/>
              <a:latin typeface="Arial Narrow" panose="020B0606020202030204" pitchFamily="34" charset="0"/>
            </a:rPr>
            <a:t>)</a:t>
          </a:r>
        </a:p>
      </dgm:t>
    </dgm:pt>
    <dgm:pt modelId="{FFB8B09A-9AD9-4597-AEB2-0247FE911C34}" type="parTrans" cxnId="{A2CDBC94-687B-476F-8056-9BEFDD6F141A}">
      <dgm:prSet/>
      <dgm:spPr/>
      <dgm:t>
        <a:bodyPr/>
        <a:lstStyle/>
        <a:p>
          <a:endParaRPr lang="en-US" sz="1600" b="1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B02AB711-9AFB-440A-879D-1BC96610790E}" type="sibTrans" cxnId="{A2CDBC94-687B-476F-8056-9BEFDD6F141A}">
      <dgm:prSet custT="1"/>
      <dgm:spPr>
        <a:ln>
          <a:solidFill>
            <a:srgbClr val="FF0000"/>
          </a:solidFill>
        </a:ln>
      </dgm:spPr>
      <dgm:t>
        <a:bodyPr/>
        <a:lstStyle/>
        <a:p>
          <a:endParaRPr lang="en-US" sz="1600" b="1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5B46CE54-2D4C-4E3D-9555-4B41F07D4CBC}">
      <dgm:prSet phldrT="[Text]" custT="1"/>
      <dgm:spPr/>
      <dgm:t>
        <a:bodyPr/>
        <a:lstStyle/>
        <a:p>
          <a:r>
            <a:rPr lang="en-US" sz="1600" b="1" dirty="0" err="1">
              <a:solidFill>
                <a:schemeClr val="tx1"/>
              </a:solidFill>
              <a:effectLst/>
              <a:latin typeface="Arial Narrow" panose="020B0606020202030204" pitchFamily="34" charset="0"/>
            </a:rPr>
            <a:t>Verifikasi</a:t>
          </a:r>
          <a:r>
            <a:rPr lang="en-US" sz="1600" b="1" dirty="0">
              <a:solidFill>
                <a:schemeClr val="tx1"/>
              </a:solidFill>
              <a:effectLst/>
              <a:latin typeface="Arial Narrow" panose="020B0606020202030204" pitchFamily="34" charset="0"/>
            </a:rPr>
            <a:t> DPD</a:t>
          </a:r>
        </a:p>
      </dgm:t>
    </dgm:pt>
    <dgm:pt modelId="{005D1B74-0708-4D96-AD83-0139C42CE475}" type="parTrans" cxnId="{CC2D9CE3-C9C8-4C32-9A37-C8F6B4BC4DBB}">
      <dgm:prSet/>
      <dgm:spPr/>
      <dgm:t>
        <a:bodyPr/>
        <a:lstStyle/>
        <a:p>
          <a:endParaRPr lang="en-US" sz="1600" b="1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0409FFD4-FF91-467A-90A1-1AF800AB109C}" type="sibTrans" cxnId="{CC2D9CE3-C9C8-4C32-9A37-C8F6B4BC4DBB}">
      <dgm:prSet custT="1"/>
      <dgm:spPr/>
      <dgm:t>
        <a:bodyPr/>
        <a:lstStyle/>
        <a:p>
          <a:endParaRPr lang="en-US" sz="1600" b="1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B1C3A85F-72BA-4E4E-AC25-380EE86BD9E8}">
      <dgm:prSet phldrT="[Text]" custT="1"/>
      <dgm:spPr/>
      <dgm:t>
        <a:bodyPr/>
        <a:lstStyle/>
        <a:p>
          <a:r>
            <a:rPr lang="en-US" sz="1600" b="1" dirty="0" err="1">
              <a:solidFill>
                <a:schemeClr val="tx1"/>
              </a:solidFill>
              <a:effectLst/>
              <a:latin typeface="Arial Narrow" panose="020B0606020202030204" pitchFamily="34" charset="0"/>
            </a:rPr>
            <a:t>Verifikasi</a:t>
          </a:r>
          <a:r>
            <a:rPr lang="en-US" sz="1600" b="1" dirty="0">
              <a:solidFill>
                <a:schemeClr val="tx1"/>
              </a:solidFill>
              <a:effectLst/>
              <a:latin typeface="Arial Narrow" panose="020B0606020202030204" pitchFamily="34" charset="0"/>
            </a:rPr>
            <a:t> DPW</a:t>
          </a:r>
        </a:p>
      </dgm:t>
    </dgm:pt>
    <dgm:pt modelId="{7BB6D3A8-2232-470E-84F5-C9096E18A5FC}" type="parTrans" cxnId="{F6DB9B7E-B956-4E59-9A4D-ECEFEF21A3F4}">
      <dgm:prSet/>
      <dgm:spPr/>
      <dgm:t>
        <a:bodyPr/>
        <a:lstStyle/>
        <a:p>
          <a:endParaRPr lang="en-US" sz="1600" b="1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17C48B93-B4A4-47BE-B199-389F61E5DE15}" type="sibTrans" cxnId="{F6DB9B7E-B956-4E59-9A4D-ECEFEF21A3F4}">
      <dgm:prSet custT="1"/>
      <dgm:spPr/>
      <dgm:t>
        <a:bodyPr/>
        <a:lstStyle/>
        <a:p>
          <a:endParaRPr lang="en-US" sz="1600" b="1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1F31E0B8-91EC-41F0-AA5C-C8E7FE8BD30A}">
      <dgm:prSet phldrT="[Text]" custT="1"/>
      <dgm:spPr/>
      <dgm:t>
        <a:bodyPr/>
        <a:lstStyle/>
        <a:p>
          <a:r>
            <a:rPr lang="en-US" sz="1600" b="1" dirty="0" err="1">
              <a:solidFill>
                <a:schemeClr val="tx1"/>
              </a:solidFill>
              <a:effectLst/>
              <a:latin typeface="Arial Narrow" panose="020B0606020202030204" pitchFamily="34" charset="0"/>
            </a:rPr>
            <a:t>Pembayaran</a:t>
          </a:r>
          <a:r>
            <a:rPr lang="en-US" sz="1600" b="1" dirty="0">
              <a:solidFill>
                <a:schemeClr val="tx1"/>
              </a:solidFill>
              <a:effectLst/>
              <a:latin typeface="Arial Narrow" panose="020B0606020202030204" pitchFamily="34" charset="0"/>
            </a:rPr>
            <a:t> </a:t>
          </a:r>
          <a:r>
            <a:rPr lang="en-US" sz="1600" b="1" dirty="0" err="1">
              <a:solidFill>
                <a:schemeClr val="tx1"/>
              </a:solidFill>
              <a:effectLst/>
              <a:latin typeface="Arial Narrow" panose="020B0606020202030204" pitchFamily="34" charset="0"/>
            </a:rPr>
            <a:t>pendaftaran</a:t>
          </a:r>
          <a:endParaRPr lang="en-US" sz="1600" b="1" dirty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9275AA87-3A72-4F5E-A352-6936944F9D1B}" type="parTrans" cxnId="{9A794977-D852-4E1E-8F25-69C9A32C97EC}">
      <dgm:prSet/>
      <dgm:spPr/>
      <dgm:t>
        <a:bodyPr/>
        <a:lstStyle/>
        <a:p>
          <a:endParaRPr lang="en-US" sz="1600" b="1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25A87A97-85CF-409A-8451-F3626B95B72F}" type="sibTrans" cxnId="{9A794977-D852-4E1E-8F25-69C9A32C97EC}">
      <dgm:prSet custT="1"/>
      <dgm:spPr/>
      <dgm:t>
        <a:bodyPr/>
        <a:lstStyle/>
        <a:p>
          <a:endParaRPr lang="en-US" sz="1600" b="1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5912D033-CD48-4382-ADFF-9555AAF04DF1}">
      <dgm:prSet phldrT="[Text]" custT="1"/>
      <dgm:spPr/>
      <dgm:t>
        <a:bodyPr/>
        <a:lstStyle/>
        <a:p>
          <a:r>
            <a:rPr lang="en-US" sz="1600" b="1" dirty="0" err="1">
              <a:solidFill>
                <a:schemeClr val="tx1"/>
              </a:solidFill>
              <a:effectLst/>
              <a:latin typeface="Arial Narrow" panose="020B0606020202030204" pitchFamily="34" charset="0"/>
            </a:rPr>
            <a:t>Penerimaan</a:t>
          </a:r>
          <a:r>
            <a:rPr lang="en-US" sz="1600" b="1" dirty="0">
              <a:solidFill>
                <a:schemeClr val="tx1"/>
              </a:solidFill>
              <a:effectLst/>
              <a:latin typeface="Arial Narrow" panose="020B0606020202030204" pitchFamily="34" charset="0"/>
            </a:rPr>
            <a:t> NIRA </a:t>
          </a:r>
          <a:r>
            <a:rPr lang="en-US" sz="1600" b="1" dirty="0" err="1">
              <a:solidFill>
                <a:schemeClr val="tx1"/>
              </a:solidFill>
              <a:effectLst/>
              <a:latin typeface="Arial Narrow" panose="020B0606020202030204" pitchFamily="34" charset="0"/>
            </a:rPr>
            <a:t>dalan</a:t>
          </a:r>
          <a:r>
            <a:rPr lang="en-US" sz="1600" b="1" dirty="0">
              <a:solidFill>
                <a:schemeClr val="tx1"/>
              </a:solidFill>
              <a:effectLst/>
              <a:latin typeface="Arial Narrow" panose="020B0606020202030204" pitchFamily="34" charset="0"/>
            </a:rPr>
            <a:t> Email</a:t>
          </a:r>
        </a:p>
      </dgm:t>
    </dgm:pt>
    <dgm:pt modelId="{B55552FB-1936-49B2-A50C-B021F4C5C6D5}" type="parTrans" cxnId="{32A72896-C1B2-465F-9950-FDC74CB7C45E}">
      <dgm:prSet/>
      <dgm:spPr/>
      <dgm:t>
        <a:bodyPr/>
        <a:lstStyle/>
        <a:p>
          <a:endParaRPr lang="en-US" sz="1600" b="1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20A9742E-CD0A-4A0E-8097-CEFAE04F04F6}" type="sibTrans" cxnId="{32A72896-C1B2-465F-9950-FDC74CB7C45E}">
      <dgm:prSet custT="1"/>
      <dgm:spPr>
        <a:ln>
          <a:solidFill>
            <a:srgbClr val="FF0000"/>
          </a:solidFill>
        </a:ln>
      </dgm:spPr>
      <dgm:t>
        <a:bodyPr/>
        <a:lstStyle/>
        <a:p>
          <a:endParaRPr lang="en-US" sz="1600" b="1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7B907E67-A8B3-49EB-9E27-1BC138E5CD60}">
      <dgm:prSet phldrT="[Text]" custT="1"/>
      <dgm:spPr/>
      <dgm:t>
        <a:bodyPr/>
        <a:lstStyle/>
        <a:p>
          <a:r>
            <a:rPr lang="en-US" sz="1600" b="1" dirty="0" err="1">
              <a:solidFill>
                <a:schemeClr val="tx1"/>
              </a:solidFill>
              <a:effectLst/>
              <a:latin typeface="Arial Narrow" panose="020B0606020202030204" pitchFamily="34" charset="0"/>
            </a:rPr>
            <a:t>Pengurusan</a:t>
          </a:r>
          <a:r>
            <a:rPr lang="en-US" sz="1600" b="1" dirty="0">
              <a:solidFill>
                <a:schemeClr val="tx1"/>
              </a:solidFill>
              <a:effectLst/>
              <a:latin typeface="Arial Narrow" panose="020B0606020202030204" pitchFamily="34" charset="0"/>
            </a:rPr>
            <a:t> e-STR </a:t>
          </a:r>
        </a:p>
        <a:p>
          <a:r>
            <a:rPr lang="en-US" sz="1600" b="1" dirty="0">
              <a:solidFill>
                <a:schemeClr val="tx1"/>
              </a:solidFill>
              <a:effectLst/>
              <a:latin typeface="Arial Narrow" panose="020B0606020202030204" pitchFamily="34" charset="0"/>
            </a:rPr>
            <a:t>(MTKI)</a:t>
          </a:r>
        </a:p>
      </dgm:t>
    </dgm:pt>
    <dgm:pt modelId="{B6BC613F-8783-41A8-9411-1BB9FAF13C4D}" type="parTrans" cxnId="{794089AE-D2B3-481D-B33A-D13ACC17510C}">
      <dgm:prSet/>
      <dgm:spPr/>
      <dgm:t>
        <a:bodyPr/>
        <a:lstStyle/>
        <a:p>
          <a:endParaRPr lang="en-US" sz="1600" b="1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DA9194CC-339F-4101-948D-911E36C1295C}" type="sibTrans" cxnId="{794089AE-D2B3-481D-B33A-D13ACC17510C}">
      <dgm:prSet/>
      <dgm:spPr/>
      <dgm:t>
        <a:bodyPr/>
        <a:lstStyle/>
        <a:p>
          <a:endParaRPr lang="en-US" sz="1600" b="1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4505531A-6DD5-4253-AB0F-039303EED23F}" type="pres">
      <dgm:prSet presAssocID="{12635CF7-5EFE-4D5D-998B-981F16EAAC5B}" presName="diagram" presStyleCnt="0">
        <dgm:presLayoutVars>
          <dgm:dir/>
          <dgm:resizeHandles val="exact"/>
        </dgm:presLayoutVars>
      </dgm:prSet>
      <dgm:spPr/>
    </dgm:pt>
    <dgm:pt modelId="{EAA5E168-91E1-46F4-BE62-6ACF4E073EEC}" type="pres">
      <dgm:prSet presAssocID="{4726B8B4-1158-4857-8FE4-869F620D49BA}" presName="node" presStyleLbl="node1" presStyleIdx="0" presStyleCnt="7">
        <dgm:presLayoutVars>
          <dgm:bulletEnabled val="1"/>
        </dgm:presLayoutVars>
      </dgm:prSet>
      <dgm:spPr/>
    </dgm:pt>
    <dgm:pt modelId="{FB5982F6-187A-4E77-9166-D2F7F80FABE6}" type="pres">
      <dgm:prSet presAssocID="{88CF1480-0CCE-42BE-B422-F5EB8936D5E8}" presName="sibTrans" presStyleLbl="sibTrans2D1" presStyleIdx="0" presStyleCnt="6"/>
      <dgm:spPr/>
    </dgm:pt>
    <dgm:pt modelId="{8C3D4B67-2600-4D14-904B-D69AB4B7EBAD}" type="pres">
      <dgm:prSet presAssocID="{88CF1480-0CCE-42BE-B422-F5EB8936D5E8}" presName="connectorText" presStyleLbl="sibTrans2D1" presStyleIdx="0" presStyleCnt="6"/>
      <dgm:spPr/>
    </dgm:pt>
    <dgm:pt modelId="{CAA2F185-6920-41B3-96B1-9CF6A45F9D12}" type="pres">
      <dgm:prSet presAssocID="{EBCD0316-9371-4349-831D-B4868C30A39C}" presName="node" presStyleLbl="node1" presStyleIdx="1" presStyleCnt="7">
        <dgm:presLayoutVars>
          <dgm:bulletEnabled val="1"/>
        </dgm:presLayoutVars>
      </dgm:prSet>
      <dgm:spPr/>
    </dgm:pt>
    <dgm:pt modelId="{EF3A5FA6-89E7-40DC-9776-05808217DEC2}" type="pres">
      <dgm:prSet presAssocID="{B02AB711-9AFB-440A-879D-1BC96610790E}" presName="sibTrans" presStyleLbl="sibTrans2D1" presStyleIdx="1" presStyleCnt="6"/>
      <dgm:spPr/>
    </dgm:pt>
    <dgm:pt modelId="{F8603689-DEB6-4D65-8CA6-890EB9C95900}" type="pres">
      <dgm:prSet presAssocID="{B02AB711-9AFB-440A-879D-1BC96610790E}" presName="connectorText" presStyleLbl="sibTrans2D1" presStyleIdx="1" presStyleCnt="6"/>
      <dgm:spPr/>
    </dgm:pt>
    <dgm:pt modelId="{1E274B86-1124-4C81-B3AA-EBC26B0A23B8}" type="pres">
      <dgm:prSet presAssocID="{5B46CE54-2D4C-4E3D-9555-4B41F07D4CBC}" presName="node" presStyleLbl="node1" presStyleIdx="2" presStyleCnt="7">
        <dgm:presLayoutVars>
          <dgm:bulletEnabled val="1"/>
        </dgm:presLayoutVars>
      </dgm:prSet>
      <dgm:spPr/>
    </dgm:pt>
    <dgm:pt modelId="{A49B31FE-DE01-42D8-A7AD-7008441A340F}" type="pres">
      <dgm:prSet presAssocID="{0409FFD4-FF91-467A-90A1-1AF800AB109C}" presName="sibTrans" presStyleLbl="sibTrans2D1" presStyleIdx="2" presStyleCnt="6"/>
      <dgm:spPr/>
    </dgm:pt>
    <dgm:pt modelId="{CBCFA9BA-2BCA-4775-B4A9-662D7E835F07}" type="pres">
      <dgm:prSet presAssocID="{0409FFD4-FF91-467A-90A1-1AF800AB109C}" presName="connectorText" presStyleLbl="sibTrans2D1" presStyleIdx="2" presStyleCnt="6"/>
      <dgm:spPr/>
    </dgm:pt>
    <dgm:pt modelId="{5BFD6B27-3B3D-4437-987C-CDDC9560B4E9}" type="pres">
      <dgm:prSet presAssocID="{B1C3A85F-72BA-4E4E-AC25-380EE86BD9E8}" presName="node" presStyleLbl="node1" presStyleIdx="3" presStyleCnt="7">
        <dgm:presLayoutVars>
          <dgm:bulletEnabled val="1"/>
        </dgm:presLayoutVars>
      </dgm:prSet>
      <dgm:spPr/>
    </dgm:pt>
    <dgm:pt modelId="{1DD9E7DC-FB9E-46CE-A92C-C1F80D5F57A6}" type="pres">
      <dgm:prSet presAssocID="{17C48B93-B4A4-47BE-B199-389F61E5DE15}" presName="sibTrans" presStyleLbl="sibTrans2D1" presStyleIdx="3" presStyleCnt="6"/>
      <dgm:spPr/>
    </dgm:pt>
    <dgm:pt modelId="{14D31695-5956-470E-8E98-F8D7943EF49A}" type="pres">
      <dgm:prSet presAssocID="{17C48B93-B4A4-47BE-B199-389F61E5DE15}" presName="connectorText" presStyleLbl="sibTrans2D1" presStyleIdx="3" presStyleCnt="6"/>
      <dgm:spPr/>
    </dgm:pt>
    <dgm:pt modelId="{E43A3DB1-BB2E-474D-ADFF-964ECD577BE2}" type="pres">
      <dgm:prSet presAssocID="{1F31E0B8-91EC-41F0-AA5C-C8E7FE8BD30A}" presName="node" presStyleLbl="node1" presStyleIdx="4" presStyleCnt="7">
        <dgm:presLayoutVars>
          <dgm:bulletEnabled val="1"/>
        </dgm:presLayoutVars>
      </dgm:prSet>
      <dgm:spPr/>
    </dgm:pt>
    <dgm:pt modelId="{70EEC647-A84C-40B4-8DF4-9B77D89B6C41}" type="pres">
      <dgm:prSet presAssocID="{25A87A97-85CF-409A-8451-F3626B95B72F}" presName="sibTrans" presStyleLbl="sibTrans2D1" presStyleIdx="4" presStyleCnt="6"/>
      <dgm:spPr/>
    </dgm:pt>
    <dgm:pt modelId="{98F2706A-DA40-46A7-B90D-82D8484C5570}" type="pres">
      <dgm:prSet presAssocID="{25A87A97-85CF-409A-8451-F3626B95B72F}" presName="connectorText" presStyleLbl="sibTrans2D1" presStyleIdx="4" presStyleCnt="6"/>
      <dgm:spPr/>
    </dgm:pt>
    <dgm:pt modelId="{67980C47-EA2D-4ECF-8B00-A235D26B1E7B}" type="pres">
      <dgm:prSet presAssocID="{5912D033-CD48-4382-ADFF-9555AAF04DF1}" presName="node" presStyleLbl="node1" presStyleIdx="5" presStyleCnt="7">
        <dgm:presLayoutVars>
          <dgm:bulletEnabled val="1"/>
        </dgm:presLayoutVars>
      </dgm:prSet>
      <dgm:spPr/>
    </dgm:pt>
    <dgm:pt modelId="{7174F3F2-A0BD-4C63-94AC-C5566BF7348E}" type="pres">
      <dgm:prSet presAssocID="{20A9742E-CD0A-4A0E-8097-CEFAE04F04F6}" presName="sibTrans" presStyleLbl="sibTrans2D1" presStyleIdx="5" presStyleCnt="6"/>
      <dgm:spPr/>
    </dgm:pt>
    <dgm:pt modelId="{0D4707ED-7DA7-4A73-ACBB-536BAF492CA6}" type="pres">
      <dgm:prSet presAssocID="{20A9742E-CD0A-4A0E-8097-CEFAE04F04F6}" presName="connectorText" presStyleLbl="sibTrans2D1" presStyleIdx="5" presStyleCnt="6"/>
      <dgm:spPr/>
    </dgm:pt>
    <dgm:pt modelId="{7BF0F333-91EC-404B-B643-BBA425328EE5}" type="pres">
      <dgm:prSet presAssocID="{7B907E67-A8B3-49EB-9E27-1BC138E5CD60}" presName="node" presStyleLbl="node1" presStyleIdx="6" presStyleCnt="7">
        <dgm:presLayoutVars>
          <dgm:bulletEnabled val="1"/>
        </dgm:presLayoutVars>
      </dgm:prSet>
      <dgm:spPr/>
    </dgm:pt>
  </dgm:ptLst>
  <dgm:cxnLst>
    <dgm:cxn modelId="{799EF20A-0CFC-4861-AB72-ADAAEA98920C}" type="presOf" srcId="{12635CF7-5EFE-4D5D-998B-981F16EAAC5B}" destId="{4505531A-6DD5-4253-AB0F-039303EED23F}" srcOrd="0" destOrd="0" presId="urn:microsoft.com/office/officeart/2005/8/layout/process5"/>
    <dgm:cxn modelId="{18713F15-7C41-4A4E-8C97-EF58AE7512C9}" type="presOf" srcId="{B02AB711-9AFB-440A-879D-1BC96610790E}" destId="{EF3A5FA6-89E7-40DC-9776-05808217DEC2}" srcOrd="0" destOrd="0" presId="urn:microsoft.com/office/officeart/2005/8/layout/process5"/>
    <dgm:cxn modelId="{CFB93726-EE9F-41FA-8F56-352A3E71E78B}" type="presOf" srcId="{5912D033-CD48-4382-ADFF-9555AAF04DF1}" destId="{67980C47-EA2D-4ECF-8B00-A235D26B1E7B}" srcOrd="0" destOrd="0" presId="urn:microsoft.com/office/officeart/2005/8/layout/process5"/>
    <dgm:cxn modelId="{FF5DBA36-1E85-4E54-ABCE-D27208347B97}" type="presOf" srcId="{88CF1480-0CCE-42BE-B422-F5EB8936D5E8}" destId="{FB5982F6-187A-4E77-9166-D2F7F80FABE6}" srcOrd="0" destOrd="0" presId="urn:microsoft.com/office/officeart/2005/8/layout/process5"/>
    <dgm:cxn modelId="{6E94BC36-3D58-4180-91C0-4919F4DE10C3}" srcId="{12635CF7-5EFE-4D5D-998B-981F16EAAC5B}" destId="{4726B8B4-1158-4857-8FE4-869F620D49BA}" srcOrd="0" destOrd="0" parTransId="{4B8B9D64-6A14-4870-A4ED-E45D9D4877AF}" sibTransId="{88CF1480-0CCE-42BE-B422-F5EB8936D5E8}"/>
    <dgm:cxn modelId="{64301F3C-F124-4681-A258-583FE7D20B73}" type="presOf" srcId="{4726B8B4-1158-4857-8FE4-869F620D49BA}" destId="{EAA5E168-91E1-46F4-BE62-6ACF4E073EEC}" srcOrd="0" destOrd="0" presId="urn:microsoft.com/office/officeart/2005/8/layout/process5"/>
    <dgm:cxn modelId="{2F176E5F-DF91-4142-9207-A364CFC1EF31}" type="presOf" srcId="{20A9742E-CD0A-4A0E-8097-CEFAE04F04F6}" destId="{0D4707ED-7DA7-4A73-ACBB-536BAF492CA6}" srcOrd="1" destOrd="0" presId="urn:microsoft.com/office/officeart/2005/8/layout/process5"/>
    <dgm:cxn modelId="{91EE4F66-BB0A-4054-B740-09F2C9F8A59D}" type="presOf" srcId="{0409FFD4-FF91-467A-90A1-1AF800AB109C}" destId="{A49B31FE-DE01-42D8-A7AD-7008441A340F}" srcOrd="0" destOrd="0" presId="urn:microsoft.com/office/officeart/2005/8/layout/process5"/>
    <dgm:cxn modelId="{73FC3654-0383-4F6C-86DE-BCC950A7FBF3}" type="presOf" srcId="{B02AB711-9AFB-440A-879D-1BC96610790E}" destId="{F8603689-DEB6-4D65-8CA6-890EB9C95900}" srcOrd="1" destOrd="0" presId="urn:microsoft.com/office/officeart/2005/8/layout/process5"/>
    <dgm:cxn modelId="{DFE94E56-F991-4A8C-9688-DBE3F991669A}" type="presOf" srcId="{B1C3A85F-72BA-4E4E-AC25-380EE86BD9E8}" destId="{5BFD6B27-3B3D-4437-987C-CDDC9560B4E9}" srcOrd="0" destOrd="0" presId="urn:microsoft.com/office/officeart/2005/8/layout/process5"/>
    <dgm:cxn modelId="{9A794977-D852-4E1E-8F25-69C9A32C97EC}" srcId="{12635CF7-5EFE-4D5D-998B-981F16EAAC5B}" destId="{1F31E0B8-91EC-41F0-AA5C-C8E7FE8BD30A}" srcOrd="4" destOrd="0" parTransId="{9275AA87-3A72-4F5E-A352-6936944F9D1B}" sibTransId="{25A87A97-85CF-409A-8451-F3626B95B72F}"/>
    <dgm:cxn modelId="{C112CE5A-2993-4112-B749-F5EB9C8F2857}" type="presOf" srcId="{17C48B93-B4A4-47BE-B199-389F61E5DE15}" destId="{14D31695-5956-470E-8E98-F8D7943EF49A}" srcOrd="1" destOrd="0" presId="urn:microsoft.com/office/officeart/2005/8/layout/process5"/>
    <dgm:cxn modelId="{F6DB9B7E-B956-4E59-9A4D-ECEFEF21A3F4}" srcId="{12635CF7-5EFE-4D5D-998B-981F16EAAC5B}" destId="{B1C3A85F-72BA-4E4E-AC25-380EE86BD9E8}" srcOrd="3" destOrd="0" parTransId="{7BB6D3A8-2232-470E-84F5-C9096E18A5FC}" sibTransId="{17C48B93-B4A4-47BE-B199-389F61E5DE15}"/>
    <dgm:cxn modelId="{D15AB283-08BA-4309-AAE8-9F0D15C6B61B}" type="presOf" srcId="{7B907E67-A8B3-49EB-9E27-1BC138E5CD60}" destId="{7BF0F333-91EC-404B-B643-BBA425328EE5}" srcOrd="0" destOrd="0" presId="urn:microsoft.com/office/officeart/2005/8/layout/process5"/>
    <dgm:cxn modelId="{0042CC84-DB61-4685-B153-93939F89C5E9}" type="presOf" srcId="{5B46CE54-2D4C-4E3D-9555-4B41F07D4CBC}" destId="{1E274B86-1124-4C81-B3AA-EBC26B0A23B8}" srcOrd="0" destOrd="0" presId="urn:microsoft.com/office/officeart/2005/8/layout/process5"/>
    <dgm:cxn modelId="{3945BA8D-9A24-4DDD-8A86-87C1B4AFFBB7}" type="presOf" srcId="{17C48B93-B4A4-47BE-B199-389F61E5DE15}" destId="{1DD9E7DC-FB9E-46CE-A92C-C1F80D5F57A6}" srcOrd="0" destOrd="0" presId="urn:microsoft.com/office/officeart/2005/8/layout/process5"/>
    <dgm:cxn modelId="{343B928E-106E-4660-9397-46C38AB4A11D}" type="presOf" srcId="{1F31E0B8-91EC-41F0-AA5C-C8E7FE8BD30A}" destId="{E43A3DB1-BB2E-474D-ADFF-964ECD577BE2}" srcOrd="0" destOrd="0" presId="urn:microsoft.com/office/officeart/2005/8/layout/process5"/>
    <dgm:cxn modelId="{A2CDBC94-687B-476F-8056-9BEFDD6F141A}" srcId="{12635CF7-5EFE-4D5D-998B-981F16EAAC5B}" destId="{EBCD0316-9371-4349-831D-B4868C30A39C}" srcOrd="1" destOrd="0" parTransId="{FFB8B09A-9AD9-4597-AEB2-0247FE911C34}" sibTransId="{B02AB711-9AFB-440A-879D-1BC96610790E}"/>
    <dgm:cxn modelId="{32A72896-C1B2-465F-9950-FDC74CB7C45E}" srcId="{12635CF7-5EFE-4D5D-998B-981F16EAAC5B}" destId="{5912D033-CD48-4382-ADFF-9555AAF04DF1}" srcOrd="5" destOrd="0" parTransId="{B55552FB-1936-49B2-A50C-B021F4C5C6D5}" sibTransId="{20A9742E-CD0A-4A0E-8097-CEFAE04F04F6}"/>
    <dgm:cxn modelId="{EEEB1AAB-7EFB-43D6-B409-525F56722A69}" type="presOf" srcId="{25A87A97-85CF-409A-8451-F3626B95B72F}" destId="{70EEC647-A84C-40B4-8DF4-9B77D89B6C41}" srcOrd="0" destOrd="0" presId="urn:microsoft.com/office/officeart/2005/8/layout/process5"/>
    <dgm:cxn modelId="{4F08FCAC-00DE-47D1-9AC2-F37AE3821FCD}" type="presOf" srcId="{0409FFD4-FF91-467A-90A1-1AF800AB109C}" destId="{CBCFA9BA-2BCA-4775-B4A9-662D7E835F07}" srcOrd="1" destOrd="0" presId="urn:microsoft.com/office/officeart/2005/8/layout/process5"/>
    <dgm:cxn modelId="{794089AE-D2B3-481D-B33A-D13ACC17510C}" srcId="{12635CF7-5EFE-4D5D-998B-981F16EAAC5B}" destId="{7B907E67-A8B3-49EB-9E27-1BC138E5CD60}" srcOrd="6" destOrd="0" parTransId="{B6BC613F-8783-41A8-9411-1BB9FAF13C4D}" sibTransId="{DA9194CC-339F-4101-948D-911E36C1295C}"/>
    <dgm:cxn modelId="{86A1ECB9-B661-417E-B834-C4C5E66BCEE0}" type="presOf" srcId="{EBCD0316-9371-4349-831D-B4868C30A39C}" destId="{CAA2F185-6920-41B3-96B1-9CF6A45F9D12}" srcOrd="0" destOrd="0" presId="urn:microsoft.com/office/officeart/2005/8/layout/process5"/>
    <dgm:cxn modelId="{1A10D1DD-3A79-4CE4-A18A-20F506CFC7AC}" type="presOf" srcId="{20A9742E-CD0A-4A0E-8097-CEFAE04F04F6}" destId="{7174F3F2-A0BD-4C63-94AC-C5566BF7348E}" srcOrd="0" destOrd="0" presId="urn:microsoft.com/office/officeart/2005/8/layout/process5"/>
    <dgm:cxn modelId="{EB1D82E0-FFB5-4B60-B7D1-894B6C1A588A}" type="presOf" srcId="{25A87A97-85CF-409A-8451-F3626B95B72F}" destId="{98F2706A-DA40-46A7-B90D-82D8484C5570}" srcOrd="1" destOrd="0" presId="urn:microsoft.com/office/officeart/2005/8/layout/process5"/>
    <dgm:cxn modelId="{CC2D9CE3-C9C8-4C32-9A37-C8F6B4BC4DBB}" srcId="{12635CF7-5EFE-4D5D-998B-981F16EAAC5B}" destId="{5B46CE54-2D4C-4E3D-9555-4B41F07D4CBC}" srcOrd="2" destOrd="0" parTransId="{005D1B74-0708-4D96-AD83-0139C42CE475}" sibTransId="{0409FFD4-FF91-467A-90A1-1AF800AB109C}"/>
    <dgm:cxn modelId="{EEF294F0-8426-4FC1-95A5-6A58EE2F5ACA}" type="presOf" srcId="{88CF1480-0CCE-42BE-B422-F5EB8936D5E8}" destId="{8C3D4B67-2600-4D14-904B-D69AB4B7EBAD}" srcOrd="1" destOrd="0" presId="urn:microsoft.com/office/officeart/2005/8/layout/process5"/>
    <dgm:cxn modelId="{FFDDE7E7-C80A-4163-B6AE-5FEBE1A9DA7C}" type="presParOf" srcId="{4505531A-6DD5-4253-AB0F-039303EED23F}" destId="{EAA5E168-91E1-46F4-BE62-6ACF4E073EEC}" srcOrd="0" destOrd="0" presId="urn:microsoft.com/office/officeart/2005/8/layout/process5"/>
    <dgm:cxn modelId="{07D1DE45-8B2F-4D54-8258-D5F45F259786}" type="presParOf" srcId="{4505531A-6DD5-4253-AB0F-039303EED23F}" destId="{FB5982F6-187A-4E77-9166-D2F7F80FABE6}" srcOrd="1" destOrd="0" presId="urn:microsoft.com/office/officeart/2005/8/layout/process5"/>
    <dgm:cxn modelId="{9CC876F0-BF3E-4376-AAA5-5C13B26C541A}" type="presParOf" srcId="{FB5982F6-187A-4E77-9166-D2F7F80FABE6}" destId="{8C3D4B67-2600-4D14-904B-D69AB4B7EBAD}" srcOrd="0" destOrd="0" presId="urn:microsoft.com/office/officeart/2005/8/layout/process5"/>
    <dgm:cxn modelId="{F46E8188-80FA-4CBE-BE8B-8424949ECDAF}" type="presParOf" srcId="{4505531A-6DD5-4253-AB0F-039303EED23F}" destId="{CAA2F185-6920-41B3-96B1-9CF6A45F9D12}" srcOrd="2" destOrd="0" presId="urn:microsoft.com/office/officeart/2005/8/layout/process5"/>
    <dgm:cxn modelId="{BE12E311-0265-487A-B5E0-911370C3B168}" type="presParOf" srcId="{4505531A-6DD5-4253-AB0F-039303EED23F}" destId="{EF3A5FA6-89E7-40DC-9776-05808217DEC2}" srcOrd="3" destOrd="0" presId="urn:microsoft.com/office/officeart/2005/8/layout/process5"/>
    <dgm:cxn modelId="{068CBE96-C02B-434C-AFDC-D9B55B26A5C1}" type="presParOf" srcId="{EF3A5FA6-89E7-40DC-9776-05808217DEC2}" destId="{F8603689-DEB6-4D65-8CA6-890EB9C95900}" srcOrd="0" destOrd="0" presId="urn:microsoft.com/office/officeart/2005/8/layout/process5"/>
    <dgm:cxn modelId="{F2073F08-6D34-4453-BD5D-18135CDE93D0}" type="presParOf" srcId="{4505531A-6DD5-4253-AB0F-039303EED23F}" destId="{1E274B86-1124-4C81-B3AA-EBC26B0A23B8}" srcOrd="4" destOrd="0" presId="urn:microsoft.com/office/officeart/2005/8/layout/process5"/>
    <dgm:cxn modelId="{A444FEDF-CA35-4987-B190-7C4FBAFB55D2}" type="presParOf" srcId="{4505531A-6DD5-4253-AB0F-039303EED23F}" destId="{A49B31FE-DE01-42D8-A7AD-7008441A340F}" srcOrd="5" destOrd="0" presId="urn:microsoft.com/office/officeart/2005/8/layout/process5"/>
    <dgm:cxn modelId="{0642CCBC-BBBA-46BA-9D8C-1EE466B5FFAD}" type="presParOf" srcId="{A49B31FE-DE01-42D8-A7AD-7008441A340F}" destId="{CBCFA9BA-2BCA-4775-B4A9-662D7E835F07}" srcOrd="0" destOrd="0" presId="urn:microsoft.com/office/officeart/2005/8/layout/process5"/>
    <dgm:cxn modelId="{ED3D3096-9CD5-4A9C-967A-F18A9F17275E}" type="presParOf" srcId="{4505531A-6DD5-4253-AB0F-039303EED23F}" destId="{5BFD6B27-3B3D-4437-987C-CDDC9560B4E9}" srcOrd="6" destOrd="0" presId="urn:microsoft.com/office/officeart/2005/8/layout/process5"/>
    <dgm:cxn modelId="{3078429A-D999-41B6-B900-54E4E42C4D2B}" type="presParOf" srcId="{4505531A-6DD5-4253-AB0F-039303EED23F}" destId="{1DD9E7DC-FB9E-46CE-A92C-C1F80D5F57A6}" srcOrd="7" destOrd="0" presId="urn:microsoft.com/office/officeart/2005/8/layout/process5"/>
    <dgm:cxn modelId="{F8E4FBC7-3390-481F-9695-96AAF58AD9FF}" type="presParOf" srcId="{1DD9E7DC-FB9E-46CE-A92C-C1F80D5F57A6}" destId="{14D31695-5956-470E-8E98-F8D7943EF49A}" srcOrd="0" destOrd="0" presId="urn:microsoft.com/office/officeart/2005/8/layout/process5"/>
    <dgm:cxn modelId="{C478039D-696C-4A8A-80FD-647F04F3AEC6}" type="presParOf" srcId="{4505531A-6DD5-4253-AB0F-039303EED23F}" destId="{E43A3DB1-BB2E-474D-ADFF-964ECD577BE2}" srcOrd="8" destOrd="0" presId="urn:microsoft.com/office/officeart/2005/8/layout/process5"/>
    <dgm:cxn modelId="{6D06462F-1E46-4ED6-B5D6-DDEF9DDCFAEF}" type="presParOf" srcId="{4505531A-6DD5-4253-AB0F-039303EED23F}" destId="{70EEC647-A84C-40B4-8DF4-9B77D89B6C41}" srcOrd="9" destOrd="0" presId="urn:microsoft.com/office/officeart/2005/8/layout/process5"/>
    <dgm:cxn modelId="{FA1809B7-3374-4FAB-85D1-4909CB8E0133}" type="presParOf" srcId="{70EEC647-A84C-40B4-8DF4-9B77D89B6C41}" destId="{98F2706A-DA40-46A7-B90D-82D8484C5570}" srcOrd="0" destOrd="0" presId="urn:microsoft.com/office/officeart/2005/8/layout/process5"/>
    <dgm:cxn modelId="{0253C6F4-1FE9-4AA2-A537-8B57CA4ACF6A}" type="presParOf" srcId="{4505531A-6DD5-4253-AB0F-039303EED23F}" destId="{67980C47-EA2D-4ECF-8B00-A235D26B1E7B}" srcOrd="10" destOrd="0" presId="urn:microsoft.com/office/officeart/2005/8/layout/process5"/>
    <dgm:cxn modelId="{1C1A82C9-FEE5-46D2-BDF7-9B979982A612}" type="presParOf" srcId="{4505531A-6DD5-4253-AB0F-039303EED23F}" destId="{7174F3F2-A0BD-4C63-94AC-C5566BF7348E}" srcOrd="11" destOrd="0" presId="urn:microsoft.com/office/officeart/2005/8/layout/process5"/>
    <dgm:cxn modelId="{47DC9B40-6FE0-470D-B28B-4C78BA4EAD24}" type="presParOf" srcId="{7174F3F2-A0BD-4C63-94AC-C5566BF7348E}" destId="{0D4707ED-7DA7-4A73-ACBB-536BAF492CA6}" srcOrd="0" destOrd="0" presId="urn:microsoft.com/office/officeart/2005/8/layout/process5"/>
    <dgm:cxn modelId="{C835D21B-774A-4D7A-8F37-BB8C69BFA3AC}" type="presParOf" srcId="{4505531A-6DD5-4253-AB0F-039303EED23F}" destId="{7BF0F333-91EC-404B-B643-BBA425328EE5}" srcOrd="12" destOrd="0" presId="urn:microsoft.com/office/officeart/2005/8/layout/process5"/>
  </dgm:cxnLst>
  <dgm:bg>
    <a:solidFill>
      <a:schemeClr val="tx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5E168-91E1-46F4-BE62-6ACF4E073EEC}">
      <dsp:nvSpPr>
        <dsp:cNvPr id="0" name=""/>
        <dsp:cNvSpPr/>
      </dsp:nvSpPr>
      <dsp:spPr>
        <a:xfrm>
          <a:off x="4665" y="759370"/>
          <a:ext cx="2039956" cy="1223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tx1"/>
              </a:solidFill>
              <a:effectLst/>
              <a:latin typeface="Arial Narrow" panose="020B0606020202030204" pitchFamily="34" charset="0"/>
            </a:rPr>
            <a:t>Registrasi</a:t>
          </a:r>
          <a:r>
            <a:rPr lang="en-US" sz="1600" b="1" kern="1200" dirty="0">
              <a:solidFill>
                <a:schemeClr val="tx1"/>
              </a:solidFill>
              <a:effectLst/>
              <a:latin typeface="Arial Narrow" panose="020B0606020202030204" pitchFamily="34" charset="0"/>
            </a:rPr>
            <a:t> di </a:t>
          </a:r>
          <a:r>
            <a:rPr lang="en-US" sz="1600" b="1" kern="1200" dirty="0" err="1">
              <a:solidFill>
                <a:schemeClr val="tx1"/>
              </a:solidFill>
              <a:effectLst/>
              <a:latin typeface="Arial Narrow" panose="020B0606020202030204" pitchFamily="34" charset="0"/>
            </a:rPr>
            <a:t>akun</a:t>
          </a:r>
          <a:r>
            <a:rPr lang="en-US" sz="1600" b="1" kern="1200" dirty="0">
              <a:solidFill>
                <a:schemeClr val="tx1"/>
              </a:solidFill>
              <a:effectLst/>
              <a:latin typeface="Arial Narrow" panose="020B0606020202030204" pitchFamily="34" charset="0"/>
            </a:rPr>
            <a:t> PPNI</a:t>
          </a:r>
        </a:p>
      </dsp:txBody>
      <dsp:txXfrm>
        <a:off x="40514" y="795219"/>
        <a:ext cx="1968258" cy="1152276"/>
      </dsp:txXfrm>
    </dsp:sp>
    <dsp:sp modelId="{FB5982F6-187A-4E77-9166-D2F7F80FABE6}">
      <dsp:nvSpPr>
        <dsp:cNvPr id="0" name=""/>
        <dsp:cNvSpPr/>
      </dsp:nvSpPr>
      <dsp:spPr>
        <a:xfrm>
          <a:off x="2224138" y="1118402"/>
          <a:ext cx="432470" cy="5059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>
            <a:solidFill>
              <a:schemeClr val="tx1"/>
            </a:solidFill>
            <a:effectLst/>
            <a:latin typeface="Arial Narrow" panose="020B0606020202030204" pitchFamily="34" charset="0"/>
          </a:endParaRPr>
        </a:p>
      </dsp:txBody>
      <dsp:txXfrm>
        <a:off x="2224138" y="1219584"/>
        <a:ext cx="302729" cy="303545"/>
      </dsp:txXfrm>
    </dsp:sp>
    <dsp:sp modelId="{CAA2F185-6920-41B3-96B1-9CF6A45F9D12}">
      <dsp:nvSpPr>
        <dsp:cNvPr id="0" name=""/>
        <dsp:cNvSpPr/>
      </dsp:nvSpPr>
      <dsp:spPr>
        <a:xfrm>
          <a:off x="2860605" y="759370"/>
          <a:ext cx="2039956" cy="1223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tx1"/>
              </a:solidFill>
              <a:effectLst/>
              <a:latin typeface="Arial Narrow" panose="020B0606020202030204" pitchFamily="34" charset="0"/>
            </a:rPr>
            <a:t>Verifikasi</a:t>
          </a:r>
          <a:r>
            <a:rPr lang="en-US" sz="1600" b="1" kern="1200" dirty="0">
              <a:solidFill>
                <a:schemeClr val="tx1"/>
              </a:solidFill>
              <a:effectLst/>
              <a:latin typeface="Arial Narrow" panose="020B0606020202030204" pitchFamily="34" charset="0"/>
            </a:rPr>
            <a:t> DPK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effectLst/>
              <a:latin typeface="Arial Narrow" panose="020B0606020202030204" pitchFamily="34" charset="0"/>
            </a:rPr>
            <a:t>( </a:t>
          </a:r>
          <a:r>
            <a:rPr lang="en-US" sz="1600" b="1" kern="1200" dirty="0" err="1">
              <a:solidFill>
                <a:schemeClr val="tx1"/>
              </a:solidFill>
              <a:effectLst/>
              <a:latin typeface="Arial Narrow" panose="020B0606020202030204" pitchFamily="34" charset="0"/>
            </a:rPr>
            <a:t>mendapatkan</a:t>
          </a:r>
          <a:r>
            <a:rPr lang="en-US" sz="1600" b="1" kern="1200" dirty="0">
              <a:solidFill>
                <a:schemeClr val="tx1"/>
              </a:solidFill>
              <a:effectLst/>
              <a:latin typeface="Arial Narrow" panose="020B0606020202030204" pitchFamily="34" charset="0"/>
            </a:rPr>
            <a:t> VA </a:t>
          </a:r>
          <a:r>
            <a:rPr lang="en-US" sz="1600" b="1" kern="1200" dirty="0" err="1">
              <a:solidFill>
                <a:schemeClr val="tx1"/>
              </a:solidFill>
              <a:effectLst/>
              <a:latin typeface="Arial Narrow" panose="020B0606020202030204" pitchFamily="34" charset="0"/>
            </a:rPr>
            <a:t>untuk</a:t>
          </a:r>
          <a:r>
            <a:rPr lang="en-US" sz="1600" b="1" kern="1200" dirty="0">
              <a:solidFill>
                <a:schemeClr val="tx1"/>
              </a:solidFill>
              <a:effectLst/>
              <a:latin typeface="Arial Narrow" panose="020B0606020202030204" pitchFamily="34" charset="0"/>
            </a:rPr>
            <a:t> </a:t>
          </a:r>
          <a:r>
            <a:rPr lang="en-US" sz="1600" b="1" kern="1200" dirty="0" err="1">
              <a:solidFill>
                <a:schemeClr val="tx1"/>
              </a:solidFill>
              <a:effectLst/>
              <a:latin typeface="Arial Narrow" panose="020B0606020202030204" pitchFamily="34" charset="0"/>
            </a:rPr>
            <a:t>pelunasan</a:t>
          </a:r>
          <a:r>
            <a:rPr lang="en-US" sz="1600" b="1" kern="1200" dirty="0">
              <a:solidFill>
                <a:schemeClr val="tx1"/>
              </a:solidFill>
              <a:effectLst/>
              <a:latin typeface="Arial Narrow" panose="020B0606020202030204" pitchFamily="34" charset="0"/>
            </a:rPr>
            <a:t> </a:t>
          </a:r>
          <a:r>
            <a:rPr lang="en-US" sz="1600" b="1" kern="1200" dirty="0" err="1">
              <a:solidFill>
                <a:schemeClr val="tx1"/>
              </a:solidFill>
              <a:effectLst/>
              <a:latin typeface="Arial Narrow" panose="020B0606020202030204" pitchFamily="34" charset="0"/>
            </a:rPr>
            <a:t>pendaftaran</a:t>
          </a:r>
          <a:r>
            <a:rPr lang="en-US" sz="1600" b="1" kern="1200" dirty="0">
              <a:solidFill>
                <a:schemeClr val="tx1"/>
              </a:solidFill>
              <a:effectLst/>
              <a:latin typeface="Arial Narrow" panose="020B0606020202030204" pitchFamily="34" charset="0"/>
            </a:rPr>
            <a:t> </a:t>
          </a:r>
          <a:r>
            <a:rPr lang="en-US" sz="1600" b="1" kern="1200" dirty="0" err="1">
              <a:solidFill>
                <a:schemeClr val="tx1"/>
              </a:solidFill>
              <a:effectLst/>
              <a:latin typeface="Arial Narrow" panose="020B0606020202030204" pitchFamily="34" charset="0"/>
            </a:rPr>
            <a:t>dan</a:t>
          </a:r>
          <a:r>
            <a:rPr lang="en-US" sz="1600" b="1" kern="1200" dirty="0">
              <a:solidFill>
                <a:schemeClr val="tx1"/>
              </a:solidFill>
              <a:effectLst/>
              <a:latin typeface="Arial Narrow" panose="020B0606020202030204" pitchFamily="34" charset="0"/>
            </a:rPr>
            <a:t> </a:t>
          </a:r>
          <a:r>
            <a:rPr lang="en-US" sz="1600" b="1" kern="1200" dirty="0" err="1">
              <a:solidFill>
                <a:schemeClr val="tx1"/>
              </a:solidFill>
              <a:effectLst/>
              <a:latin typeface="Arial Narrow" panose="020B0606020202030204" pitchFamily="34" charset="0"/>
            </a:rPr>
            <a:t>iuran</a:t>
          </a:r>
          <a:r>
            <a:rPr lang="en-US" sz="1600" b="1" kern="1200" dirty="0">
              <a:solidFill>
                <a:schemeClr val="tx1"/>
              </a:solidFill>
              <a:effectLst/>
              <a:latin typeface="Arial Narrow" panose="020B0606020202030204" pitchFamily="34" charset="0"/>
            </a:rPr>
            <a:t> </a:t>
          </a:r>
          <a:r>
            <a:rPr lang="en-US" sz="1600" b="1" kern="1200" dirty="0" err="1">
              <a:solidFill>
                <a:schemeClr val="tx1"/>
              </a:solidFill>
              <a:effectLst/>
              <a:latin typeface="Arial Narrow" panose="020B0606020202030204" pitchFamily="34" charset="0"/>
            </a:rPr>
            <a:t>setahun</a:t>
          </a:r>
          <a:r>
            <a:rPr lang="en-US" sz="1600" b="1" kern="1200" dirty="0">
              <a:solidFill>
                <a:schemeClr val="tx1"/>
              </a:solidFill>
              <a:effectLst/>
              <a:latin typeface="Arial Narrow" panose="020B0606020202030204" pitchFamily="34" charset="0"/>
            </a:rPr>
            <a:t>)</a:t>
          </a:r>
        </a:p>
      </dsp:txBody>
      <dsp:txXfrm>
        <a:off x="2896454" y="795219"/>
        <a:ext cx="1968258" cy="1152276"/>
      </dsp:txXfrm>
    </dsp:sp>
    <dsp:sp modelId="{EF3A5FA6-89E7-40DC-9776-05808217DEC2}">
      <dsp:nvSpPr>
        <dsp:cNvPr id="0" name=""/>
        <dsp:cNvSpPr/>
      </dsp:nvSpPr>
      <dsp:spPr>
        <a:xfrm>
          <a:off x="5080078" y="1118402"/>
          <a:ext cx="432470" cy="5059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>
            <a:solidFill>
              <a:schemeClr val="tx1"/>
            </a:solidFill>
            <a:effectLst/>
            <a:latin typeface="Arial Narrow" panose="020B0606020202030204" pitchFamily="34" charset="0"/>
          </a:endParaRPr>
        </a:p>
      </dsp:txBody>
      <dsp:txXfrm>
        <a:off x="5080078" y="1219584"/>
        <a:ext cx="302729" cy="303545"/>
      </dsp:txXfrm>
    </dsp:sp>
    <dsp:sp modelId="{1E274B86-1124-4C81-B3AA-EBC26B0A23B8}">
      <dsp:nvSpPr>
        <dsp:cNvPr id="0" name=""/>
        <dsp:cNvSpPr/>
      </dsp:nvSpPr>
      <dsp:spPr>
        <a:xfrm>
          <a:off x="5716544" y="759370"/>
          <a:ext cx="2039956" cy="1223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tx1"/>
              </a:solidFill>
              <a:effectLst/>
              <a:latin typeface="Arial Narrow" panose="020B0606020202030204" pitchFamily="34" charset="0"/>
            </a:rPr>
            <a:t>Verifikasi</a:t>
          </a:r>
          <a:r>
            <a:rPr lang="en-US" sz="1600" b="1" kern="1200" dirty="0">
              <a:solidFill>
                <a:schemeClr val="tx1"/>
              </a:solidFill>
              <a:effectLst/>
              <a:latin typeface="Arial Narrow" panose="020B0606020202030204" pitchFamily="34" charset="0"/>
            </a:rPr>
            <a:t> DPD</a:t>
          </a:r>
        </a:p>
      </dsp:txBody>
      <dsp:txXfrm>
        <a:off x="5752393" y="795219"/>
        <a:ext cx="1968258" cy="1152276"/>
      </dsp:txXfrm>
    </dsp:sp>
    <dsp:sp modelId="{A49B31FE-DE01-42D8-A7AD-7008441A340F}">
      <dsp:nvSpPr>
        <dsp:cNvPr id="0" name=""/>
        <dsp:cNvSpPr/>
      </dsp:nvSpPr>
      <dsp:spPr>
        <a:xfrm>
          <a:off x="7936017" y="1118402"/>
          <a:ext cx="432470" cy="5059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>
            <a:solidFill>
              <a:schemeClr val="tx1"/>
            </a:solidFill>
            <a:effectLst/>
            <a:latin typeface="Arial Narrow" panose="020B0606020202030204" pitchFamily="34" charset="0"/>
          </a:endParaRPr>
        </a:p>
      </dsp:txBody>
      <dsp:txXfrm>
        <a:off x="7936017" y="1219584"/>
        <a:ext cx="302729" cy="303545"/>
      </dsp:txXfrm>
    </dsp:sp>
    <dsp:sp modelId="{5BFD6B27-3B3D-4437-987C-CDDC9560B4E9}">
      <dsp:nvSpPr>
        <dsp:cNvPr id="0" name=""/>
        <dsp:cNvSpPr/>
      </dsp:nvSpPr>
      <dsp:spPr>
        <a:xfrm>
          <a:off x="8572484" y="759370"/>
          <a:ext cx="2039956" cy="1223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tx1"/>
              </a:solidFill>
              <a:effectLst/>
              <a:latin typeface="Arial Narrow" panose="020B0606020202030204" pitchFamily="34" charset="0"/>
            </a:rPr>
            <a:t>Verifikasi</a:t>
          </a:r>
          <a:r>
            <a:rPr lang="en-US" sz="1600" b="1" kern="1200" dirty="0">
              <a:solidFill>
                <a:schemeClr val="tx1"/>
              </a:solidFill>
              <a:effectLst/>
              <a:latin typeface="Arial Narrow" panose="020B0606020202030204" pitchFamily="34" charset="0"/>
            </a:rPr>
            <a:t> DPW</a:t>
          </a:r>
        </a:p>
      </dsp:txBody>
      <dsp:txXfrm>
        <a:off x="8608333" y="795219"/>
        <a:ext cx="1968258" cy="1152276"/>
      </dsp:txXfrm>
    </dsp:sp>
    <dsp:sp modelId="{1DD9E7DC-FB9E-46CE-A92C-C1F80D5F57A6}">
      <dsp:nvSpPr>
        <dsp:cNvPr id="0" name=""/>
        <dsp:cNvSpPr/>
      </dsp:nvSpPr>
      <dsp:spPr>
        <a:xfrm rot="5400000">
          <a:off x="9376227" y="2126141"/>
          <a:ext cx="432470" cy="5059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>
            <a:solidFill>
              <a:schemeClr val="tx1"/>
            </a:solidFill>
            <a:effectLst/>
            <a:latin typeface="Arial Narrow" panose="020B0606020202030204" pitchFamily="34" charset="0"/>
          </a:endParaRPr>
        </a:p>
      </dsp:txBody>
      <dsp:txXfrm rot="-5400000">
        <a:off x="9440690" y="2162861"/>
        <a:ext cx="303545" cy="302729"/>
      </dsp:txXfrm>
    </dsp:sp>
    <dsp:sp modelId="{E43A3DB1-BB2E-474D-ADFF-964ECD577BE2}">
      <dsp:nvSpPr>
        <dsp:cNvPr id="0" name=""/>
        <dsp:cNvSpPr/>
      </dsp:nvSpPr>
      <dsp:spPr>
        <a:xfrm>
          <a:off x="8572484" y="2799326"/>
          <a:ext cx="2039956" cy="1223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tx1"/>
              </a:solidFill>
              <a:effectLst/>
              <a:latin typeface="Arial Narrow" panose="020B0606020202030204" pitchFamily="34" charset="0"/>
            </a:rPr>
            <a:t>Pembayaran</a:t>
          </a:r>
          <a:r>
            <a:rPr lang="en-US" sz="1600" b="1" kern="1200" dirty="0">
              <a:solidFill>
                <a:schemeClr val="tx1"/>
              </a:solidFill>
              <a:effectLst/>
              <a:latin typeface="Arial Narrow" panose="020B0606020202030204" pitchFamily="34" charset="0"/>
            </a:rPr>
            <a:t> </a:t>
          </a:r>
          <a:r>
            <a:rPr lang="en-US" sz="1600" b="1" kern="1200" dirty="0" err="1">
              <a:solidFill>
                <a:schemeClr val="tx1"/>
              </a:solidFill>
              <a:effectLst/>
              <a:latin typeface="Arial Narrow" panose="020B0606020202030204" pitchFamily="34" charset="0"/>
            </a:rPr>
            <a:t>pendaftaran</a:t>
          </a:r>
          <a:endParaRPr lang="en-US" sz="1600" b="1" kern="1200" dirty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sp:txBody>
      <dsp:txXfrm>
        <a:off x="8608333" y="2835175"/>
        <a:ext cx="1968258" cy="1152276"/>
      </dsp:txXfrm>
    </dsp:sp>
    <dsp:sp modelId="{70EEC647-A84C-40B4-8DF4-9B77D89B6C41}">
      <dsp:nvSpPr>
        <dsp:cNvPr id="0" name=""/>
        <dsp:cNvSpPr/>
      </dsp:nvSpPr>
      <dsp:spPr>
        <a:xfrm rot="10800000">
          <a:off x="7960497" y="3158359"/>
          <a:ext cx="432470" cy="5059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>
            <a:solidFill>
              <a:schemeClr val="tx1"/>
            </a:solidFill>
            <a:effectLst/>
            <a:latin typeface="Arial Narrow" panose="020B0606020202030204" pitchFamily="34" charset="0"/>
          </a:endParaRPr>
        </a:p>
      </dsp:txBody>
      <dsp:txXfrm rot="10800000">
        <a:off x="8090238" y="3259541"/>
        <a:ext cx="302729" cy="303545"/>
      </dsp:txXfrm>
    </dsp:sp>
    <dsp:sp modelId="{67980C47-EA2D-4ECF-8B00-A235D26B1E7B}">
      <dsp:nvSpPr>
        <dsp:cNvPr id="0" name=""/>
        <dsp:cNvSpPr/>
      </dsp:nvSpPr>
      <dsp:spPr>
        <a:xfrm>
          <a:off x="5716544" y="2799326"/>
          <a:ext cx="2039956" cy="1223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tx1"/>
              </a:solidFill>
              <a:effectLst/>
              <a:latin typeface="Arial Narrow" panose="020B0606020202030204" pitchFamily="34" charset="0"/>
            </a:rPr>
            <a:t>Penerimaan</a:t>
          </a:r>
          <a:r>
            <a:rPr lang="en-US" sz="1600" b="1" kern="1200" dirty="0">
              <a:solidFill>
                <a:schemeClr val="tx1"/>
              </a:solidFill>
              <a:effectLst/>
              <a:latin typeface="Arial Narrow" panose="020B0606020202030204" pitchFamily="34" charset="0"/>
            </a:rPr>
            <a:t> NIRA </a:t>
          </a:r>
          <a:r>
            <a:rPr lang="en-US" sz="1600" b="1" kern="1200" dirty="0" err="1">
              <a:solidFill>
                <a:schemeClr val="tx1"/>
              </a:solidFill>
              <a:effectLst/>
              <a:latin typeface="Arial Narrow" panose="020B0606020202030204" pitchFamily="34" charset="0"/>
            </a:rPr>
            <a:t>dalan</a:t>
          </a:r>
          <a:r>
            <a:rPr lang="en-US" sz="1600" b="1" kern="1200" dirty="0">
              <a:solidFill>
                <a:schemeClr val="tx1"/>
              </a:solidFill>
              <a:effectLst/>
              <a:latin typeface="Arial Narrow" panose="020B0606020202030204" pitchFamily="34" charset="0"/>
            </a:rPr>
            <a:t> Email</a:t>
          </a:r>
        </a:p>
      </dsp:txBody>
      <dsp:txXfrm>
        <a:off x="5752393" y="2835175"/>
        <a:ext cx="1968258" cy="1152276"/>
      </dsp:txXfrm>
    </dsp:sp>
    <dsp:sp modelId="{7174F3F2-A0BD-4C63-94AC-C5566BF7348E}">
      <dsp:nvSpPr>
        <dsp:cNvPr id="0" name=""/>
        <dsp:cNvSpPr/>
      </dsp:nvSpPr>
      <dsp:spPr>
        <a:xfrm rot="10800000">
          <a:off x="5104557" y="3158359"/>
          <a:ext cx="432470" cy="5059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>
            <a:solidFill>
              <a:schemeClr val="tx1"/>
            </a:solidFill>
            <a:effectLst/>
            <a:latin typeface="Arial Narrow" panose="020B0606020202030204" pitchFamily="34" charset="0"/>
          </a:endParaRPr>
        </a:p>
      </dsp:txBody>
      <dsp:txXfrm rot="10800000">
        <a:off x="5234298" y="3259541"/>
        <a:ext cx="302729" cy="303545"/>
      </dsp:txXfrm>
    </dsp:sp>
    <dsp:sp modelId="{7BF0F333-91EC-404B-B643-BBA425328EE5}">
      <dsp:nvSpPr>
        <dsp:cNvPr id="0" name=""/>
        <dsp:cNvSpPr/>
      </dsp:nvSpPr>
      <dsp:spPr>
        <a:xfrm>
          <a:off x="2860605" y="2799326"/>
          <a:ext cx="2039956" cy="1223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tx1"/>
              </a:solidFill>
              <a:effectLst/>
              <a:latin typeface="Arial Narrow" panose="020B0606020202030204" pitchFamily="34" charset="0"/>
            </a:rPr>
            <a:t>Pengurusan</a:t>
          </a:r>
          <a:r>
            <a:rPr lang="en-US" sz="1600" b="1" kern="1200" dirty="0">
              <a:solidFill>
                <a:schemeClr val="tx1"/>
              </a:solidFill>
              <a:effectLst/>
              <a:latin typeface="Arial Narrow" panose="020B0606020202030204" pitchFamily="34" charset="0"/>
            </a:rPr>
            <a:t> e-STR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effectLst/>
              <a:latin typeface="Arial Narrow" panose="020B0606020202030204" pitchFamily="34" charset="0"/>
            </a:rPr>
            <a:t>(MTKI)</a:t>
          </a:r>
        </a:p>
      </dsp:txBody>
      <dsp:txXfrm>
        <a:off x="2896454" y="2835175"/>
        <a:ext cx="1968258" cy="1152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50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25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142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572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0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3294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570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415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07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2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59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2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63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9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89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0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32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0723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8074" y="2009870"/>
            <a:ext cx="9617090" cy="2063366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Registrasi</a:t>
            </a:r>
            <a:r>
              <a:rPr lang="en-US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keperawatan</a:t>
            </a:r>
            <a:endParaRPr lang="en-US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4834" y="5027426"/>
            <a:ext cx="5446059" cy="1655762"/>
          </a:xfrm>
        </p:spPr>
        <p:txBody>
          <a:bodyPr>
            <a:normAutofit fontScale="92500" lnSpcReduction="20000"/>
          </a:bodyPr>
          <a:lstStyle/>
          <a:p>
            <a:pPr algn="ctr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ahnschrift" panose="020B0502040204020203" pitchFamily="34" charset="0"/>
              </a:rPr>
              <a:t>DEWAN PENGURUS KOMISARIAT</a:t>
            </a:r>
          </a:p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ahnschrift" panose="020B0502040204020203" pitchFamily="34" charset="0"/>
              </a:rPr>
              <a:t>PERSATUAN PERAWAT NASIONAL INDONESIA </a:t>
            </a:r>
          </a:p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ahnschrift" panose="020B0502040204020203" pitchFamily="34" charset="0"/>
              </a:rPr>
              <a:t> FAKULTAS ILMU KEPERAWATAN </a:t>
            </a:r>
          </a:p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ahnschrift" panose="020B0502040204020203" pitchFamily="34" charset="0"/>
              </a:rPr>
              <a:t>UNIVERSITAS MUHAMMADIYAH JAKARTA </a:t>
            </a:r>
          </a:p>
        </p:txBody>
      </p:sp>
      <p:pic>
        <p:nvPicPr>
          <p:cNvPr id="5" name="Picture 4" descr="Logo PPNI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 t="25356" r="50925" b="25687"/>
          <a:stretch/>
        </p:blipFill>
        <p:spPr bwMode="auto">
          <a:xfrm>
            <a:off x="653143" y="296005"/>
            <a:ext cx="1882804" cy="1713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2.jpe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7147" t="16367" r="13868" b="3106"/>
          <a:stretch/>
        </p:blipFill>
        <p:spPr bwMode="auto">
          <a:xfrm>
            <a:off x="10102596" y="296005"/>
            <a:ext cx="1755775" cy="1713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4244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45459" y="390059"/>
            <a:ext cx="4343400" cy="981541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b="1" dirty="0" err="1">
                <a:latin typeface="Bahnschrift Light" panose="020B0502040204020203" pitchFamily="34" charset="0"/>
              </a:rPr>
              <a:t>pendahuluan</a:t>
            </a:r>
            <a:endParaRPr lang="en-US" b="1" dirty="0">
              <a:latin typeface="Bahnschrift Light" panose="020B0502040204020203" pitchFamily="34" charset="0"/>
            </a:endParaRPr>
          </a:p>
        </p:txBody>
      </p:sp>
      <p:pic>
        <p:nvPicPr>
          <p:cNvPr id="5" name="Picture 4" descr="D:\FOLDER.GABUNG FIK.1 JULI 019\TAHUN AJAR 2021 - 2022. GENAP\PPNI\sk.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1" t="12722" r="15178" b="5197"/>
          <a:stretch/>
        </p:blipFill>
        <p:spPr bwMode="auto">
          <a:xfrm>
            <a:off x="5858436" y="255774"/>
            <a:ext cx="5244352" cy="65030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5459" y="1586753"/>
            <a:ext cx="4693024" cy="46651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KEPENGURUSAN DPK PPNI FIK UMJ</a:t>
            </a:r>
          </a:p>
          <a:p>
            <a:pPr algn="ctr"/>
            <a:r>
              <a:rPr lang="en-US" sz="2000" dirty="0" err="1"/>
              <a:t>Periode</a:t>
            </a:r>
            <a:r>
              <a:rPr lang="en-US" sz="2000" dirty="0"/>
              <a:t> 2022 - 2027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SK </a:t>
            </a:r>
            <a:r>
              <a:rPr lang="en-US" sz="2000" dirty="0" err="1">
                <a:latin typeface="Arial Narrow" panose="020B0606020202030204" pitchFamily="34" charset="0"/>
              </a:rPr>
              <a:t>Pengurus</a:t>
            </a:r>
            <a:r>
              <a:rPr lang="en-US" sz="2000" dirty="0"/>
              <a:t> PPNI Kota </a:t>
            </a:r>
            <a:r>
              <a:rPr lang="en-US" sz="2000" dirty="0" err="1"/>
              <a:t>Administratif</a:t>
            </a:r>
            <a:r>
              <a:rPr lang="en-US" sz="2000" dirty="0"/>
              <a:t> Jakarta </a:t>
            </a:r>
            <a:r>
              <a:rPr lang="en-US" sz="2000" dirty="0" err="1"/>
              <a:t>Pusat</a:t>
            </a:r>
            <a:r>
              <a:rPr lang="en-US" sz="2000" dirty="0"/>
              <a:t> </a:t>
            </a:r>
          </a:p>
          <a:p>
            <a:pPr algn="ctr"/>
            <a:endParaRPr lang="en-US" sz="2000" dirty="0"/>
          </a:p>
          <a:p>
            <a:pPr algn="ctr"/>
            <a:r>
              <a:rPr lang="en-US" sz="2000" b="1" dirty="0"/>
              <a:t>NO.01776/DPD.PPNI/SK/K.S/VI/2022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4043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43400" y="282388"/>
            <a:ext cx="7490012" cy="8068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REGULASI TENTANG REGISTRASI TENAGA KESEHATAN</a:t>
            </a:r>
          </a:p>
        </p:txBody>
      </p:sp>
      <p:pic>
        <p:nvPicPr>
          <p:cNvPr id="7" name="Content Placeholder 3"/>
          <p:cNvPicPr/>
          <p:nvPr/>
        </p:nvPicPr>
        <p:blipFill rotWithShape="1">
          <a:blip r:embed="rId2"/>
          <a:srcRect l="22880" t="16143" r="20312" b="9460"/>
          <a:stretch/>
        </p:blipFill>
        <p:spPr bwMode="auto">
          <a:xfrm>
            <a:off x="684212" y="1492624"/>
            <a:ext cx="8389303" cy="5218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3821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387" t="16179" r="26597" b="13483"/>
          <a:stretch/>
        </p:blipFill>
        <p:spPr>
          <a:xfrm>
            <a:off x="591671" y="336177"/>
            <a:ext cx="5862917" cy="627977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/>
          <a:srcRect l="25161" t="29516" r="25417" b="49559"/>
          <a:stretch/>
        </p:blipFill>
        <p:spPr>
          <a:xfrm>
            <a:off x="6575611" y="1371599"/>
            <a:ext cx="5177118" cy="340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35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53154" y="-376564"/>
            <a:ext cx="9905998" cy="1478570"/>
          </a:xfrm>
          <a:ln>
            <a:noFill/>
          </a:ln>
        </p:spPr>
        <p:txBody>
          <a:bodyPr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Alur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pengurusan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str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725042"/>
              </p:ext>
            </p:extLst>
          </p:nvPr>
        </p:nvGraphicFramePr>
        <p:xfrm>
          <a:off x="430305" y="1008528"/>
          <a:ext cx="10617107" cy="4782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4134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7917" y="941294"/>
            <a:ext cx="1788459" cy="510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rial Narrow" panose="020B0606020202030204" pitchFamily="34" charset="0"/>
              </a:rPr>
              <a:t>Tampilan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pada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Akun</a:t>
            </a:r>
            <a:r>
              <a:rPr lang="en-US" dirty="0">
                <a:latin typeface="Arial Narrow" panose="020B0606020202030204" pitchFamily="34" charset="0"/>
              </a:rPr>
              <a:t> DPK :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9452" t="4410" r="15102" b="9812"/>
          <a:stretch/>
        </p:blipFill>
        <p:spPr>
          <a:xfrm>
            <a:off x="2097741" y="1196788"/>
            <a:ext cx="9421906" cy="535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06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6260" y="1075765"/>
            <a:ext cx="3657600" cy="1492623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 err="1">
                <a:latin typeface="Arial Narrow" panose="020B0606020202030204" pitchFamily="34" charset="0"/>
              </a:rPr>
              <a:t>Bagaimana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err="1">
                <a:latin typeface="Arial Narrow" panose="020B0606020202030204" pitchFamily="34" charset="0"/>
              </a:rPr>
              <a:t>jika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err="1">
                <a:latin typeface="Arial Narrow" panose="020B0606020202030204" pitchFamily="34" charset="0"/>
              </a:rPr>
              <a:t>ingin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err="1">
                <a:latin typeface="Arial Narrow" panose="020B0606020202030204" pitchFamily="34" charset="0"/>
              </a:rPr>
              <a:t>mutasi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err="1">
                <a:latin typeface="Arial Narrow" panose="020B0606020202030204" pitchFamily="34" charset="0"/>
              </a:rPr>
              <a:t>ke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err="1">
                <a:latin typeface="Arial Narrow" panose="020B0606020202030204" pitchFamily="34" charset="0"/>
              </a:rPr>
              <a:t>dpk</a:t>
            </a:r>
            <a:r>
              <a:rPr lang="en-US" b="1" dirty="0">
                <a:latin typeface="Arial Narrow" panose="020B0606020202030204" pitchFamily="34" charset="0"/>
              </a:rPr>
              <a:t> lain ?</a:t>
            </a:r>
            <a:br>
              <a:rPr lang="en-US" b="1" dirty="0">
                <a:latin typeface="Arial Narrow" panose="020B0606020202030204" pitchFamily="34" charset="0"/>
              </a:rPr>
            </a:b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83106" y="484094"/>
            <a:ext cx="5943601" cy="53086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err="1">
                <a:latin typeface="Arial Narrow" panose="020B0606020202030204" pitchFamily="34" charset="0"/>
              </a:rPr>
              <a:t>Membuat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surat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pengajuan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mutasi</a:t>
            </a:r>
            <a:r>
              <a:rPr lang="en-US" dirty="0">
                <a:latin typeface="Arial Narrow" panose="020B0606020202030204" pitchFamily="34" charset="0"/>
              </a:rPr>
              <a:t> yang </a:t>
            </a:r>
            <a:r>
              <a:rPr lang="en-US" dirty="0" err="1">
                <a:latin typeface="Arial Narrow" panose="020B0606020202030204" pitchFamily="34" charset="0"/>
              </a:rPr>
              <a:t>sudah</a:t>
            </a:r>
            <a:r>
              <a:rPr lang="en-US" dirty="0">
                <a:latin typeface="Arial Narrow" panose="020B0606020202030204" pitchFamily="34" charset="0"/>
              </a:rPr>
              <a:t>  </a:t>
            </a:r>
            <a:r>
              <a:rPr lang="en-US" dirty="0" err="1">
                <a:latin typeface="Arial Narrow" panose="020B0606020202030204" pitchFamily="34" charset="0"/>
              </a:rPr>
              <a:t>ditanda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tangani</a:t>
            </a:r>
            <a:r>
              <a:rPr lang="en-US" dirty="0">
                <a:latin typeface="Arial Narrow" panose="020B0606020202030204" pitchFamily="34" charset="0"/>
              </a:rPr>
              <a:t>, </a:t>
            </a:r>
            <a:r>
              <a:rPr lang="en-US" dirty="0" err="1">
                <a:latin typeface="Arial Narrow" panose="020B0606020202030204" pitchFamily="34" charset="0"/>
              </a:rPr>
              <a:t>beserta</a:t>
            </a:r>
            <a:r>
              <a:rPr lang="en-US" dirty="0">
                <a:latin typeface="Arial Narrow" panose="020B0606020202030204" pitchFamily="34" charset="0"/>
              </a:rPr>
              <a:t>  </a:t>
            </a:r>
            <a:r>
              <a:rPr lang="en-US" dirty="0" err="1">
                <a:latin typeface="Arial Narrow" panose="020B0606020202030204" pitchFamily="34" charset="0"/>
              </a:rPr>
              <a:t>bukti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iuran</a:t>
            </a:r>
            <a:r>
              <a:rPr lang="en-US" dirty="0">
                <a:latin typeface="Arial Narrow" panose="020B0606020202030204" pitchFamily="34" charset="0"/>
              </a:rPr>
              <a:t> personal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err="1">
                <a:latin typeface="Arial Narrow" panose="020B0606020202030204" pitchFamily="34" charset="0"/>
              </a:rPr>
              <a:t>Kirimkan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surat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pengajuan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mutasi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dan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bukti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pelunasan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iuran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tahun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berjalan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ke</a:t>
            </a:r>
            <a:r>
              <a:rPr lang="en-US" dirty="0">
                <a:latin typeface="Arial Narrow" panose="020B0606020202030204" pitchFamily="34" charset="0"/>
              </a:rPr>
              <a:t> DPK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err="1">
                <a:latin typeface="Arial Narrow" panose="020B0606020202030204" pitchFamily="34" charset="0"/>
              </a:rPr>
              <a:t>Surat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pengajuan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mutasi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dan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bukti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bayar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akan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dikirimkan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ke</a:t>
            </a:r>
            <a:r>
              <a:rPr lang="en-US" dirty="0">
                <a:latin typeface="Arial Narrow" panose="020B0606020202030204" pitchFamily="34" charset="0"/>
              </a:rPr>
              <a:t> DPD </a:t>
            </a:r>
            <a:r>
              <a:rPr lang="en-US" dirty="0" err="1">
                <a:latin typeface="Arial Narrow" panose="020B0606020202030204" pitchFamily="34" charset="0"/>
              </a:rPr>
              <a:t>untuk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dilakukan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mutasi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ke</a:t>
            </a:r>
            <a:r>
              <a:rPr lang="en-US" dirty="0">
                <a:latin typeface="Arial Narrow" panose="020B0606020202030204" pitchFamily="34" charset="0"/>
              </a:rPr>
              <a:t> DPK/DPD </a:t>
            </a:r>
            <a:r>
              <a:rPr lang="en-US" dirty="0" err="1">
                <a:latin typeface="Arial Narrow" panose="020B0606020202030204" pitchFamily="34" charset="0"/>
              </a:rPr>
              <a:t>sesuai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pengajuan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anggota</a:t>
            </a:r>
            <a:endParaRPr lang="en-US" dirty="0">
              <a:latin typeface="Arial Narrow" panose="020B0606020202030204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err="1">
                <a:latin typeface="Arial Narrow" panose="020B0606020202030204" pitchFamily="34" charset="0"/>
              </a:rPr>
              <a:t>Untuk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kepengurusan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selanjutnya</a:t>
            </a:r>
            <a:r>
              <a:rPr lang="en-US" dirty="0">
                <a:latin typeface="Arial Narrow" panose="020B0606020202030204" pitchFamily="34" charset="0"/>
              </a:rPr>
              <a:t>, </a:t>
            </a:r>
            <a:r>
              <a:rPr lang="en-US" dirty="0" err="1">
                <a:latin typeface="Arial Narrow" panose="020B0606020202030204" pitchFamily="34" charset="0"/>
              </a:rPr>
              <a:t>maka</a:t>
            </a:r>
            <a:r>
              <a:rPr lang="en-US" dirty="0">
                <a:latin typeface="Arial Narrow" panose="020B0606020202030204" pitchFamily="34" charset="0"/>
              </a:rPr>
              <a:t> DPK </a:t>
            </a:r>
            <a:r>
              <a:rPr lang="en-US" dirty="0" err="1">
                <a:latin typeface="Arial Narrow" panose="020B0606020202030204" pitchFamily="34" charset="0"/>
              </a:rPr>
              <a:t>baru</a:t>
            </a:r>
            <a:r>
              <a:rPr lang="en-US" dirty="0">
                <a:latin typeface="Arial Narrow" panose="020B0606020202030204" pitchFamily="34" charset="0"/>
              </a:rPr>
              <a:t> yang </a:t>
            </a:r>
            <a:r>
              <a:rPr lang="en-US" dirty="0" err="1">
                <a:latin typeface="Arial Narrow" panose="020B0606020202030204" pitchFamily="34" charset="0"/>
              </a:rPr>
              <a:t>akan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memfasilitasi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semua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kegiatan</a:t>
            </a:r>
            <a:r>
              <a:rPr lang="en-US" dirty="0">
                <a:latin typeface="Arial Narrow" panose="020B0606020202030204" pitchFamily="34" charset="0"/>
              </a:rPr>
              <a:t> , </a:t>
            </a:r>
            <a:r>
              <a:rPr lang="en-US" dirty="0" err="1">
                <a:latin typeface="Arial Narrow" panose="020B0606020202030204" pitchFamily="34" charset="0"/>
              </a:rPr>
              <a:t>termasuk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pengurusan</a:t>
            </a:r>
            <a:r>
              <a:rPr lang="en-US" dirty="0">
                <a:latin typeface="Arial Narrow" panose="020B0606020202030204" pitchFamily="34" charset="0"/>
              </a:rPr>
              <a:t> STR </a:t>
            </a:r>
            <a:r>
              <a:rPr lang="en-US" dirty="0" err="1">
                <a:latin typeface="Arial Narrow" panose="020B0606020202030204" pitchFamily="34" charset="0"/>
              </a:rPr>
              <a:t>dan</a:t>
            </a:r>
            <a:r>
              <a:rPr lang="en-US" dirty="0">
                <a:latin typeface="Arial Narrow" panose="020B0606020202030204" pitchFamily="34" charset="0"/>
              </a:rPr>
              <a:t> SIPP (</a:t>
            </a:r>
            <a:r>
              <a:rPr lang="en-US" dirty="0" err="1">
                <a:latin typeface="Arial Narrow" panose="020B0606020202030204" pitchFamily="34" charset="0"/>
              </a:rPr>
              <a:t>disertakan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surat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pengajuan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mutasi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dari</a:t>
            </a:r>
            <a:r>
              <a:rPr lang="en-US" dirty="0">
                <a:latin typeface="Arial Narrow" panose="020B0606020202030204" pitchFamily="34" charset="0"/>
              </a:rPr>
              <a:t> DPD)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771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3236" y="779930"/>
            <a:ext cx="3657600" cy="181535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n-US" b="1" dirty="0" err="1">
                <a:latin typeface="Arial Narrow" panose="020B0606020202030204" pitchFamily="34" charset="0"/>
              </a:rPr>
              <a:t>dOkumen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err="1">
                <a:latin typeface="Arial Narrow" panose="020B0606020202030204" pitchFamily="34" charset="0"/>
              </a:rPr>
              <a:t>pengurusan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err="1">
                <a:latin typeface="Arial Narrow" panose="020B0606020202030204" pitchFamily="34" charset="0"/>
              </a:rPr>
              <a:t>str</a:t>
            </a:r>
            <a:br>
              <a:rPr lang="en-US" b="1" dirty="0">
                <a:latin typeface="Arial Narrow" panose="020B0606020202030204" pitchFamily="34" charset="0"/>
              </a:rPr>
            </a:b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709" t="8272" r="38149" b="12684"/>
          <a:stretch/>
        </p:blipFill>
        <p:spPr>
          <a:xfrm>
            <a:off x="684212" y="174812"/>
            <a:ext cx="6400800" cy="638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6122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2318</TotalTime>
  <Words>180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Narrow</vt:lpstr>
      <vt:lpstr>Arial Rounded MT Bold</vt:lpstr>
      <vt:lpstr>Bahnschrift</vt:lpstr>
      <vt:lpstr>Bahnschrift Light</vt:lpstr>
      <vt:lpstr>Century Gothic</vt:lpstr>
      <vt:lpstr>Wingdings 3</vt:lpstr>
      <vt:lpstr>Slice</vt:lpstr>
      <vt:lpstr>Registrasi keperawatan</vt:lpstr>
      <vt:lpstr>pendahuluan</vt:lpstr>
      <vt:lpstr>PowerPoint Presentation</vt:lpstr>
      <vt:lpstr>PowerPoint Presentation</vt:lpstr>
      <vt:lpstr>Alur pengurusan str</vt:lpstr>
      <vt:lpstr>PowerPoint Presentation</vt:lpstr>
      <vt:lpstr>Bagaimana jika ingin mutasi ke dpk lain ? </vt:lpstr>
      <vt:lpstr>dOkumen pengurusan str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Registrasi keperawatan</dc:title>
  <dc:creator>Home</dc:creator>
  <cp:lastModifiedBy>GIRI WIDAKDO</cp:lastModifiedBy>
  <cp:revision>22</cp:revision>
  <dcterms:created xsi:type="dcterms:W3CDTF">2022-12-15T12:43:09Z</dcterms:created>
  <dcterms:modified xsi:type="dcterms:W3CDTF">2022-12-20T03:40:30Z</dcterms:modified>
</cp:coreProperties>
</file>