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3.jpg" ContentType="image/jpg"/>
  <Override PartName="/ppt/theme/theme3.xml" ContentType="application/vnd.openxmlformats-officedocument.theme+xml"/>
  <Override PartName="/ppt/media/image11.jpg" ContentType="image/jpg"/>
  <Override PartName="/ppt/notesSlides/notesSlide1.xml" ContentType="application/vnd.openxmlformats-officedocument.presentationml.notesSlide+xml"/>
  <Override PartName="/ppt/media/image13.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media/image23.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9"/>
  </p:notesMasterIdLst>
  <p:sldIdLst>
    <p:sldId id="256" r:id="rId3"/>
    <p:sldId id="268" r:id="rId4"/>
    <p:sldId id="269" r:id="rId5"/>
    <p:sldId id="336" r:id="rId6"/>
    <p:sldId id="260" r:id="rId7"/>
    <p:sldId id="338" r:id="rId8"/>
    <p:sldId id="263" r:id="rId9"/>
    <p:sldId id="262" r:id="rId10"/>
    <p:sldId id="312" r:id="rId11"/>
    <p:sldId id="313" r:id="rId12"/>
    <p:sldId id="273" r:id="rId13"/>
    <p:sldId id="274" r:id="rId14"/>
    <p:sldId id="277" r:id="rId15"/>
    <p:sldId id="280" r:id="rId16"/>
    <p:sldId id="314" r:id="rId17"/>
    <p:sldId id="315" r:id="rId18"/>
    <p:sldId id="316" r:id="rId19"/>
    <p:sldId id="294" r:id="rId20"/>
    <p:sldId id="295" r:id="rId21"/>
    <p:sldId id="298" r:id="rId22"/>
    <p:sldId id="317" r:id="rId23"/>
    <p:sldId id="318" r:id="rId24"/>
    <p:sldId id="299" r:id="rId25"/>
    <p:sldId id="300" r:id="rId26"/>
    <p:sldId id="319" r:id="rId27"/>
    <p:sldId id="301" r:id="rId28"/>
    <p:sldId id="321" r:id="rId29"/>
    <p:sldId id="339" r:id="rId30"/>
    <p:sldId id="337" r:id="rId31"/>
    <p:sldId id="322" r:id="rId32"/>
    <p:sldId id="323" r:id="rId33"/>
    <p:sldId id="324" r:id="rId34"/>
    <p:sldId id="325" r:id="rId35"/>
    <p:sldId id="305" r:id="rId36"/>
    <p:sldId id="307" r:id="rId37"/>
    <p:sldId id="326" r:id="rId38"/>
    <p:sldId id="327" r:id="rId39"/>
    <p:sldId id="328" r:id="rId40"/>
    <p:sldId id="331" r:id="rId41"/>
    <p:sldId id="329" r:id="rId42"/>
    <p:sldId id="330" r:id="rId43"/>
    <p:sldId id="333" r:id="rId44"/>
    <p:sldId id="334" r:id="rId45"/>
    <p:sldId id="340" r:id="rId46"/>
    <p:sldId id="341" r:id="rId47"/>
    <p:sldId id="34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C112-56CE-4796-8018-C00A9AEDA2E8}"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id-ID"/>
        </a:p>
      </dgm:t>
    </dgm:pt>
    <dgm:pt modelId="{E871EFAC-E648-4E67-9CF1-53BB68ABD9FE}">
      <dgm:prSet phldrT="[Text]" custT="1"/>
      <dgm:spPr>
        <a:xfrm rot="16200000">
          <a:off x="-591223" y="1458829"/>
          <a:ext cx="3593371" cy="682740"/>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id-ID" sz="2000" dirty="0">
              <a:solidFill>
                <a:sysClr val="windowText" lastClr="000000"/>
              </a:solidFill>
              <a:latin typeface="+mn-lt"/>
              <a:ea typeface="Arial Unicode MS"/>
              <a:cs typeface="+mn-cs"/>
            </a:rPr>
            <a:t>Pertanyaan</a:t>
          </a:r>
          <a:r>
            <a:rPr lang="id-ID" sz="2000" dirty="0">
              <a:solidFill>
                <a:sysClr val="windowText" lastClr="000000"/>
              </a:solidFill>
              <a:latin typeface="Arial"/>
              <a:ea typeface="Arial Unicode MS"/>
              <a:cs typeface="+mn-cs"/>
            </a:rPr>
            <a:t> </a:t>
          </a:r>
          <a:r>
            <a:rPr lang="id-ID" sz="2000" dirty="0">
              <a:solidFill>
                <a:sysClr val="windowText" lastClr="000000"/>
              </a:solidFill>
              <a:latin typeface="+mn-lt"/>
              <a:ea typeface="Arial Unicode MS"/>
              <a:cs typeface="+mn-cs"/>
            </a:rPr>
            <a:t>pengarah </a:t>
          </a:r>
        </a:p>
        <a:p>
          <a:r>
            <a:rPr lang="en-US" sz="2000" dirty="0">
              <a:solidFill>
                <a:sysClr val="windowText" lastClr="000000"/>
              </a:solidFill>
              <a:latin typeface="+mn-lt"/>
              <a:ea typeface="Arial Unicode MS"/>
              <a:cs typeface="+mn-cs"/>
            </a:rPr>
            <a:t>d</a:t>
          </a:r>
          <a:r>
            <a:rPr lang="id-ID" sz="2000" dirty="0">
              <a:solidFill>
                <a:sysClr val="windowText" lastClr="000000"/>
              </a:solidFill>
              <a:latin typeface="+mn-lt"/>
              <a:ea typeface="Arial Unicode MS"/>
              <a:cs typeface="+mn-cs"/>
            </a:rPr>
            <a:t>alam penyusunan  RPS</a:t>
          </a:r>
        </a:p>
      </dgm:t>
    </dgm:pt>
    <dgm:pt modelId="{655E08B2-DDC9-45FF-82AC-8C86CE638DD6}" type="parTrans" cxnId="{40370EBA-C720-4137-8706-B3B3CAC134F6}">
      <dgm:prSet/>
      <dgm:spPr/>
      <dgm:t>
        <a:bodyPr/>
        <a:lstStyle/>
        <a:p>
          <a:endParaRPr lang="id-ID"/>
        </a:p>
      </dgm:t>
    </dgm:pt>
    <dgm:pt modelId="{14CB0DA2-D02D-4B6C-95FA-E5A4283FA465}" type="sibTrans" cxnId="{40370EBA-C720-4137-8706-B3B3CAC134F6}">
      <dgm:prSet/>
      <dgm:spPr/>
      <dgm:t>
        <a:bodyPr/>
        <a:lstStyle/>
        <a:p>
          <a:endParaRPr lang="id-ID"/>
        </a:p>
      </dgm:t>
    </dgm:pt>
    <dgm:pt modelId="{1DD64BD2-72DB-4917-8C6A-C2F8AE17E0D7}">
      <dgm:prSet phldrT="[Text]" custT="1"/>
      <dgm:spPr>
        <a:xfrm>
          <a:off x="1994710" y="65206"/>
          <a:ext cx="5854166" cy="909710"/>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177800" indent="0" algn="l"/>
          <a:r>
            <a:rPr lang="id-ID" sz="1600" b="0" dirty="0">
              <a:solidFill>
                <a:sysClr val="windowText" lastClr="000000"/>
              </a:solidFill>
              <a:latin typeface="+mn-lt"/>
              <a:ea typeface="Arial Unicode MS"/>
              <a:cs typeface="+mn-cs"/>
            </a:rPr>
            <a:t>Apa capaian pembelajaran yang akan dicapai?</a:t>
          </a:r>
          <a:r>
            <a:rPr lang="en-US"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Profil</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lulusan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Capaian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Pembelajaran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lulusan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kontribusi</a:t>
          </a:r>
          <a:r>
            <a:rPr lang="en-ID" sz="1600" b="0" dirty="0">
              <a:solidFill>
                <a:sysClr val="windowText" lastClr="000000"/>
              </a:solidFill>
              <a:latin typeface="+mn-lt"/>
              <a:ea typeface="Arial Unicode MS"/>
              <a:cs typeface="+mn-cs"/>
            </a:rPr>
            <a:t> Mata </a:t>
          </a:r>
          <a:r>
            <a:rPr lang="en-ID" sz="1600" b="0" dirty="0" err="1">
              <a:solidFill>
                <a:sysClr val="windowText" lastClr="000000"/>
              </a:solidFill>
              <a:latin typeface="+mn-lt"/>
              <a:ea typeface="Arial Unicode MS"/>
              <a:cs typeface="+mn-cs"/>
            </a:rPr>
            <a:t>kuliah</a:t>
          </a:r>
          <a:r>
            <a:rPr lang="en-ID" sz="1600" b="0" dirty="0">
              <a:solidFill>
                <a:sysClr val="windowText" lastClr="000000"/>
              </a:solidFill>
              <a:latin typeface="+mn-lt"/>
              <a:ea typeface="Arial Unicode MS"/>
              <a:cs typeface="+mn-cs"/>
            </a:rPr>
            <a:t>, </a:t>
          </a:r>
          <a:r>
            <a:rPr lang="id-ID" sz="1600" b="0" dirty="0" smtClean="0">
              <a:solidFill>
                <a:sysClr val="windowText" lastClr="000000"/>
              </a:solidFill>
              <a:latin typeface="+mn-lt"/>
              <a:ea typeface="Arial Unicode MS"/>
              <a:cs typeface="+mn-cs"/>
            </a:rPr>
            <a:t> </a:t>
          </a:r>
          <a:r>
            <a:rPr lang="en-ID" sz="1600" b="0" dirty="0" err="1" smtClean="0">
              <a:solidFill>
                <a:sysClr val="windowText" lastClr="000000"/>
              </a:solidFill>
              <a:latin typeface="+mn-lt"/>
              <a:ea typeface="Arial Unicode MS"/>
              <a:cs typeface="+mn-cs"/>
            </a:rPr>
            <a:t>dan</a:t>
          </a:r>
          <a:r>
            <a:rPr lang="en-ID" sz="1600" b="0" dirty="0" smtClean="0">
              <a:solidFill>
                <a:sysClr val="windowText" lastClr="000000"/>
              </a:solidFill>
              <a:latin typeface="+mn-lt"/>
              <a:ea typeface="Arial Unicode MS"/>
              <a:cs typeface="+mn-cs"/>
            </a:rPr>
            <a:t> </a:t>
          </a:r>
          <a:r>
            <a:rPr lang="en-ID" sz="1600" b="0" dirty="0">
              <a:solidFill>
                <a:sysClr val="windowText" lastClr="000000"/>
              </a:solidFill>
              <a:latin typeface="+mn-lt"/>
              <a:ea typeface="Arial Unicode MS"/>
              <a:cs typeface="+mn-cs"/>
            </a:rPr>
            <a:t>CP </a:t>
          </a:r>
          <a:r>
            <a:rPr lang="en-ID" sz="1600" b="0" dirty="0" err="1">
              <a:solidFill>
                <a:sysClr val="windowText" lastClr="000000"/>
              </a:solidFill>
              <a:latin typeface="+mn-lt"/>
              <a:ea typeface="Arial Unicode MS"/>
              <a:cs typeface="+mn-cs"/>
            </a:rPr>
            <a:t>Pembelajaran</a:t>
          </a:r>
          <a:r>
            <a:rPr lang="en-ID" sz="1600" b="0" dirty="0">
              <a:solidFill>
                <a:sysClr val="windowText" lastClr="000000"/>
              </a:solidFill>
              <a:latin typeface="+mn-lt"/>
              <a:ea typeface="Arial Unicode MS"/>
              <a:cs typeface="+mn-cs"/>
            </a:rPr>
            <a:t> Mata </a:t>
          </a:r>
          <a:r>
            <a:rPr lang="en-ID" sz="1600" b="0" dirty="0" err="1">
              <a:solidFill>
                <a:sysClr val="windowText" lastClr="000000"/>
              </a:solidFill>
              <a:latin typeface="+mn-lt"/>
              <a:ea typeface="Arial Unicode MS"/>
              <a:cs typeface="+mn-cs"/>
            </a:rPr>
            <a:t>kuliah</a:t>
          </a:r>
          <a:r>
            <a:rPr lang="en-ID" sz="1600" b="0" dirty="0">
              <a:solidFill>
                <a:sysClr val="windowText" lastClr="000000"/>
              </a:solidFill>
              <a:latin typeface="+mn-lt"/>
              <a:ea typeface="Arial Unicode MS"/>
              <a:cs typeface="+mn-cs"/>
            </a:rPr>
            <a:t>.</a:t>
          </a:r>
          <a:endParaRPr lang="id-ID" sz="1600" b="0" dirty="0">
            <a:solidFill>
              <a:sysClr val="windowText" lastClr="000000"/>
            </a:solidFill>
            <a:latin typeface="+mn-lt"/>
            <a:ea typeface="Arial Unicode MS"/>
            <a:cs typeface="+mn-cs"/>
          </a:endParaRPr>
        </a:p>
      </dgm:t>
    </dgm:pt>
    <dgm:pt modelId="{B35EA5E7-82BD-4743-A575-DFB3EFB9C2DE}" type="parTrans" cxnId="{0AA0986E-45E2-401A-9DD4-19FC6CAC5F1D}">
      <dgm:prSet/>
      <dgm:spPr>
        <a:xfrm>
          <a:off x="1546832" y="520061"/>
          <a:ext cx="447877" cy="1280138"/>
        </a:xfrm>
        <a:custGeom>
          <a:avLst/>
          <a:gdLst/>
          <a:ahLst/>
          <a:cxnLst/>
          <a:rect l="0" t="0" r="0" b="0"/>
          <a:pathLst>
            <a:path>
              <a:moveTo>
                <a:pt x="0" y="1280138"/>
              </a:moveTo>
              <a:lnTo>
                <a:pt x="223938" y="1280138"/>
              </a:lnTo>
              <a:lnTo>
                <a:pt x="223938" y="0"/>
              </a:lnTo>
              <a:lnTo>
                <a:pt x="447877" y="0"/>
              </a:lnTo>
            </a:path>
          </a:pathLst>
        </a:custGeom>
        <a:noFill/>
        <a:ln w="25400" cap="flat" cmpd="sng" algn="ctr">
          <a:solidFill>
            <a:srgbClr val="797B4F">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Arial"/>
            <a:ea typeface="Arial Unicode MS"/>
            <a:cs typeface="+mn-cs"/>
          </a:endParaRPr>
        </a:p>
      </dgm:t>
    </dgm:pt>
    <dgm:pt modelId="{3EBFDF5A-CA0A-4F17-BBC4-F89905AD2AD1}" type="sibTrans" cxnId="{0AA0986E-45E2-401A-9DD4-19FC6CAC5F1D}">
      <dgm:prSet/>
      <dgm:spPr/>
      <dgm:t>
        <a:bodyPr/>
        <a:lstStyle/>
        <a:p>
          <a:endParaRPr lang="id-ID"/>
        </a:p>
      </dgm:t>
    </dgm:pt>
    <dgm:pt modelId="{9C7966CE-6EA0-4020-B226-4D3AC1B76874}">
      <dgm:prSet custT="1"/>
      <dgm:spPr>
        <a:xfrm>
          <a:off x="1990567" y="1203102"/>
          <a:ext cx="5854166" cy="682740"/>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177800" indent="0" algn="l"/>
          <a:r>
            <a:rPr lang="en-AU" sz="1600" b="0" dirty="0" err="1">
              <a:solidFill>
                <a:sysClr val="windowText" lastClr="000000"/>
              </a:solidFill>
              <a:latin typeface="+mn-lt"/>
              <a:ea typeface="Arial Unicode MS"/>
              <a:cs typeface="+mn-cs"/>
            </a:rPr>
            <a:t>Apa</a:t>
          </a:r>
          <a:r>
            <a:rPr lang="en-AU" sz="1600" b="0" dirty="0">
              <a:solidFill>
                <a:sysClr val="windowText" lastClr="000000"/>
              </a:solidFill>
              <a:latin typeface="+mn-lt"/>
              <a:ea typeface="Arial Unicode MS"/>
              <a:cs typeface="+mn-cs"/>
            </a:rPr>
            <a:t> yang </a:t>
          </a:r>
          <a:r>
            <a:rPr lang="en-AU" sz="1600" b="0" dirty="0" err="1">
              <a:solidFill>
                <a:sysClr val="windowText" lastClr="000000"/>
              </a:solidFill>
              <a:latin typeface="+mn-lt"/>
              <a:ea typeface="Arial Unicode MS"/>
              <a:cs typeface="+mn-cs"/>
            </a:rPr>
            <a:t>akan</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dibelajarkan</a:t>
          </a:r>
          <a:r>
            <a:rPr lang="id-ID" sz="1600" b="0" dirty="0">
              <a:solidFill>
                <a:sysClr val="windowText" lastClr="000000"/>
              </a:solidFill>
              <a:latin typeface="+mn-lt"/>
              <a:ea typeface="Arial Unicode MS"/>
              <a:cs typeface="+mn-cs"/>
            </a:rPr>
            <a:t> (Materi ajar) </a:t>
          </a:r>
          <a:r>
            <a:rPr lang="en-AU" sz="1600" b="0" dirty="0">
              <a:solidFill>
                <a:sysClr val="windowText" lastClr="000000"/>
              </a:solidFill>
              <a:latin typeface="+mn-lt"/>
              <a:ea typeface="Arial Unicode MS"/>
              <a:cs typeface="+mn-cs"/>
            </a:rPr>
            <a:t>?</a:t>
          </a:r>
          <a:r>
            <a:rPr lang="id-ID" sz="1600" b="0" dirty="0">
              <a:solidFill>
                <a:sysClr val="windowText" lastClr="000000"/>
              </a:solidFill>
              <a:latin typeface="+mn-lt"/>
              <a:ea typeface="Arial Unicode MS"/>
              <a:cs typeface="+mn-cs"/>
            </a:rPr>
            <a:t> Bagaimana mengemas</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bahan</a:t>
          </a:r>
          <a:r>
            <a:rPr lang="en-ID" sz="1600" b="0" dirty="0">
              <a:solidFill>
                <a:sysClr val="windowText" lastClr="000000"/>
              </a:solidFill>
              <a:latin typeface="+mn-lt"/>
              <a:ea typeface="Arial Unicode MS"/>
              <a:cs typeface="+mn-cs"/>
            </a:rPr>
            <a:t> ajar)</a:t>
          </a:r>
          <a:r>
            <a:rPr lang="id-ID" sz="1600" b="0" dirty="0">
              <a:solidFill>
                <a:sysClr val="windowText" lastClr="000000"/>
              </a:solidFill>
              <a:latin typeface="+mn-lt"/>
              <a:ea typeface="Arial Unicode MS"/>
              <a:cs typeface="+mn-cs"/>
            </a:rPr>
            <a:t>nya ?</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Sesuaikan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dengan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pendekatan</a:t>
          </a:r>
          <a:r>
            <a:rPr lang="en-ID" sz="1600" b="0" dirty="0">
              <a:solidFill>
                <a:sysClr val="windowText" lastClr="000000"/>
              </a:solidFill>
              <a:latin typeface="+mn-lt"/>
              <a:ea typeface="Arial Unicode MS"/>
              <a:cs typeface="+mn-cs"/>
            </a:rPr>
            <a:t>  </a:t>
          </a:r>
          <a:r>
            <a:rPr lang="en-ID" sz="1600" b="0" dirty="0" err="1">
              <a:solidFill>
                <a:sysClr val="windowText" lastClr="000000"/>
              </a:solidFill>
              <a:latin typeface="+mn-lt"/>
              <a:ea typeface="Arial Unicode MS"/>
              <a:cs typeface="+mn-cs"/>
            </a:rPr>
            <a:t>pembelajaran</a:t>
          </a:r>
          <a:r>
            <a:rPr lang="en-ID" sz="1600" b="0" dirty="0">
              <a:solidFill>
                <a:sysClr val="windowText" lastClr="000000"/>
              </a:solidFill>
              <a:latin typeface="+mn-lt"/>
              <a:ea typeface="Arial Unicode MS"/>
              <a:cs typeface="+mn-cs"/>
            </a:rPr>
            <a:t> yang </a:t>
          </a:r>
          <a:r>
            <a:rPr lang="en-ID" sz="1600" b="0" dirty="0" err="1">
              <a:solidFill>
                <a:sysClr val="windowText" lastClr="000000"/>
              </a:solidFill>
              <a:latin typeface="+mn-lt"/>
              <a:ea typeface="Arial Unicode MS"/>
              <a:cs typeface="+mn-cs"/>
            </a:rPr>
            <a:t>digunakan</a:t>
          </a:r>
          <a:r>
            <a:rPr lang="en-ID" sz="1600" b="0" dirty="0">
              <a:solidFill>
                <a:sysClr val="windowText" lastClr="000000"/>
              </a:solidFill>
              <a:latin typeface="+mn-lt"/>
              <a:ea typeface="Arial Unicode MS"/>
              <a:cs typeface="+mn-cs"/>
            </a:rPr>
            <a:t>  </a:t>
          </a:r>
          <a:r>
            <a:rPr lang="id-ID" sz="1600" b="0" dirty="0">
              <a:solidFill>
                <a:sysClr val="windowText" lastClr="000000"/>
              </a:solidFill>
              <a:latin typeface="+mn-lt"/>
              <a:ea typeface="Arial Unicode MS"/>
              <a:cs typeface="+mn-cs"/>
            </a:rPr>
            <a:t>(Standar Isi)</a:t>
          </a:r>
          <a:endParaRPr lang="en-AU" sz="1600" b="0" dirty="0">
            <a:solidFill>
              <a:sysClr val="windowText" lastClr="000000"/>
            </a:solidFill>
            <a:latin typeface="+mn-lt"/>
            <a:ea typeface="Arial Unicode MS"/>
            <a:cs typeface="+mn-cs"/>
          </a:endParaRPr>
        </a:p>
      </dgm:t>
    </dgm:pt>
    <dgm:pt modelId="{0122D8C0-DAF1-4768-A5E9-A8164F695FBE}" type="parTrans" cxnId="{95F41321-CD34-4FEC-A391-845BE15AF87E}">
      <dgm:prSet/>
      <dgm:spPr>
        <a:xfrm>
          <a:off x="1546832" y="1544472"/>
          <a:ext cx="443734" cy="255727"/>
        </a:xfrm>
        <a:custGeom>
          <a:avLst/>
          <a:gdLst/>
          <a:ahLst/>
          <a:cxnLst/>
          <a:rect l="0" t="0" r="0" b="0"/>
          <a:pathLst>
            <a:path>
              <a:moveTo>
                <a:pt x="0" y="255727"/>
              </a:moveTo>
              <a:lnTo>
                <a:pt x="221867" y="255727"/>
              </a:lnTo>
              <a:lnTo>
                <a:pt x="221867" y="0"/>
              </a:lnTo>
              <a:lnTo>
                <a:pt x="443734" y="0"/>
              </a:lnTo>
            </a:path>
          </a:pathLst>
        </a:custGeom>
        <a:noFill/>
        <a:ln w="25400" cap="flat" cmpd="sng" algn="ctr">
          <a:solidFill>
            <a:srgbClr val="797B4F">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Arial"/>
            <a:ea typeface="Arial Unicode MS"/>
            <a:cs typeface="+mn-cs"/>
          </a:endParaRPr>
        </a:p>
      </dgm:t>
    </dgm:pt>
    <dgm:pt modelId="{486CF65D-92B6-47E9-9A8F-526A91E4E59B}" type="sibTrans" cxnId="{95F41321-CD34-4FEC-A391-845BE15AF87E}">
      <dgm:prSet/>
      <dgm:spPr/>
      <dgm:t>
        <a:bodyPr/>
        <a:lstStyle/>
        <a:p>
          <a:endParaRPr lang="id-ID"/>
        </a:p>
      </dgm:t>
    </dgm:pt>
    <dgm:pt modelId="{F68C05E0-380C-4C09-98A1-0426E7071715}">
      <dgm:prSet custT="1"/>
      <dgm:spPr>
        <a:xfrm>
          <a:off x="1994710" y="1999027"/>
          <a:ext cx="5854166" cy="682740"/>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177800" indent="0" algn="l"/>
          <a:r>
            <a:rPr lang="en-AU" sz="1600" b="0" dirty="0" err="1">
              <a:solidFill>
                <a:sysClr val="windowText" lastClr="000000"/>
              </a:solidFill>
              <a:latin typeface="+mn-lt"/>
              <a:ea typeface="Arial Unicode MS"/>
              <a:cs typeface="+mn-cs"/>
            </a:rPr>
            <a:t>Bagaimana</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cara</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membelajarkannya</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pendekatan</a:t>
          </a:r>
          <a:r>
            <a:rPr lang="en-AU" sz="1600" b="0" dirty="0">
              <a:solidFill>
                <a:sysClr val="windowText" lastClr="000000"/>
              </a:solidFill>
              <a:latin typeface="+mn-lt"/>
              <a:ea typeface="Arial Unicode MS"/>
              <a:cs typeface="+mn-cs"/>
            </a:rPr>
            <a:t>, model, </a:t>
          </a:r>
          <a:r>
            <a:rPr lang="en-AU" sz="1600" b="0" dirty="0" err="1">
              <a:solidFill>
                <a:sysClr val="windowText" lastClr="000000"/>
              </a:solidFill>
              <a:latin typeface="+mn-lt"/>
              <a:ea typeface="Arial Unicode MS"/>
              <a:cs typeface="+mn-cs"/>
            </a:rPr>
            <a:t>strategi</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metode</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teknik</a:t>
          </a:r>
          <a:r>
            <a:rPr lang="en-AU" sz="1600" b="0" dirty="0">
              <a:solidFill>
                <a:sysClr val="windowText" lastClr="000000"/>
              </a:solidFill>
              <a:latin typeface="+mn-lt"/>
              <a:ea typeface="Arial Unicode MS"/>
              <a:cs typeface="+mn-cs"/>
            </a:rPr>
            <a:t>?</a:t>
          </a:r>
          <a:r>
            <a:rPr lang="id-ID"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Adakah</a:t>
          </a:r>
          <a:r>
            <a:rPr lang="en-AU" sz="1600" b="0" dirty="0">
              <a:solidFill>
                <a:sysClr val="windowText" lastClr="000000"/>
              </a:solidFill>
              <a:latin typeface="+mn-lt"/>
              <a:ea typeface="Arial Unicode MS"/>
              <a:cs typeface="+mn-cs"/>
            </a:rPr>
            <a:t> media yang </a:t>
          </a:r>
          <a:r>
            <a:rPr lang="en-AU" sz="1600" b="0" dirty="0" err="1">
              <a:solidFill>
                <a:sysClr val="windowText" lastClr="000000"/>
              </a:solidFill>
              <a:latin typeface="+mn-lt"/>
              <a:ea typeface="Arial Unicode MS"/>
              <a:cs typeface="+mn-cs"/>
            </a:rPr>
            <a:t>digunakan</a:t>
          </a:r>
          <a:r>
            <a:rPr lang="en-AU" sz="1600" b="0" dirty="0">
              <a:solidFill>
                <a:sysClr val="windowText" lastClr="000000"/>
              </a:solidFill>
              <a:latin typeface="+mn-lt"/>
              <a:ea typeface="Arial Unicode MS"/>
              <a:cs typeface="+mn-cs"/>
            </a:rPr>
            <a:t>? </a:t>
          </a:r>
          <a:r>
            <a:rPr lang="id-ID" sz="1600" b="0" dirty="0" smtClean="0">
              <a:solidFill>
                <a:sysClr val="windowText" lastClr="000000"/>
              </a:solidFill>
              <a:latin typeface="+mn-lt"/>
              <a:ea typeface="Arial Unicode MS"/>
              <a:cs typeface="+mn-cs"/>
            </a:rPr>
            <a:t>(</a:t>
          </a:r>
          <a:r>
            <a:rPr lang="id-ID" sz="1600" b="0" dirty="0">
              <a:solidFill>
                <a:sysClr val="windowText" lastClr="000000"/>
              </a:solidFill>
              <a:latin typeface="+mn-lt"/>
              <a:ea typeface="Arial Unicode MS"/>
              <a:cs typeface="+mn-cs"/>
            </a:rPr>
            <a:t>Standar Proses)</a:t>
          </a:r>
          <a:r>
            <a:rPr lang="en-ID" sz="1600" b="0" dirty="0">
              <a:solidFill>
                <a:sysClr val="windowText" lastClr="000000"/>
              </a:solidFill>
              <a:latin typeface="+mn-lt"/>
              <a:ea typeface="Arial Unicode MS"/>
              <a:cs typeface="+mn-cs"/>
            </a:rPr>
            <a:t>. </a:t>
          </a:r>
          <a:endParaRPr lang="en-AU" sz="1600" b="0" dirty="0">
            <a:solidFill>
              <a:sysClr val="windowText" lastClr="000000"/>
            </a:solidFill>
            <a:latin typeface="+mn-lt"/>
            <a:ea typeface="Arial Unicode MS"/>
            <a:cs typeface="+mn-cs"/>
          </a:endParaRPr>
        </a:p>
      </dgm:t>
    </dgm:pt>
    <dgm:pt modelId="{FAFE2C11-8F3A-4B8C-A226-E0091500187F}" type="parTrans" cxnId="{A4BCEF0B-F717-4F16-97E4-086F20839766}">
      <dgm:prSet/>
      <dgm:spPr>
        <a:xfrm>
          <a:off x="1546832" y="1800200"/>
          <a:ext cx="447877" cy="540197"/>
        </a:xfrm>
        <a:custGeom>
          <a:avLst/>
          <a:gdLst/>
          <a:ahLst/>
          <a:cxnLst/>
          <a:rect l="0" t="0" r="0" b="0"/>
          <a:pathLst>
            <a:path>
              <a:moveTo>
                <a:pt x="0" y="0"/>
              </a:moveTo>
              <a:lnTo>
                <a:pt x="223938" y="0"/>
              </a:lnTo>
              <a:lnTo>
                <a:pt x="223938" y="540197"/>
              </a:lnTo>
              <a:lnTo>
                <a:pt x="447877" y="540197"/>
              </a:lnTo>
            </a:path>
          </a:pathLst>
        </a:custGeom>
        <a:noFill/>
        <a:ln w="25400" cap="flat" cmpd="sng" algn="ctr">
          <a:solidFill>
            <a:srgbClr val="797B4F">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Arial"/>
            <a:ea typeface="Arial Unicode MS"/>
            <a:cs typeface="+mn-cs"/>
          </a:endParaRPr>
        </a:p>
      </dgm:t>
    </dgm:pt>
    <dgm:pt modelId="{EDFDE653-CD56-4687-8FDB-72283951FD63}" type="sibTrans" cxnId="{A4BCEF0B-F717-4F16-97E4-086F20839766}">
      <dgm:prSet/>
      <dgm:spPr/>
      <dgm:t>
        <a:bodyPr/>
        <a:lstStyle/>
        <a:p>
          <a:endParaRPr lang="id-ID"/>
        </a:p>
      </dgm:t>
    </dgm:pt>
    <dgm:pt modelId="{1B4C82BC-3F98-4C43-832E-C3860B475190}">
      <dgm:prSet custT="1"/>
      <dgm:spPr>
        <a:xfrm>
          <a:off x="1994710" y="2852453"/>
          <a:ext cx="5854166" cy="682740"/>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177800" indent="0" algn="l"/>
          <a:r>
            <a:rPr lang="en-AU" sz="1600" b="0" dirty="0" err="1">
              <a:solidFill>
                <a:sysClr val="windowText" lastClr="000000"/>
              </a:solidFill>
              <a:latin typeface="+mn-lt"/>
              <a:ea typeface="Arial Unicode MS"/>
              <a:cs typeface="+mn-cs"/>
            </a:rPr>
            <a:t>Bagaimana</a:t>
          </a:r>
          <a:r>
            <a:rPr lang="en-AU" sz="1600" b="0" dirty="0">
              <a:solidFill>
                <a:sysClr val="windowText" lastClr="000000"/>
              </a:solidFill>
              <a:latin typeface="+mn-lt"/>
              <a:ea typeface="Arial Unicode MS"/>
              <a:cs typeface="+mn-cs"/>
            </a:rPr>
            <a:t> </a:t>
          </a:r>
          <a:r>
            <a:rPr lang="id-ID" sz="1600" b="0" dirty="0">
              <a:solidFill>
                <a:sysClr val="windowText" lastClr="000000"/>
              </a:solidFill>
              <a:latin typeface="+mn-lt"/>
              <a:ea typeface="Arial Unicode MS"/>
              <a:cs typeface="+mn-cs"/>
            </a:rPr>
            <a:t>mengetahui ketercapaian </a:t>
          </a:r>
          <a:r>
            <a:rPr lang="en-AU" sz="1600" b="0" dirty="0">
              <a:solidFill>
                <a:sysClr val="windowText" lastClr="000000"/>
              </a:solidFill>
              <a:latin typeface="+mn-lt"/>
              <a:ea typeface="Arial Unicode MS"/>
              <a:cs typeface="+mn-cs"/>
            </a:rPr>
            <a:t>target </a:t>
          </a:r>
          <a:r>
            <a:rPr lang="en-AU" sz="1600" b="0" dirty="0" err="1">
              <a:solidFill>
                <a:sysClr val="windowText" lastClr="000000"/>
              </a:solidFill>
              <a:latin typeface="+mn-lt"/>
              <a:ea typeface="Arial Unicode MS"/>
              <a:cs typeface="+mn-cs"/>
            </a:rPr>
            <a:t>hasil</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belajarnya</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Pengembangan</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sistem</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evaluasi</a:t>
          </a:r>
          <a:r>
            <a:rPr lang="en-AU" sz="1600" b="0" dirty="0">
              <a:solidFill>
                <a:sysClr val="windowText" lastClr="000000"/>
              </a:solidFill>
              <a:latin typeface="+mn-lt"/>
              <a:ea typeface="Arial Unicode MS"/>
              <a:cs typeface="+mn-cs"/>
            </a:rPr>
            <a:t> hg </a:t>
          </a:r>
          <a:r>
            <a:rPr lang="en-AU" sz="1600" b="0" dirty="0" err="1">
              <a:solidFill>
                <a:sysClr val="windowText" lastClr="000000"/>
              </a:solidFill>
              <a:latin typeface="+mn-lt"/>
              <a:ea typeface="Arial Unicode MS"/>
              <a:cs typeface="+mn-cs"/>
            </a:rPr>
            <a:t>tindak</a:t>
          </a:r>
          <a:r>
            <a:rPr lang="en-AU" sz="1600" b="0" dirty="0">
              <a:solidFill>
                <a:sysClr val="windowText" lastClr="000000"/>
              </a:solidFill>
              <a:latin typeface="+mn-lt"/>
              <a:ea typeface="Arial Unicode MS"/>
              <a:cs typeface="+mn-cs"/>
            </a:rPr>
            <a:t> </a:t>
          </a:r>
          <a:r>
            <a:rPr lang="en-AU" sz="1600" b="0" dirty="0" err="1">
              <a:solidFill>
                <a:sysClr val="windowText" lastClr="000000"/>
              </a:solidFill>
              <a:latin typeface="+mn-lt"/>
              <a:ea typeface="Arial Unicode MS"/>
              <a:cs typeface="+mn-cs"/>
            </a:rPr>
            <a:t>lanjutnya</a:t>
          </a:r>
          <a:r>
            <a:rPr lang="en-AU" sz="1600" b="0" dirty="0" smtClean="0">
              <a:solidFill>
                <a:sysClr val="windowText" lastClr="000000"/>
              </a:solidFill>
              <a:latin typeface="+mn-lt"/>
              <a:ea typeface="Arial Unicode MS"/>
              <a:cs typeface="+mn-cs"/>
            </a:rPr>
            <a:t>.</a:t>
          </a:r>
          <a:r>
            <a:rPr lang="id-ID" sz="1600" b="0" dirty="0" smtClean="0">
              <a:solidFill>
                <a:sysClr val="windowText" lastClr="000000"/>
              </a:solidFill>
              <a:latin typeface="+mn-lt"/>
              <a:ea typeface="Arial Unicode MS"/>
              <a:cs typeface="+mn-cs"/>
            </a:rPr>
            <a:t> (</a:t>
          </a:r>
          <a:r>
            <a:rPr lang="id-ID" sz="1600" b="0" dirty="0">
              <a:solidFill>
                <a:sysClr val="windowText" lastClr="000000"/>
              </a:solidFill>
              <a:latin typeface="+mn-lt"/>
              <a:ea typeface="Arial Unicode MS"/>
              <a:cs typeface="+mn-cs"/>
            </a:rPr>
            <a:t>Standar Penilaian)</a:t>
          </a:r>
          <a:endParaRPr lang="en-AU" sz="1600" b="0" dirty="0">
            <a:solidFill>
              <a:sysClr val="windowText" lastClr="000000"/>
            </a:solidFill>
            <a:latin typeface="+mn-lt"/>
            <a:ea typeface="Arial Unicode MS"/>
            <a:cs typeface="+mn-cs"/>
          </a:endParaRPr>
        </a:p>
      </dgm:t>
    </dgm:pt>
    <dgm:pt modelId="{E4F5BEA3-3CA1-4385-A4BB-6F2ED0A9B5FA}" type="parTrans" cxnId="{42450F86-FE7A-4507-ABE4-BD7D60B324A6}">
      <dgm:prSet/>
      <dgm:spPr>
        <a:xfrm>
          <a:off x="1546832" y="1800200"/>
          <a:ext cx="447877" cy="1393623"/>
        </a:xfrm>
        <a:custGeom>
          <a:avLst/>
          <a:gdLst/>
          <a:ahLst/>
          <a:cxnLst/>
          <a:rect l="0" t="0" r="0" b="0"/>
          <a:pathLst>
            <a:path>
              <a:moveTo>
                <a:pt x="0" y="0"/>
              </a:moveTo>
              <a:lnTo>
                <a:pt x="223938" y="0"/>
              </a:lnTo>
              <a:lnTo>
                <a:pt x="223938" y="1393623"/>
              </a:lnTo>
              <a:lnTo>
                <a:pt x="447877" y="1393623"/>
              </a:lnTo>
            </a:path>
          </a:pathLst>
        </a:custGeom>
        <a:noFill/>
        <a:ln w="25400" cap="flat" cmpd="sng" algn="ctr">
          <a:solidFill>
            <a:srgbClr val="797B4F">
              <a:hueOff val="0"/>
              <a:satOff val="0"/>
              <a:lumOff val="0"/>
              <a:alphaOff val="0"/>
            </a:srgbClr>
          </a:solidFill>
          <a:prstDash val="solid"/>
        </a:ln>
        <a:effectLst/>
      </dgm:spPr>
      <dgm:t>
        <a:bodyPr/>
        <a:lstStyle/>
        <a:p>
          <a:endParaRPr lang="id-ID">
            <a:solidFill>
              <a:sysClr val="windowText" lastClr="000000">
                <a:hueOff val="0"/>
                <a:satOff val="0"/>
                <a:lumOff val="0"/>
                <a:alphaOff val="0"/>
              </a:sysClr>
            </a:solidFill>
            <a:latin typeface="Arial"/>
            <a:ea typeface="Arial Unicode MS"/>
            <a:cs typeface="+mn-cs"/>
          </a:endParaRPr>
        </a:p>
      </dgm:t>
    </dgm:pt>
    <dgm:pt modelId="{5F6111B2-33AE-495D-B999-6672CA229F10}" type="sibTrans" cxnId="{42450F86-FE7A-4507-ABE4-BD7D60B324A6}">
      <dgm:prSet/>
      <dgm:spPr/>
      <dgm:t>
        <a:bodyPr/>
        <a:lstStyle/>
        <a:p>
          <a:endParaRPr lang="id-ID"/>
        </a:p>
      </dgm:t>
    </dgm:pt>
    <dgm:pt modelId="{E72A50C6-5756-4F12-A989-7C3FB6E4D420}" type="pres">
      <dgm:prSet presAssocID="{E3F9C112-56CE-4796-8018-C00A9AEDA2E8}" presName="Name0" presStyleCnt="0">
        <dgm:presLayoutVars>
          <dgm:chPref val="1"/>
          <dgm:dir/>
          <dgm:animOne val="branch"/>
          <dgm:animLvl val="lvl"/>
          <dgm:resizeHandles val="exact"/>
        </dgm:presLayoutVars>
      </dgm:prSet>
      <dgm:spPr/>
      <dgm:t>
        <a:bodyPr/>
        <a:lstStyle/>
        <a:p>
          <a:endParaRPr lang="en-US"/>
        </a:p>
      </dgm:t>
    </dgm:pt>
    <dgm:pt modelId="{D68954B1-CDD0-41D1-9A84-21C2F4897F35}" type="pres">
      <dgm:prSet presAssocID="{E871EFAC-E648-4E67-9CF1-53BB68ABD9FE}" presName="root1" presStyleCnt="0"/>
      <dgm:spPr/>
    </dgm:pt>
    <dgm:pt modelId="{DDEC32F9-2181-46D2-BABC-4ADBD78EC08F}" type="pres">
      <dgm:prSet presAssocID="{E871EFAC-E648-4E67-9CF1-53BB68ABD9FE}" presName="LevelOneTextNode" presStyleLbl="node0" presStyleIdx="0" presStyleCnt="1" custLinFactNeighborY="0">
        <dgm:presLayoutVars>
          <dgm:chPref val="3"/>
        </dgm:presLayoutVars>
      </dgm:prSet>
      <dgm:spPr/>
      <dgm:t>
        <a:bodyPr/>
        <a:lstStyle/>
        <a:p>
          <a:endParaRPr lang="en-US"/>
        </a:p>
      </dgm:t>
    </dgm:pt>
    <dgm:pt modelId="{58528733-6D74-4E65-A11B-150D951F191B}" type="pres">
      <dgm:prSet presAssocID="{E871EFAC-E648-4E67-9CF1-53BB68ABD9FE}" presName="level2hierChild" presStyleCnt="0"/>
      <dgm:spPr/>
    </dgm:pt>
    <dgm:pt modelId="{E191B3BA-7A12-49DB-816C-62DD1362D971}" type="pres">
      <dgm:prSet presAssocID="{B35EA5E7-82BD-4743-A575-DFB3EFB9C2DE}" presName="conn2-1" presStyleLbl="parChTrans1D2" presStyleIdx="0" presStyleCnt="4"/>
      <dgm:spPr/>
      <dgm:t>
        <a:bodyPr/>
        <a:lstStyle/>
        <a:p>
          <a:endParaRPr lang="en-US"/>
        </a:p>
      </dgm:t>
    </dgm:pt>
    <dgm:pt modelId="{2685CB8C-99F0-4378-9182-05A3884D0DD1}" type="pres">
      <dgm:prSet presAssocID="{B35EA5E7-82BD-4743-A575-DFB3EFB9C2DE}" presName="connTx" presStyleLbl="parChTrans1D2" presStyleIdx="0" presStyleCnt="4"/>
      <dgm:spPr/>
      <dgm:t>
        <a:bodyPr/>
        <a:lstStyle/>
        <a:p>
          <a:endParaRPr lang="en-US"/>
        </a:p>
      </dgm:t>
    </dgm:pt>
    <dgm:pt modelId="{C50C318C-FE98-43DA-A7C9-86A4ED63BAA3}" type="pres">
      <dgm:prSet presAssocID="{1DD64BD2-72DB-4917-8C6A-C2F8AE17E0D7}" presName="root2" presStyleCnt="0"/>
      <dgm:spPr/>
    </dgm:pt>
    <dgm:pt modelId="{22455312-8ABA-4149-B74D-471739FDFD00}" type="pres">
      <dgm:prSet presAssocID="{1DD64BD2-72DB-4917-8C6A-C2F8AE17E0D7}" presName="LevelTwoTextNode" presStyleLbl="node2" presStyleIdx="0" presStyleCnt="4" custScaleX="261418" custScaleY="133244">
        <dgm:presLayoutVars>
          <dgm:chPref val="3"/>
        </dgm:presLayoutVars>
      </dgm:prSet>
      <dgm:spPr/>
      <dgm:t>
        <a:bodyPr/>
        <a:lstStyle/>
        <a:p>
          <a:endParaRPr lang="en-US"/>
        </a:p>
      </dgm:t>
    </dgm:pt>
    <dgm:pt modelId="{5D2B62C1-A32F-453F-AD48-A6A5F82D0EA1}" type="pres">
      <dgm:prSet presAssocID="{1DD64BD2-72DB-4917-8C6A-C2F8AE17E0D7}" presName="level3hierChild" presStyleCnt="0"/>
      <dgm:spPr/>
    </dgm:pt>
    <dgm:pt modelId="{C95D37E8-636A-458A-A431-9429E054F165}" type="pres">
      <dgm:prSet presAssocID="{0122D8C0-DAF1-4768-A5E9-A8164F695FBE}" presName="conn2-1" presStyleLbl="parChTrans1D2" presStyleIdx="1" presStyleCnt="4"/>
      <dgm:spPr/>
      <dgm:t>
        <a:bodyPr/>
        <a:lstStyle/>
        <a:p>
          <a:endParaRPr lang="en-US"/>
        </a:p>
      </dgm:t>
    </dgm:pt>
    <dgm:pt modelId="{D7FA86C0-070C-4813-BE4F-C06525DFAB09}" type="pres">
      <dgm:prSet presAssocID="{0122D8C0-DAF1-4768-A5E9-A8164F695FBE}" presName="connTx" presStyleLbl="parChTrans1D2" presStyleIdx="1" presStyleCnt="4"/>
      <dgm:spPr/>
      <dgm:t>
        <a:bodyPr/>
        <a:lstStyle/>
        <a:p>
          <a:endParaRPr lang="en-US"/>
        </a:p>
      </dgm:t>
    </dgm:pt>
    <dgm:pt modelId="{C67D59B5-A15B-4159-A4C5-81DBA2701718}" type="pres">
      <dgm:prSet presAssocID="{9C7966CE-6EA0-4020-B226-4D3AC1B76874}" presName="root2" presStyleCnt="0"/>
      <dgm:spPr/>
    </dgm:pt>
    <dgm:pt modelId="{51A326F1-2143-4943-A844-99EC30FB091C}" type="pres">
      <dgm:prSet presAssocID="{9C7966CE-6EA0-4020-B226-4D3AC1B76874}" presName="LevelTwoTextNode" presStyleLbl="node2" presStyleIdx="1" presStyleCnt="4" custScaleX="261418" custLinFactNeighborX="-185" custLinFactNeighborY="8422">
        <dgm:presLayoutVars>
          <dgm:chPref val="3"/>
        </dgm:presLayoutVars>
      </dgm:prSet>
      <dgm:spPr/>
      <dgm:t>
        <a:bodyPr/>
        <a:lstStyle/>
        <a:p>
          <a:endParaRPr lang="en-US"/>
        </a:p>
      </dgm:t>
    </dgm:pt>
    <dgm:pt modelId="{935D6BB9-1E12-4A46-BB99-53BB827B34C7}" type="pres">
      <dgm:prSet presAssocID="{9C7966CE-6EA0-4020-B226-4D3AC1B76874}" presName="level3hierChild" presStyleCnt="0"/>
      <dgm:spPr/>
    </dgm:pt>
    <dgm:pt modelId="{B59CF87E-4F79-48F0-A250-C59FA77AEE5D}" type="pres">
      <dgm:prSet presAssocID="{FAFE2C11-8F3A-4B8C-A226-E0091500187F}" presName="conn2-1" presStyleLbl="parChTrans1D2" presStyleIdx="2" presStyleCnt="4"/>
      <dgm:spPr/>
      <dgm:t>
        <a:bodyPr/>
        <a:lstStyle/>
        <a:p>
          <a:endParaRPr lang="en-US"/>
        </a:p>
      </dgm:t>
    </dgm:pt>
    <dgm:pt modelId="{EA782662-736B-4227-A834-6F311DFCFB46}" type="pres">
      <dgm:prSet presAssocID="{FAFE2C11-8F3A-4B8C-A226-E0091500187F}" presName="connTx" presStyleLbl="parChTrans1D2" presStyleIdx="2" presStyleCnt="4"/>
      <dgm:spPr/>
      <dgm:t>
        <a:bodyPr/>
        <a:lstStyle/>
        <a:p>
          <a:endParaRPr lang="en-US"/>
        </a:p>
      </dgm:t>
    </dgm:pt>
    <dgm:pt modelId="{D4FDB0DE-44B6-40D4-99DE-429C2B831E8D}" type="pres">
      <dgm:prSet presAssocID="{F68C05E0-380C-4C09-98A1-0426E7071715}" presName="root2" presStyleCnt="0"/>
      <dgm:spPr/>
    </dgm:pt>
    <dgm:pt modelId="{04556133-3BAD-46C0-A964-03BF1E63FCA5}" type="pres">
      <dgm:prSet presAssocID="{F68C05E0-380C-4C09-98A1-0426E7071715}" presName="LevelTwoTextNode" presStyleLbl="node2" presStyleIdx="2" presStyleCnt="4" custScaleX="261418">
        <dgm:presLayoutVars>
          <dgm:chPref val="3"/>
        </dgm:presLayoutVars>
      </dgm:prSet>
      <dgm:spPr/>
      <dgm:t>
        <a:bodyPr/>
        <a:lstStyle/>
        <a:p>
          <a:endParaRPr lang="en-US"/>
        </a:p>
      </dgm:t>
    </dgm:pt>
    <dgm:pt modelId="{E12FC3C7-1398-403E-960C-7F3E09390CEC}" type="pres">
      <dgm:prSet presAssocID="{F68C05E0-380C-4C09-98A1-0426E7071715}" presName="level3hierChild" presStyleCnt="0"/>
      <dgm:spPr/>
    </dgm:pt>
    <dgm:pt modelId="{3A5AE8A4-FCD8-449B-8F10-4276E89FCB4D}" type="pres">
      <dgm:prSet presAssocID="{E4F5BEA3-3CA1-4385-A4BB-6F2ED0A9B5FA}" presName="conn2-1" presStyleLbl="parChTrans1D2" presStyleIdx="3" presStyleCnt="4"/>
      <dgm:spPr/>
      <dgm:t>
        <a:bodyPr/>
        <a:lstStyle/>
        <a:p>
          <a:endParaRPr lang="en-US"/>
        </a:p>
      </dgm:t>
    </dgm:pt>
    <dgm:pt modelId="{CB00EB2D-6E2B-49E9-93FA-14652733260E}" type="pres">
      <dgm:prSet presAssocID="{E4F5BEA3-3CA1-4385-A4BB-6F2ED0A9B5FA}" presName="connTx" presStyleLbl="parChTrans1D2" presStyleIdx="3" presStyleCnt="4"/>
      <dgm:spPr/>
      <dgm:t>
        <a:bodyPr/>
        <a:lstStyle/>
        <a:p>
          <a:endParaRPr lang="en-US"/>
        </a:p>
      </dgm:t>
    </dgm:pt>
    <dgm:pt modelId="{771E6375-2B40-45C6-94EA-68C9DDE91C20}" type="pres">
      <dgm:prSet presAssocID="{1B4C82BC-3F98-4C43-832E-C3860B475190}" presName="root2" presStyleCnt="0"/>
      <dgm:spPr/>
    </dgm:pt>
    <dgm:pt modelId="{892652BE-CBD8-4336-A9B4-89607EFCE38B}" type="pres">
      <dgm:prSet presAssocID="{1B4C82BC-3F98-4C43-832E-C3860B475190}" presName="LevelTwoTextNode" presStyleLbl="node2" presStyleIdx="3" presStyleCnt="4" custScaleX="261418">
        <dgm:presLayoutVars>
          <dgm:chPref val="3"/>
        </dgm:presLayoutVars>
      </dgm:prSet>
      <dgm:spPr/>
      <dgm:t>
        <a:bodyPr/>
        <a:lstStyle/>
        <a:p>
          <a:endParaRPr lang="en-US"/>
        </a:p>
      </dgm:t>
    </dgm:pt>
    <dgm:pt modelId="{2A3395C0-E6D5-4984-8125-B0DAE76150A0}" type="pres">
      <dgm:prSet presAssocID="{1B4C82BC-3F98-4C43-832E-C3860B475190}" presName="level3hierChild" presStyleCnt="0"/>
      <dgm:spPr/>
    </dgm:pt>
  </dgm:ptLst>
  <dgm:cxnLst>
    <dgm:cxn modelId="{A8ADB2BC-869C-489A-A7F8-C5C754EDB943}" type="presOf" srcId="{F68C05E0-380C-4C09-98A1-0426E7071715}" destId="{04556133-3BAD-46C0-A964-03BF1E63FCA5}" srcOrd="0" destOrd="0" presId="urn:microsoft.com/office/officeart/2008/layout/HorizontalMultiLevelHierarchy"/>
    <dgm:cxn modelId="{95F41321-CD34-4FEC-A391-845BE15AF87E}" srcId="{E871EFAC-E648-4E67-9CF1-53BB68ABD9FE}" destId="{9C7966CE-6EA0-4020-B226-4D3AC1B76874}" srcOrd="1" destOrd="0" parTransId="{0122D8C0-DAF1-4768-A5E9-A8164F695FBE}" sibTransId="{486CF65D-92B6-47E9-9A8F-526A91E4E59B}"/>
    <dgm:cxn modelId="{9C96D0E7-6F1E-41D0-8000-B62A8A43D3B6}" type="presOf" srcId="{E4F5BEA3-3CA1-4385-A4BB-6F2ED0A9B5FA}" destId="{CB00EB2D-6E2B-49E9-93FA-14652733260E}" srcOrd="1" destOrd="0" presId="urn:microsoft.com/office/officeart/2008/layout/HorizontalMultiLevelHierarchy"/>
    <dgm:cxn modelId="{C401DC75-0EE2-4005-9260-A5710723ED9E}" type="presOf" srcId="{9C7966CE-6EA0-4020-B226-4D3AC1B76874}" destId="{51A326F1-2143-4943-A844-99EC30FB091C}" srcOrd="0" destOrd="0" presId="urn:microsoft.com/office/officeart/2008/layout/HorizontalMultiLevelHierarchy"/>
    <dgm:cxn modelId="{E978B4BC-1BD0-4F94-A95A-638C7F447102}" type="presOf" srcId="{B35EA5E7-82BD-4743-A575-DFB3EFB9C2DE}" destId="{E191B3BA-7A12-49DB-816C-62DD1362D971}" srcOrd="0" destOrd="0" presId="urn:microsoft.com/office/officeart/2008/layout/HorizontalMultiLevelHierarchy"/>
    <dgm:cxn modelId="{45017898-0A6B-4A84-8BC4-BFCA70A1D5DE}" type="presOf" srcId="{E4F5BEA3-3CA1-4385-A4BB-6F2ED0A9B5FA}" destId="{3A5AE8A4-FCD8-449B-8F10-4276E89FCB4D}" srcOrd="0" destOrd="0" presId="urn:microsoft.com/office/officeart/2008/layout/HorizontalMultiLevelHierarchy"/>
    <dgm:cxn modelId="{DEA097C1-82E5-4097-A46E-4E827A769F8F}" type="presOf" srcId="{E871EFAC-E648-4E67-9CF1-53BB68ABD9FE}" destId="{DDEC32F9-2181-46D2-BABC-4ADBD78EC08F}" srcOrd="0" destOrd="0" presId="urn:microsoft.com/office/officeart/2008/layout/HorizontalMultiLevelHierarchy"/>
    <dgm:cxn modelId="{3BFE62D9-9252-41ED-A577-1271EB5E22E3}" type="presOf" srcId="{0122D8C0-DAF1-4768-A5E9-A8164F695FBE}" destId="{D7FA86C0-070C-4813-BE4F-C06525DFAB09}" srcOrd="1" destOrd="0" presId="urn:microsoft.com/office/officeart/2008/layout/HorizontalMultiLevelHierarchy"/>
    <dgm:cxn modelId="{E343F535-AE1D-468E-833C-8A9DD7764325}" type="presOf" srcId="{1B4C82BC-3F98-4C43-832E-C3860B475190}" destId="{892652BE-CBD8-4336-A9B4-89607EFCE38B}" srcOrd="0" destOrd="0" presId="urn:microsoft.com/office/officeart/2008/layout/HorizontalMultiLevelHierarchy"/>
    <dgm:cxn modelId="{0AA0986E-45E2-401A-9DD4-19FC6CAC5F1D}" srcId="{E871EFAC-E648-4E67-9CF1-53BB68ABD9FE}" destId="{1DD64BD2-72DB-4917-8C6A-C2F8AE17E0D7}" srcOrd="0" destOrd="0" parTransId="{B35EA5E7-82BD-4743-A575-DFB3EFB9C2DE}" sibTransId="{3EBFDF5A-CA0A-4F17-BBC4-F89905AD2AD1}"/>
    <dgm:cxn modelId="{198F41C7-0001-43EA-91BD-0880B622A86D}" type="presOf" srcId="{B35EA5E7-82BD-4743-A575-DFB3EFB9C2DE}" destId="{2685CB8C-99F0-4378-9182-05A3884D0DD1}" srcOrd="1" destOrd="0" presId="urn:microsoft.com/office/officeart/2008/layout/HorizontalMultiLevelHierarchy"/>
    <dgm:cxn modelId="{40370EBA-C720-4137-8706-B3B3CAC134F6}" srcId="{E3F9C112-56CE-4796-8018-C00A9AEDA2E8}" destId="{E871EFAC-E648-4E67-9CF1-53BB68ABD9FE}" srcOrd="0" destOrd="0" parTransId="{655E08B2-DDC9-45FF-82AC-8C86CE638DD6}" sibTransId="{14CB0DA2-D02D-4B6C-95FA-E5A4283FA465}"/>
    <dgm:cxn modelId="{3698F5C7-579A-4D16-90BF-EF15EC4B4EB0}" type="presOf" srcId="{FAFE2C11-8F3A-4B8C-A226-E0091500187F}" destId="{B59CF87E-4F79-48F0-A250-C59FA77AEE5D}" srcOrd="0" destOrd="0" presId="urn:microsoft.com/office/officeart/2008/layout/HorizontalMultiLevelHierarchy"/>
    <dgm:cxn modelId="{8125404B-AC7E-4905-8982-3B02D1B83356}" type="presOf" srcId="{E3F9C112-56CE-4796-8018-C00A9AEDA2E8}" destId="{E72A50C6-5756-4F12-A989-7C3FB6E4D420}" srcOrd="0" destOrd="0" presId="urn:microsoft.com/office/officeart/2008/layout/HorizontalMultiLevelHierarchy"/>
    <dgm:cxn modelId="{49AD0CB6-0D27-435F-AAA0-F1D913F541E8}" type="presOf" srcId="{FAFE2C11-8F3A-4B8C-A226-E0091500187F}" destId="{EA782662-736B-4227-A834-6F311DFCFB46}" srcOrd="1" destOrd="0" presId="urn:microsoft.com/office/officeart/2008/layout/HorizontalMultiLevelHierarchy"/>
    <dgm:cxn modelId="{42450F86-FE7A-4507-ABE4-BD7D60B324A6}" srcId="{E871EFAC-E648-4E67-9CF1-53BB68ABD9FE}" destId="{1B4C82BC-3F98-4C43-832E-C3860B475190}" srcOrd="3" destOrd="0" parTransId="{E4F5BEA3-3CA1-4385-A4BB-6F2ED0A9B5FA}" sibTransId="{5F6111B2-33AE-495D-B999-6672CA229F10}"/>
    <dgm:cxn modelId="{A4BCEF0B-F717-4F16-97E4-086F20839766}" srcId="{E871EFAC-E648-4E67-9CF1-53BB68ABD9FE}" destId="{F68C05E0-380C-4C09-98A1-0426E7071715}" srcOrd="2" destOrd="0" parTransId="{FAFE2C11-8F3A-4B8C-A226-E0091500187F}" sibTransId="{EDFDE653-CD56-4687-8FDB-72283951FD63}"/>
    <dgm:cxn modelId="{A55FF7F8-A43A-4032-AD3B-F337CC6CACFF}" type="presOf" srcId="{0122D8C0-DAF1-4768-A5E9-A8164F695FBE}" destId="{C95D37E8-636A-458A-A431-9429E054F165}" srcOrd="0" destOrd="0" presId="urn:microsoft.com/office/officeart/2008/layout/HorizontalMultiLevelHierarchy"/>
    <dgm:cxn modelId="{6D63F209-5E7A-4CDF-90D1-1F0231B3B853}" type="presOf" srcId="{1DD64BD2-72DB-4917-8C6A-C2F8AE17E0D7}" destId="{22455312-8ABA-4149-B74D-471739FDFD00}" srcOrd="0" destOrd="0" presId="urn:microsoft.com/office/officeart/2008/layout/HorizontalMultiLevelHierarchy"/>
    <dgm:cxn modelId="{BDC1B066-0F0A-4A3F-AC96-8D9470B25ECC}" type="presParOf" srcId="{E72A50C6-5756-4F12-A989-7C3FB6E4D420}" destId="{D68954B1-CDD0-41D1-9A84-21C2F4897F35}" srcOrd="0" destOrd="0" presId="urn:microsoft.com/office/officeart/2008/layout/HorizontalMultiLevelHierarchy"/>
    <dgm:cxn modelId="{864C9FD3-A5B5-45C6-8239-7BF9C75B7E76}" type="presParOf" srcId="{D68954B1-CDD0-41D1-9A84-21C2F4897F35}" destId="{DDEC32F9-2181-46D2-BABC-4ADBD78EC08F}" srcOrd="0" destOrd="0" presId="urn:microsoft.com/office/officeart/2008/layout/HorizontalMultiLevelHierarchy"/>
    <dgm:cxn modelId="{5A455313-FFAE-4288-A9BF-D0F5F0F54C28}" type="presParOf" srcId="{D68954B1-CDD0-41D1-9A84-21C2F4897F35}" destId="{58528733-6D74-4E65-A11B-150D951F191B}" srcOrd="1" destOrd="0" presId="urn:microsoft.com/office/officeart/2008/layout/HorizontalMultiLevelHierarchy"/>
    <dgm:cxn modelId="{9D1B2EEF-3FF7-4545-8F90-F222E9F961E1}" type="presParOf" srcId="{58528733-6D74-4E65-A11B-150D951F191B}" destId="{E191B3BA-7A12-49DB-816C-62DD1362D971}" srcOrd="0" destOrd="0" presId="urn:microsoft.com/office/officeart/2008/layout/HorizontalMultiLevelHierarchy"/>
    <dgm:cxn modelId="{69CF5270-7006-42D6-8E96-66659CE082B4}" type="presParOf" srcId="{E191B3BA-7A12-49DB-816C-62DD1362D971}" destId="{2685CB8C-99F0-4378-9182-05A3884D0DD1}" srcOrd="0" destOrd="0" presId="urn:microsoft.com/office/officeart/2008/layout/HorizontalMultiLevelHierarchy"/>
    <dgm:cxn modelId="{0DEE6965-4A0F-4F20-8BC1-D8AEEDEE0516}" type="presParOf" srcId="{58528733-6D74-4E65-A11B-150D951F191B}" destId="{C50C318C-FE98-43DA-A7C9-86A4ED63BAA3}" srcOrd="1" destOrd="0" presId="urn:microsoft.com/office/officeart/2008/layout/HorizontalMultiLevelHierarchy"/>
    <dgm:cxn modelId="{FEA7FBA3-E840-4C4A-8D92-666150FACB65}" type="presParOf" srcId="{C50C318C-FE98-43DA-A7C9-86A4ED63BAA3}" destId="{22455312-8ABA-4149-B74D-471739FDFD00}" srcOrd="0" destOrd="0" presId="urn:microsoft.com/office/officeart/2008/layout/HorizontalMultiLevelHierarchy"/>
    <dgm:cxn modelId="{374B005E-234B-49AF-B35B-DA2ABBCF5B2D}" type="presParOf" srcId="{C50C318C-FE98-43DA-A7C9-86A4ED63BAA3}" destId="{5D2B62C1-A32F-453F-AD48-A6A5F82D0EA1}" srcOrd="1" destOrd="0" presId="urn:microsoft.com/office/officeart/2008/layout/HorizontalMultiLevelHierarchy"/>
    <dgm:cxn modelId="{6D919522-52A5-4E39-88C0-EC0FF8E9B672}" type="presParOf" srcId="{58528733-6D74-4E65-A11B-150D951F191B}" destId="{C95D37E8-636A-458A-A431-9429E054F165}" srcOrd="2" destOrd="0" presId="urn:microsoft.com/office/officeart/2008/layout/HorizontalMultiLevelHierarchy"/>
    <dgm:cxn modelId="{93234DCB-A5C8-4F1B-8647-634DAC88BFC0}" type="presParOf" srcId="{C95D37E8-636A-458A-A431-9429E054F165}" destId="{D7FA86C0-070C-4813-BE4F-C06525DFAB09}" srcOrd="0" destOrd="0" presId="urn:microsoft.com/office/officeart/2008/layout/HorizontalMultiLevelHierarchy"/>
    <dgm:cxn modelId="{27603382-1829-45D5-BCF7-3223E44FF7F1}" type="presParOf" srcId="{58528733-6D74-4E65-A11B-150D951F191B}" destId="{C67D59B5-A15B-4159-A4C5-81DBA2701718}" srcOrd="3" destOrd="0" presId="urn:microsoft.com/office/officeart/2008/layout/HorizontalMultiLevelHierarchy"/>
    <dgm:cxn modelId="{711E9E1F-F65C-4091-BA1E-97C19E74CF91}" type="presParOf" srcId="{C67D59B5-A15B-4159-A4C5-81DBA2701718}" destId="{51A326F1-2143-4943-A844-99EC30FB091C}" srcOrd="0" destOrd="0" presId="urn:microsoft.com/office/officeart/2008/layout/HorizontalMultiLevelHierarchy"/>
    <dgm:cxn modelId="{5A3BDFF1-A880-428E-83FD-8222B9288061}" type="presParOf" srcId="{C67D59B5-A15B-4159-A4C5-81DBA2701718}" destId="{935D6BB9-1E12-4A46-BB99-53BB827B34C7}" srcOrd="1" destOrd="0" presId="urn:microsoft.com/office/officeart/2008/layout/HorizontalMultiLevelHierarchy"/>
    <dgm:cxn modelId="{697A3595-A7E5-44E2-A2FF-D25F0EB29EFE}" type="presParOf" srcId="{58528733-6D74-4E65-A11B-150D951F191B}" destId="{B59CF87E-4F79-48F0-A250-C59FA77AEE5D}" srcOrd="4" destOrd="0" presId="urn:microsoft.com/office/officeart/2008/layout/HorizontalMultiLevelHierarchy"/>
    <dgm:cxn modelId="{4A77728B-9065-4A09-9DB7-71389214FBBB}" type="presParOf" srcId="{B59CF87E-4F79-48F0-A250-C59FA77AEE5D}" destId="{EA782662-736B-4227-A834-6F311DFCFB46}" srcOrd="0" destOrd="0" presId="urn:microsoft.com/office/officeart/2008/layout/HorizontalMultiLevelHierarchy"/>
    <dgm:cxn modelId="{8935B15E-1D66-4775-8CDE-26B54391578E}" type="presParOf" srcId="{58528733-6D74-4E65-A11B-150D951F191B}" destId="{D4FDB0DE-44B6-40D4-99DE-429C2B831E8D}" srcOrd="5" destOrd="0" presId="urn:microsoft.com/office/officeart/2008/layout/HorizontalMultiLevelHierarchy"/>
    <dgm:cxn modelId="{F1EAF380-DD5F-4BD7-823E-25819274B346}" type="presParOf" srcId="{D4FDB0DE-44B6-40D4-99DE-429C2B831E8D}" destId="{04556133-3BAD-46C0-A964-03BF1E63FCA5}" srcOrd="0" destOrd="0" presId="urn:microsoft.com/office/officeart/2008/layout/HorizontalMultiLevelHierarchy"/>
    <dgm:cxn modelId="{9C4BE63A-706F-4297-AC6C-77DCD7ED7B7A}" type="presParOf" srcId="{D4FDB0DE-44B6-40D4-99DE-429C2B831E8D}" destId="{E12FC3C7-1398-403E-960C-7F3E09390CEC}" srcOrd="1" destOrd="0" presId="urn:microsoft.com/office/officeart/2008/layout/HorizontalMultiLevelHierarchy"/>
    <dgm:cxn modelId="{E4399292-CAA9-4D24-80B5-C86059D74C08}" type="presParOf" srcId="{58528733-6D74-4E65-A11B-150D951F191B}" destId="{3A5AE8A4-FCD8-449B-8F10-4276E89FCB4D}" srcOrd="6" destOrd="0" presId="urn:microsoft.com/office/officeart/2008/layout/HorizontalMultiLevelHierarchy"/>
    <dgm:cxn modelId="{EE6A8DD0-A866-4E0B-83AF-24FE26FFF13E}" type="presParOf" srcId="{3A5AE8A4-FCD8-449B-8F10-4276E89FCB4D}" destId="{CB00EB2D-6E2B-49E9-93FA-14652733260E}" srcOrd="0" destOrd="0" presId="urn:microsoft.com/office/officeart/2008/layout/HorizontalMultiLevelHierarchy"/>
    <dgm:cxn modelId="{7E03F225-CEE0-4B5B-BD2C-35A88873FE1D}" type="presParOf" srcId="{58528733-6D74-4E65-A11B-150D951F191B}" destId="{771E6375-2B40-45C6-94EA-68C9DDE91C20}" srcOrd="7" destOrd="0" presId="urn:microsoft.com/office/officeart/2008/layout/HorizontalMultiLevelHierarchy"/>
    <dgm:cxn modelId="{86933A55-1C29-492B-93F2-99B0322A223D}" type="presParOf" srcId="{771E6375-2B40-45C6-94EA-68C9DDE91C20}" destId="{892652BE-CBD8-4336-A9B4-89607EFCE38B}" srcOrd="0" destOrd="0" presId="urn:microsoft.com/office/officeart/2008/layout/HorizontalMultiLevelHierarchy"/>
    <dgm:cxn modelId="{784951AA-08D3-48DE-B87B-BAA926DAD6AD}" type="presParOf" srcId="{771E6375-2B40-45C6-94EA-68C9DDE91C20}" destId="{2A3395C0-E6D5-4984-8125-B0DAE76150A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AE8A4-FCD8-449B-8F10-4276E89FCB4D}">
      <dsp:nvSpPr>
        <dsp:cNvPr id="0" name=""/>
        <dsp:cNvSpPr/>
      </dsp:nvSpPr>
      <dsp:spPr>
        <a:xfrm>
          <a:off x="1335613" y="2204113"/>
          <a:ext cx="548368" cy="1706313"/>
        </a:xfrm>
        <a:custGeom>
          <a:avLst/>
          <a:gdLst/>
          <a:ahLst/>
          <a:cxnLst/>
          <a:rect l="0" t="0" r="0" b="0"/>
          <a:pathLst>
            <a:path>
              <a:moveTo>
                <a:pt x="0" y="0"/>
              </a:moveTo>
              <a:lnTo>
                <a:pt x="223938" y="0"/>
              </a:lnTo>
              <a:lnTo>
                <a:pt x="223938" y="1393623"/>
              </a:lnTo>
              <a:lnTo>
                <a:pt x="447877" y="1393623"/>
              </a:lnTo>
            </a:path>
          </a:pathLst>
        </a:custGeom>
        <a:noFill/>
        <a:ln w="25400" cap="flat" cmpd="sng" algn="ctr">
          <a:solidFill>
            <a:srgbClr val="797B4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solidFill>
              <a:sysClr val="windowText" lastClr="000000">
                <a:hueOff val="0"/>
                <a:satOff val="0"/>
                <a:lumOff val="0"/>
                <a:alphaOff val="0"/>
              </a:sysClr>
            </a:solidFill>
            <a:latin typeface="Arial"/>
            <a:ea typeface="Arial Unicode MS"/>
            <a:cs typeface="+mn-cs"/>
          </a:endParaRPr>
        </a:p>
      </dsp:txBody>
      <dsp:txXfrm>
        <a:off x="1564991" y="3012463"/>
        <a:ext cx="0" cy="0"/>
      </dsp:txXfrm>
    </dsp:sp>
    <dsp:sp modelId="{B59CF87E-4F79-48F0-A250-C59FA77AEE5D}">
      <dsp:nvSpPr>
        <dsp:cNvPr id="0" name=""/>
        <dsp:cNvSpPr/>
      </dsp:nvSpPr>
      <dsp:spPr>
        <a:xfrm>
          <a:off x="1335613" y="2204113"/>
          <a:ext cx="548368" cy="661403"/>
        </a:xfrm>
        <a:custGeom>
          <a:avLst/>
          <a:gdLst/>
          <a:ahLst/>
          <a:cxnLst/>
          <a:rect l="0" t="0" r="0" b="0"/>
          <a:pathLst>
            <a:path>
              <a:moveTo>
                <a:pt x="0" y="0"/>
              </a:moveTo>
              <a:lnTo>
                <a:pt x="223938" y="0"/>
              </a:lnTo>
              <a:lnTo>
                <a:pt x="223938" y="540197"/>
              </a:lnTo>
              <a:lnTo>
                <a:pt x="447877" y="540197"/>
              </a:lnTo>
            </a:path>
          </a:pathLst>
        </a:custGeom>
        <a:noFill/>
        <a:ln w="25400" cap="flat" cmpd="sng" algn="ctr">
          <a:solidFill>
            <a:srgbClr val="797B4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solidFill>
              <a:sysClr val="windowText" lastClr="000000">
                <a:hueOff val="0"/>
                <a:satOff val="0"/>
                <a:lumOff val="0"/>
                <a:alphaOff val="0"/>
              </a:sysClr>
            </a:solidFill>
            <a:latin typeface="Arial"/>
            <a:ea typeface="Arial Unicode MS"/>
            <a:cs typeface="+mn-cs"/>
          </a:endParaRPr>
        </a:p>
      </dsp:txBody>
      <dsp:txXfrm>
        <a:off x="1588319" y="2513335"/>
        <a:ext cx="0" cy="0"/>
      </dsp:txXfrm>
    </dsp:sp>
    <dsp:sp modelId="{C95D37E8-636A-458A-A431-9429E054F165}">
      <dsp:nvSpPr>
        <dsp:cNvPr id="0" name=""/>
        <dsp:cNvSpPr/>
      </dsp:nvSpPr>
      <dsp:spPr>
        <a:xfrm>
          <a:off x="1335613" y="1891008"/>
          <a:ext cx="543296" cy="313105"/>
        </a:xfrm>
        <a:custGeom>
          <a:avLst/>
          <a:gdLst/>
          <a:ahLst/>
          <a:cxnLst/>
          <a:rect l="0" t="0" r="0" b="0"/>
          <a:pathLst>
            <a:path>
              <a:moveTo>
                <a:pt x="0" y="255727"/>
              </a:moveTo>
              <a:lnTo>
                <a:pt x="221867" y="255727"/>
              </a:lnTo>
              <a:lnTo>
                <a:pt x="221867" y="0"/>
              </a:lnTo>
              <a:lnTo>
                <a:pt x="443734" y="0"/>
              </a:lnTo>
            </a:path>
          </a:pathLst>
        </a:custGeom>
        <a:noFill/>
        <a:ln w="25400" cap="flat" cmpd="sng" algn="ctr">
          <a:solidFill>
            <a:srgbClr val="797B4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solidFill>
              <a:sysClr val="windowText" lastClr="000000">
                <a:hueOff val="0"/>
                <a:satOff val="0"/>
                <a:lumOff val="0"/>
                <a:alphaOff val="0"/>
              </a:sysClr>
            </a:solidFill>
            <a:latin typeface="Arial"/>
            <a:ea typeface="Arial Unicode MS"/>
            <a:cs typeface="+mn-cs"/>
          </a:endParaRPr>
        </a:p>
      </dsp:txBody>
      <dsp:txXfrm>
        <a:off x="1591585" y="2031884"/>
        <a:ext cx="0" cy="0"/>
      </dsp:txXfrm>
    </dsp:sp>
    <dsp:sp modelId="{E191B3BA-7A12-49DB-816C-62DD1362D971}">
      <dsp:nvSpPr>
        <dsp:cNvPr id="0" name=""/>
        <dsp:cNvSpPr/>
      </dsp:nvSpPr>
      <dsp:spPr>
        <a:xfrm>
          <a:off x="1335613" y="636748"/>
          <a:ext cx="548368" cy="1567365"/>
        </a:xfrm>
        <a:custGeom>
          <a:avLst/>
          <a:gdLst/>
          <a:ahLst/>
          <a:cxnLst/>
          <a:rect l="0" t="0" r="0" b="0"/>
          <a:pathLst>
            <a:path>
              <a:moveTo>
                <a:pt x="0" y="1280138"/>
              </a:moveTo>
              <a:lnTo>
                <a:pt x="223938" y="1280138"/>
              </a:lnTo>
              <a:lnTo>
                <a:pt x="223938" y="0"/>
              </a:lnTo>
              <a:lnTo>
                <a:pt x="447877" y="0"/>
              </a:lnTo>
            </a:path>
          </a:pathLst>
        </a:custGeom>
        <a:noFill/>
        <a:ln w="25400" cap="flat" cmpd="sng" algn="ctr">
          <a:solidFill>
            <a:srgbClr val="797B4F">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solidFill>
              <a:sysClr val="windowText" lastClr="000000">
                <a:hueOff val="0"/>
                <a:satOff val="0"/>
                <a:lumOff val="0"/>
                <a:alphaOff val="0"/>
              </a:sysClr>
            </a:solidFill>
            <a:latin typeface="Arial"/>
            <a:ea typeface="Arial Unicode MS"/>
            <a:cs typeface="+mn-cs"/>
          </a:endParaRPr>
        </a:p>
      </dsp:txBody>
      <dsp:txXfrm>
        <a:off x="1568284" y="1378917"/>
        <a:ext cx="0" cy="0"/>
      </dsp:txXfrm>
    </dsp:sp>
    <dsp:sp modelId="{DDEC32F9-2181-46D2-BABC-4ADBD78EC08F}">
      <dsp:nvSpPr>
        <dsp:cNvPr id="0" name=""/>
        <dsp:cNvSpPr/>
      </dsp:nvSpPr>
      <dsp:spPr>
        <a:xfrm rot="16200000">
          <a:off x="-1282161" y="1786149"/>
          <a:ext cx="4399621" cy="835928"/>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solidFill>
                <a:sysClr val="windowText" lastClr="000000"/>
              </a:solidFill>
              <a:latin typeface="+mn-lt"/>
              <a:ea typeface="Arial Unicode MS"/>
              <a:cs typeface="+mn-cs"/>
            </a:rPr>
            <a:t>Pertanyaan</a:t>
          </a:r>
          <a:r>
            <a:rPr lang="id-ID" sz="2000" kern="1200" dirty="0">
              <a:solidFill>
                <a:sysClr val="windowText" lastClr="000000"/>
              </a:solidFill>
              <a:latin typeface="Arial"/>
              <a:ea typeface="Arial Unicode MS"/>
              <a:cs typeface="+mn-cs"/>
            </a:rPr>
            <a:t> </a:t>
          </a:r>
          <a:r>
            <a:rPr lang="id-ID" sz="2000" kern="1200" dirty="0">
              <a:solidFill>
                <a:sysClr val="windowText" lastClr="000000"/>
              </a:solidFill>
              <a:latin typeface="+mn-lt"/>
              <a:ea typeface="Arial Unicode MS"/>
              <a:cs typeface="+mn-cs"/>
            </a:rPr>
            <a:t>pengarah </a:t>
          </a:r>
        </a:p>
        <a:p>
          <a:pPr lvl="0" algn="ctr" defTabSz="889000">
            <a:lnSpc>
              <a:spcPct val="90000"/>
            </a:lnSpc>
            <a:spcBef>
              <a:spcPct val="0"/>
            </a:spcBef>
            <a:spcAft>
              <a:spcPct val="35000"/>
            </a:spcAft>
          </a:pPr>
          <a:r>
            <a:rPr lang="en-US" sz="2000" kern="1200" dirty="0">
              <a:solidFill>
                <a:sysClr val="windowText" lastClr="000000"/>
              </a:solidFill>
              <a:latin typeface="+mn-lt"/>
              <a:ea typeface="Arial Unicode MS"/>
              <a:cs typeface="+mn-cs"/>
            </a:rPr>
            <a:t>d</a:t>
          </a:r>
          <a:r>
            <a:rPr lang="id-ID" sz="2000" kern="1200" dirty="0">
              <a:solidFill>
                <a:sysClr val="windowText" lastClr="000000"/>
              </a:solidFill>
              <a:latin typeface="+mn-lt"/>
              <a:ea typeface="Arial Unicode MS"/>
              <a:cs typeface="+mn-cs"/>
            </a:rPr>
            <a:t>alam penyusunan  RPS</a:t>
          </a:r>
        </a:p>
      </dsp:txBody>
      <dsp:txXfrm>
        <a:off x="-1282161" y="1786149"/>
        <a:ext cx="4399621" cy="835928"/>
      </dsp:txXfrm>
    </dsp:sp>
    <dsp:sp modelId="{22455312-8ABA-4149-B74D-471739FDFD00}">
      <dsp:nvSpPr>
        <dsp:cNvPr id="0" name=""/>
        <dsp:cNvSpPr/>
      </dsp:nvSpPr>
      <dsp:spPr>
        <a:xfrm>
          <a:off x="1883982" y="79836"/>
          <a:ext cx="7167673" cy="1113823"/>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177800" lvl="0" indent="0" algn="l" defTabSz="711200">
            <a:lnSpc>
              <a:spcPct val="90000"/>
            </a:lnSpc>
            <a:spcBef>
              <a:spcPct val="0"/>
            </a:spcBef>
            <a:spcAft>
              <a:spcPct val="35000"/>
            </a:spcAft>
          </a:pPr>
          <a:r>
            <a:rPr lang="id-ID" sz="1600" b="0" kern="1200" dirty="0">
              <a:solidFill>
                <a:sysClr val="windowText" lastClr="000000"/>
              </a:solidFill>
              <a:latin typeface="+mn-lt"/>
              <a:ea typeface="Arial Unicode MS"/>
              <a:cs typeface="+mn-cs"/>
            </a:rPr>
            <a:t>Apa capaian pembelajaran yang akan dicapai?</a:t>
          </a:r>
          <a:r>
            <a:rPr lang="en-US"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Profil</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lulusan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Capaian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Pembelajaran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lulusan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kontribusi</a:t>
          </a:r>
          <a:r>
            <a:rPr lang="en-ID" sz="1600" b="0" kern="1200" dirty="0">
              <a:solidFill>
                <a:sysClr val="windowText" lastClr="000000"/>
              </a:solidFill>
              <a:latin typeface="+mn-lt"/>
              <a:ea typeface="Arial Unicode MS"/>
              <a:cs typeface="+mn-cs"/>
            </a:rPr>
            <a:t> Mata </a:t>
          </a:r>
          <a:r>
            <a:rPr lang="en-ID" sz="1600" b="0" kern="1200" dirty="0" err="1">
              <a:solidFill>
                <a:sysClr val="windowText" lastClr="000000"/>
              </a:solidFill>
              <a:latin typeface="+mn-lt"/>
              <a:ea typeface="Arial Unicode MS"/>
              <a:cs typeface="+mn-cs"/>
            </a:rPr>
            <a:t>kuliah</a:t>
          </a:r>
          <a:r>
            <a:rPr lang="en-ID" sz="1600" b="0" kern="1200" dirty="0">
              <a:solidFill>
                <a:sysClr val="windowText" lastClr="000000"/>
              </a:solidFill>
              <a:latin typeface="+mn-lt"/>
              <a:ea typeface="Arial Unicode MS"/>
              <a:cs typeface="+mn-cs"/>
            </a:rPr>
            <a:t>, </a:t>
          </a:r>
          <a:r>
            <a:rPr lang="id-ID" sz="1600" b="0" kern="1200" dirty="0" smtClean="0">
              <a:solidFill>
                <a:sysClr val="windowText" lastClr="000000"/>
              </a:solidFill>
              <a:latin typeface="+mn-lt"/>
              <a:ea typeface="Arial Unicode MS"/>
              <a:cs typeface="+mn-cs"/>
            </a:rPr>
            <a:t> </a:t>
          </a:r>
          <a:r>
            <a:rPr lang="en-ID" sz="1600" b="0" kern="1200" dirty="0" err="1" smtClean="0">
              <a:solidFill>
                <a:sysClr val="windowText" lastClr="000000"/>
              </a:solidFill>
              <a:latin typeface="+mn-lt"/>
              <a:ea typeface="Arial Unicode MS"/>
              <a:cs typeface="+mn-cs"/>
            </a:rPr>
            <a:t>dan</a:t>
          </a:r>
          <a:r>
            <a:rPr lang="en-ID" sz="1600" b="0" kern="1200" dirty="0" smtClean="0">
              <a:solidFill>
                <a:sysClr val="windowText" lastClr="000000"/>
              </a:solidFill>
              <a:latin typeface="+mn-lt"/>
              <a:ea typeface="Arial Unicode MS"/>
              <a:cs typeface="+mn-cs"/>
            </a:rPr>
            <a:t> </a:t>
          </a:r>
          <a:r>
            <a:rPr lang="en-ID" sz="1600" b="0" kern="1200" dirty="0">
              <a:solidFill>
                <a:sysClr val="windowText" lastClr="000000"/>
              </a:solidFill>
              <a:latin typeface="+mn-lt"/>
              <a:ea typeface="Arial Unicode MS"/>
              <a:cs typeface="+mn-cs"/>
            </a:rPr>
            <a:t>CP </a:t>
          </a:r>
          <a:r>
            <a:rPr lang="en-ID" sz="1600" b="0" kern="1200" dirty="0" err="1">
              <a:solidFill>
                <a:sysClr val="windowText" lastClr="000000"/>
              </a:solidFill>
              <a:latin typeface="+mn-lt"/>
              <a:ea typeface="Arial Unicode MS"/>
              <a:cs typeface="+mn-cs"/>
            </a:rPr>
            <a:t>Pembelajaran</a:t>
          </a:r>
          <a:r>
            <a:rPr lang="en-ID" sz="1600" b="0" kern="1200" dirty="0">
              <a:solidFill>
                <a:sysClr val="windowText" lastClr="000000"/>
              </a:solidFill>
              <a:latin typeface="+mn-lt"/>
              <a:ea typeface="Arial Unicode MS"/>
              <a:cs typeface="+mn-cs"/>
            </a:rPr>
            <a:t> Mata </a:t>
          </a:r>
          <a:r>
            <a:rPr lang="en-ID" sz="1600" b="0" kern="1200" dirty="0" err="1">
              <a:solidFill>
                <a:sysClr val="windowText" lastClr="000000"/>
              </a:solidFill>
              <a:latin typeface="+mn-lt"/>
              <a:ea typeface="Arial Unicode MS"/>
              <a:cs typeface="+mn-cs"/>
            </a:rPr>
            <a:t>kuliah</a:t>
          </a:r>
          <a:r>
            <a:rPr lang="en-ID" sz="1600" b="0" kern="1200" dirty="0">
              <a:solidFill>
                <a:sysClr val="windowText" lastClr="000000"/>
              </a:solidFill>
              <a:latin typeface="+mn-lt"/>
              <a:ea typeface="Arial Unicode MS"/>
              <a:cs typeface="+mn-cs"/>
            </a:rPr>
            <a:t>.</a:t>
          </a:r>
          <a:endParaRPr lang="id-ID" sz="1600" b="0" kern="1200" dirty="0">
            <a:solidFill>
              <a:sysClr val="windowText" lastClr="000000"/>
            </a:solidFill>
            <a:latin typeface="+mn-lt"/>
            <a:ea typeface="Arial Unicode MS"/>
            <a:cs typeface="+mn-cs"/>
          </a:endParaRPr>
        </a:p>
      </dsp:txBody>
      <dsp:txXfrm>
        <a:off x="1883982" y="79836"/>
        <a:ext cx="7167673" cy="1113823"/>
      </dsp:txXfrm>
    </dsp:sp>
    <dsp:sp modelId="{51A326F1-2143-4943-A844-99EC30FB091C}">
      <dsp:nvSpPr>
        <dsp:cNvPr id="0" name=""/>
        <dsp:cNvSpPr/>
      </dsp:nvSpPr>
      <dsp:spPr>
        <a:xfrm>
          <a:off x="1878910" y="1473044"/>
          <a:ext cx="7167673" cy="835928"/>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177800" lvl="0" indent="0" algn="l" defTabSz="711200">
            <a:lnSpc>
              <a:spcPct val="90000"/>
            </a:lnSpc>
            <a:spcBef>
              <a:spcPct val="0"/>
            </a:spcBef>
            <a:spcAft>
              <a:spcPct val="35000"/>
            </a:spcAft>
          </a:pPr>
          <a:r>
            <a:rPr lang="en-AU" sz="1600" b="0" kern="1200" dirty="0" err="1">
              <a:solidFill>
                <a:sysClr val="windowText" lastClr="000000"/>
              </a:solidFill>
              <a:latin typeface="+mn-lt"/>
              <a:ea typeface="Arial Unicode MS"/>
              <a:cs typeface="+mn-cs"/>
            </a:rPr>
            <a:t>Apa</a:t>
          </a:r>
          <a:r>
            <a:rPr lang="en-AU" sz="1600" b="0" kern="1200" dirty="0">
              <a:solidFill>
                <a:sysClr val="windowText" lastClr="000000"/>
              </a:solidFill>
              <a:latin typeface="+mn-lt"/>
              <a:ea typeface="Arial Unicode MS"/>
              <a:cs typeface="+mn-cs"/>
            </a:rPr>
            <a:t> yang </a:t>
          </a:r>
          <a:r>
            <a:rPr lang="en-AU" sz="1600" b="0" kern="1200" dirty="0" err="1">
              <a:solidFill>
                <a:sysClr val="windowText" lastClr="000000"/>
              </a:solidFill>
              <a:latin typeface="+mn-lt"/>
              <a:ea typeface="Arial Unicode MS"/>
              <a:cs typeface="+mn-cs"/>
            </a:rPr>
            <a:t>akan</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dibelajarkan</a:t>
          </a:r>
          <a:r>
            <a:rPr lang="id-ID" sz="1600" b="0" kern="1200" dirty="0">
              <a:solidFill>
                <a:sysClr val="windowText" lastClr="000000"/>
              </a:solidFill>
              <a:latin typeface="+mn-lt"/>
              <a:ea typeface="Arial Unicode MS"/>
              <a:cs typeface="+mn-cs"/>
            </a:rPr>
            <a:t> (Materi ajar) </a:t>
          </a:r>
          <a:r>
            <a:rPr lang="en-AU" sz="1600" b="0" kern="1200" dirty="0">
              <a:solidFill>
                <a:sysClr val="windowText" lastClr="000000"/>
              </a:solidFill>
              <a:latin typeface="+mn-lt"/>
              <a:ea typeface="Arial Unicode MS"/>
              <a:cs typeface="+mn-cs"/>
            </a:rPr>
            <a:t>?</a:t>
          </a:r>
          <a:r>
            <a:rPr lang="id-ID" sz="1600" b="0" kern="1200" dirty="0">
              <a:solidFill>
                <a:sysClr val="windowText" lastClr="000000"/>
              </a:solidFill>
              <a:latin typeface="+mn-lt"/>
              <a:ea typeface="Arial Unicode MS"/>
              <a:cs typeface="+mn-cs"/>
            </a:rPr>
            <a:t> Bagaimana mengemas</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bahan</a:t>
          </a:r>
          <a:r>
            <a:rPr lang="en-ID" sz="1600" b="0" kern="1200" dirty="0">
              <a:solidFill>
                <a:sysClr val="windowText" lastClr="000000"/>
              </a:solidFill>
              <a:latin typeface="+mn-lt"/>
              <a:ea typeface="Arial Unicode MS"/>
              <a:cs typeface="+mn-cs"/>
            </a:rPr>
            <a:t> ajar)</a:t>
          </a:r>
          <a:r>
            <a:rPr lang="id-ID" sz="1600" b="0" kern="1200" dirty="0">
              <a:solidFill>
                <a:sysClr val="windowText" lastClr="000000"/>
              </a:solidFill>
              <a:latin typeface="+mn-lt"/>
              <a:ea typeface="Arial Unicode MS"/>
              <a:cs typeface="+mn-cs"/>
            </a:rPr>
            <a:t>nya ?</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Sesuaikan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dengan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pendekatan</a:t>
          </a:r>
          <a:r>
            <a:rPr lang="en-ID" sz="1600" b="0" kern="1200" dirty="0">
              <a:solidFill>
                <a:sysClr val="windowText" lastClr="000000"/>
              </a:solidFill>
              <a:latin typeface="+mn-lt"/>
              <a:ea typeface="Arial Unicode MS"/>
              <a:cs typeface="+mn-cs"/>
            </a:rPr>
            <a:t>  </a:t>
          </a:r>
          <a:r>
            <a:rPr lang="en-ID" sz="1600" b="0" kern="1200" dirty="0" err="1">
              <a:solidFill>
                <a:sysClr val="windowText" lastClr="000000"/>
              </a:solidFill>
              <a:latin typeface="+mn-lt"/>
              <a:ea typeface="Arial Unicode MS"/>
              <a:cs typeface="+mn-cs"/>
            </a:rPr>
            <a:t>pembelajaran</a:t>
          </a:r>
          <a:r>
            <a:rPr lang="en-ID" sz="1600" b="0" kern="1200" dirty="0">
              <a:solidFill>
                <a:sysClr val="windowText" lastClr="000000"/>
              </a:solidFill>
              <a:latin typeface="+mn-lt"/>
              <a:ea typeface="Arial Unicode MS"/>
              <a:cs typeface="+mn-cs"/>
            </a:rPr>
            <a:t> yang </a:t>
          </a:r>
          <a:r>
            <a:rPr lang="en-ID" sz="1600" b="0" kern="1200" dirty="0" err="1">
              <a:solidFill>
                <a:sysClr val="windowText" lastClr="000000"/>
              </a:solidFill>
              <a:latin typeface="+mn-lt"/>
              <a:ea typeface="Arial Unicode MS"/>
              <a:cs typeface="+mn-cs"/>
            </a:rPr>
            <a:t>digunakan</a:t>
          </a:r>
          <a:r>
            <a:rPr lang="en-ID" sz="1600" b="0" kern="1200" dirty="0">
              <a:solidFill>
                <a:sysClr val="windowText" lastClr="000000"/>
              </a:solidFill>
              <a:latin typeface="+mn-lt"/>
              <a:ea typeface="Arial Unicode MS"/>
              <a:cs typeface="+mn-cs"/>
            </a:rPr>
            <a:t>  </a:t>
          </a:r>
          <a:r>
            <a:rPr lang="id-ID" sz="1600" b="0" kern="1200" dirty="0">
              <a:solidFill>
                <a:sysClr val="windowText" lastClr="000000"/>
              </a:solidFill>
              <a:latin typeface="+mn-lt"/>
              <a:ea typeface="Arial Unicode MS"/>
              <a:cs typeface="+mn-cs"/>
            </a:rPr>
            <a:t>(Standar Isi)</a:t>
          </a:r>
          <a:endParaRPr lang="en-AU" sz="1600" b="0" kern="1200" dirty="0">
            <a:solidFill>
              <a:sysClr val="windowText" lastClr="000000"/>
            </a:solidFill>
            <a:latin typeface="+mn-lt"/>
            <a:ea typeface="Arial Unicode MS"/>
            <a:cs typeface="+mn-cs"/>
          </a:endParaRPr>
        </a:p>
      </dsp:txBody>
      <dsp:txXfrm>
        <a:off x="1878910" y="1473044"/>
        <a:ext cx="7167673" cy="835928"/>
      </dsp:txXfrm>
    </dsp:sp>
    <dsp:sp modelId="{04556133-3BAD-46C0-A964-03BF1E63FCA5}">
      <dsp:nvSpPr>
        <dsp:cNvPr id="0" name=""/>
        <dsp:cNvSpPr/>
      </dsp:nvSpPr>
      <dsp:spPr>
        <a:xfrm>
          <a:off x="1883982" y="2447552"/>
          <a:ext cx="7167673" cy="835928"/>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177800" lvl="0" indent="0" algn="l" defTabSz="711200">
            <a:lnSpc>
              <a:spcPct val="90000"/>
            </a:lnSpc>
            <a:spcBef>
              <a:spcPct val="0"/>
            </a:spcBef>
            <a:spcAft>
              <a:spcPct val="35000"/>
            </a:spcAft>
          </a:pPr>
          <a:r>
            <a:rPr lang="en-AU" sz="1600" b="0" kern="1200" dirty="0" err="1">
              <a:solidFill>
                <a:sysClr val="windowText" lastClr="000000"/>
              </a:solidFill>
              <a:latin typeface="+mn-lt"/>
              <a:ea typeface="Arial Unicode MS"/>
              <a:cs typeface="+mn-cs"/>
            </a:rPr>
            <a:t>Bagaimana</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cara</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membelajarkannya</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pendekatan</a:t>
          </a:r>
          <a:r>
            <a:rPr lang="en-AU" sz="1600" b="0" kern="1200" dirty="0">
              <a:solidFill>
                <a:sysClr val="windowText" lastClr="000000"/>
              </a:solidFill>
              <a:latin typeface="+mn-lt"/>
              <a:ea typeface="Arial Unicode MS"/>
              <a:cs typeface="+mn-cs"/>
            </a:rPr>
            <a:t>, model, </a:t>
          </a:r>
          <a:r>
            <a:rPr lang="en-AU" sz="1600" b="0" kern="1200" dirty="0" err="1">
              <a:solidFill>
                <a:sysClr val="windowText" lastClr="000000"/>
              </a:solidFill>
              <a:latin typeface="+mn-lt"/>
              <a:ea typeface="Arial Unicode MS"/>
              <a:cs typeface="+mn-cs"/>
            </a:rPr>
            <a:t>strategi</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metode</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teknik</a:t>
          </a:r>
          <a:r>
            <a:rPr lang="en-AU" sz="1600" b="0" kern="1200" dirty="0">
              <a:solidFill>
                <a:sysClr val="windowText" lastClr="000000"/>
              </a:solidFill>
              <a:latin typeface="+mn-lt"/>
              <a:ea typeface="Arial Unicode MS"/>
              <a:cs typeface="+mn-cs"/>
            </a:rPr>
            <a:t>?</a:t>
          </a:r>
          <a:r>
            <a:rPr lang="id-ID"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Adakah</a:t>
          </a:r>
          <a:r>
            <a:rPr lang="en-AU" sz="1600" b="0" kern="1200" dirty="0">
              <a:solidFill>
                <a:sysClr val="windowText" lastClr="000000"/>
              </a:solidFill>
              <a:latin typeface="+mn-lt"/>
              <a:ea typeface="Arial Unicode MS"/>
              <a:cs typeface="+mn-cs"/>
            </a:rPr>
            <a:t> media yang </a:t>
          </a:r>
          <a:r>
            <a:rPr lang="en-AU" sz="1600" b="0" kern="1200" dirty="0" err="1">
              <a:solidFill>
                <a:sysClr val="windowText" lastClr="000000"/>
              </a:solidFill>
              <a:latin typeface="+mn-lt"/>
              <a:ea typeface="Arial Unicode MS"/>
              <a:cs typeface="+mn-cs"/>
            </a:rPr>
            <a:t>digunakan</a:t>
          </a:r>
          <a:r>
            <a:rPr lang="en-AU" sz="1600" b="0" kern="1200" dirty="0">
              <a:solidFill>
                <a:sysClr val="windowText" lastClr="000000"/>
              </a:solidFill>
              <a:latin typeface="+mn-lt"/>
              <a:ea typeface="Arial Unicode MS"/>
              <a:cs typeface="+mn-cs"/>
            </a:rPr>
            <a:t>? </a:t>
          </a:r>
          <a:r>
            <a:rPr lang="id-ID" sz="1600" b="0" kern="1200" dirty="0" smtClean="0">
              <a:solidFill>
                <a:sysClr val="windowText" lastClr="000000"/>
              </a:solidFill>
              <a:latin typeface="+mn-lt"/>
              <a:ea typeface="Arial Unicode MS"/>
              <a:cs typeface="+mn-cs"/>
            </a:rPr>
            <a:t>(</a:t>
          </a:r>
          <a:r>
            <a:rPr lang="id-ID" sz="1600" b="0" kern="1200" dirty="0">
              <a:solidFill>
                <a:sysClr val="windowText" lastClr="000000"/>
              </a:solidFill>
              <a:latin typeface="+mn-lt"/>
              <a:ea typeface="Arial Unicode MS"/>
              <a:cs typeface="+mn-cs"/>
            </a:rPr>
            <a:t>Standar Proses)</a:t>
          </a:r>
          <a:r>
            <a:rPr lang="en-ID" sz="1600" b="0" kern="1200" dirty="0">
              <a:solidFill>
                <a:sysClr val="windowText" lastClr="000000"/>
              </a:solidFill>
              <a:latin typeface="+mn-lt"/>
              <a:ea typeface="Arial Unicode MS"/>
              <a:cs typeface="+mn-cs"/>
            </a:rPr>
            <a:t>. </a:t>
          </a:r>
          <a:endParaRPr lang="en-AU" sz="1600" b="0" kern="1200" dirty="0">
            <a:solidFill>
              <a:sysClr val="windowText" lastClr="000000"/>
            </a:solidFill>
            <a:latin typeface="+mn-lt"/>
            <a:ea typeface="Arial Unicode MS"/>
            <a:cs typeface="+mn-cs"/>
          </a:endParaRPr>
        </a:p>
      </dsp:txBody>
      <dsp:txXfrm>
        <a:off x="1883982" y="2447552"/>
        <a:ext cx="7167673" cy="835928"/>
      </dsp:txXfrm>
    </dsp:sp>
    <dsp:sp modelId="{892652BE-CBD8-4336-A9B4-89607EFCE38B}">
      <dsp:nvSpPr>
        <dsp:cNvPr id="0" name=""/>
        <dsp:cNvSpPr/>
      </dsp:nvSpPr>
      <dsp:spPr>
        <a:xfrm>
          <a:off x="1883982" y="3492462"/>
          <a:ext cx="7167673" cy="835928"/>
        </a:xfrm>
        <a:prstGeom prst="rect">
          <a:avLst/>
        </a:prstGeom>
        <a:gradFill rotWithShape="0">
          <a:gsLst>
            <a:gs pos="0">
              <a:srgbClr val="797B4F">
                <a:hueOff val="0"/>
                <a:satOff val="0"/>
                <a:lumOff val="0"/>
                <a:alphaOff val="0"/>
                <a:tint val="50000"/>
                <a:satMod val="300000"/>
              </a:srgbClr>
            </a:gs>
            <a:gs pos="35000">
              <a:srgbClr val="797B4F">
                <a:hueOff val="0"/>
                <a:satOff val="0"/>
                <a:lumOff val="0"/>
                <a:alphaOff val="0"/>
                <a:tint val="37000"/>
                <a:satMod val="300000"/>
              </a:srgbClr>
            </a:gs>
            <a:gs pos="100000">
              <a:srgbClr val="797B4F">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177800" lvl="0" indent="0" algn="l" defTabSz="711200">
            <a:lnSpc>
              <a:spcPct val="90000"/>
            </a:lnSpc>
            <a:spcBef>
              <a:spcPct val="0"/>
            </a:spcBef>
            <a:spcAft>
              <a:spcPct val="35000"/>
            </a:spcAft>
          </a:pPr>
          <a:r>
            <a:rPr lang="en-AU" sz="1600" b="0" kern="1200" dirty="0" err="1">
              <a:solidFill>
                <a:sysClr val="windowText" lastClr="000000"/>
              </a:solidFill>
              <a:latin typeface="+mn-lt"/>
              <a:ea typeface="Arial Unicode MS"/>
              <a:cs typeface="+mn-cs"/>
            </a:rPr>
            <a:t>Bagaimana</a:t>
          </a:r>
          <a:r>
            <a:rPr lang="en-AU" sz="1600" b="0" kern="1200" dirty="0">
              <a:solidFill>
                <a:sysClr val="windowText" lastClr="000000"/>
              </a:solidFill>
              <a:latin typeface="+mn-lt"/>
              <a:ea typeface="Arial Unicode MS"/>
              <a:cs typeface="+mn-cs"/>
            </a:rPr>
            <a:t> </a:t>
          </a:r>
          <a:r>
            <a:rPr lang="id-ID" sz="1600" b="0" kern="1200" dirty="0">
              <a:solidFill>
                <a:sysClr val="windowText" lastClr="000000"/>
              </a:solidFill>
              <a:latin typeface="+mn-lt"/>
              <a:ea typeface="Arial Unicode MS"/>
              <a:cs typeface="+mn-cs"/>
            </a:rPr>
            <a:t>mengetahui ketercapaian </a:t>
          </a:r>
          <a:r>
            <a:rPr lang="en-AU" sz="1600" b="0" kern="1200" dirty="0">
              <a:solidFill>
                <a:sysClr val="windowText" lastClr="000000"/>
              </a:solidFill>
              <a:latin typeface="+mn-lt"/>
              <a:ea typeface="Arial Unicode MS"/>
              <a:cs typeface="+mn-cs"/>
            </a:rPr>
            <a:t>target </a:t>
          </a:r>
          <a:r>
            <a:rPr lang="en-AU" sz="1600" b="0" kern="1200" dirty="0" err="1">
              <a:solidFill>
                <a:sysClr val="windowText" lastClr="000000"/>
              </a:solidFill>
              <a:latin typeface="+mn-lt"/>
              <a:ea typeface="Arial Unicode MS"/>
              <a:cs typeface="+mn-cs"/>
            </a:rPr>
            <a:t>hasil</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belajarnya</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Pengembangan</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sistem</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evaluasi</a:t>
          </a:r>
          <a:r>
            <a:rPr lang="en-AU" sz="1600" b="0" kern="1200" dirty="0">
              <a:solidFill>
                <a:sysClr val="windowText" lastClr="000000"/>
              </a:solidFill>
              <a:latin typeface="+mn-lt"/>
              <a:ea typeface="Arial Unicode MS"/>
              <a:cs typeface="+mn-cs"/>
            </a:rPr>
            <a:t> hg </a:t>
          </a:r>
          <a:r>
            <a:rPr lang="en-AU" sz="1600" b="0" kern="1200" dirty="0" err="1">
              <a:solidFill>
                <a:sysClr val="windowText" lastClr="000000"/>
              </a:solidFill>
              <a:latin typeface="+mn-lt"/>
              <a:ea typeface="Arial Unicode MS"/>
              <a:cs typeface="+mn-cs"/>
            </a:rPr>
            <a:t>tindak</a:t>
          </a:r>
          <a:r>
            <a:rPr lang="en-AU" sz="1600" b="0" kern="1200" dirty="0">
              <a:solidFill>
                <a:sysClr val="windowText" lastClr="000000"/>
              </a:solidFill>
              <a:latin typeface="+mn-lt"/>
              <a:ea typeface="Arial Unicode MS"/>
              <a:cs typeface="+mn-cs"/>
            </a:rPr>
            <a:t> </a:t>
          </a:r>
          <a:r>
            <a:rPr lang="en-AU" sz="1600" b="0" kern="1200" dirty="0" err="1">
              <a:solidFill>
                <a:sysClr val="windowText" lastClr="000000"/>
              </a:solidFill>
              <a:latin typeface="+mn-lt"/>
              <a:ea typeface="Arial Unicode MS"/>
              <a:cs typeface="+mn-cs"/>
            </a:rPr>
            <a:t>lanjutnya</a:t>
          </a:r>
          <a:r>
            <a:rPr lang="en-AU" sz="1600" b="0" kern="1200" dirty="0" smtClean="0">
              <a:solidFill>
                <a:sysClr val="windowText" lastClr="000000"/>
              </a:solidFill>
              <a:latin typeface="+mn-lt"/>
              <a:ea typeface="Arial Unicode MS"/>
              <a:cs typeface="+mn-cs"/>
            </a:rPr>
            <a:t>.</a:t>
          </a:r>
          <a:r>
            <a:rPr lang="id-ID" sz="1600" b="0" kern="1200" dirty="0" smtClean="0">
              <a:solidFill>
                <a:sysClr val="windowText" lastClr="000000"/>
              </a:solidFill>
              <a:latin typeface="+mn-lt"/>
              <a:ea typeface="Arial Unicode MS"/>
              <a:cs typeface="+mn-cs"/>
            </a:rPr>
            <a:t> (</a:t>
          </a:r>
          <a:r>
            <a:rPr lang="id-ID" sz="1600" b="0" kern="1200" dirty="0">
              <a:solidFill>
                <a:sysClr val="windowText" lastClr="000000"/>
              </a:solidFill>
              <a:latin typeface="+mn-lt"/>
              <a:ea typeface="Arial Unicode MS"/>
              <a:cs typeface="+mn-cs"/>
            </a:rPr>
            <a:t>Standar Penilaian)</a:t>
          </a:r>
          <a:endParaRPr lang="en-AU" sz="1600" b="0" kern="1200" dirty="0">
            <a:solidFill>
              <a:sysClr val="windowText" lastClr="000000"/>
            </a:solidFill>
            <a:latin typeface="+mn-lt"/>
            <a:ea typeface="Arial Unicode MS"/>
            <a:cs typeface="+mn-cs"/>
          </a:endParaRPr>
        </a:p>
      </dsp:txBody>
      <dsp:txXfrm>
        <a:off x="1883982" y="3492462"/>
        <a:ext cx="7167673" cy="83592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CDF20-9F77-466E-9CC8-502CDDFC4605}" type="datetimeFigureOut">
              <a:rPr lang="id-ID" smtClean="0"/>
              <a:t>26/08/2023</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21F4A-B69E-4BAC-BFBD-D64FB9C3A789}" type="slidenum">
              <a:rPr lang="id-ID" smtClean="0"/>
              <a:t>‹#›</a:t>
            </a:fld>
            <a:endParaRPr lang="id-ID"/>
          </a:p>
        </p:txBody>
      </p:sp>
    </p:spTree>
    <p:extLst>
      <p:ext uri="{BB962C8B-B14F-4D97-AF65-F5344CB8AC3E}">
        <p14:creationId xmlns:p14="http://schemas.microsoft.com/office/powerpoint/2010/main" val="419625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4527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9730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0536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6749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7595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74663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9426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373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79837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9948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0157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6332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90230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5388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7821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0937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6038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2049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9772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1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236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4445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6607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9839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6722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410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36627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38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64633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422307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EBEBE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400" b="0" i="0">
                <a:solidFill>
                  <a:srgbClr val="11111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68217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k object 17"/>
          <p:cNvSpPr/>
          <p:nvPr/>
        </p:nvSpPr>
        <p:spPr>
          <a:xfrm>
            <a:off x="8399263" y="1676400"/>
            <a:ext cx="3759208" cy="28194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bk object 18"/>
          <p:cNvSpPr/>
          <p:nvPr/>
        </p:nvSpPr>
        <p:spPr>
          <a:xfrm>
            <a:off x="7586463" y="0"/>
            <a:ext cx="2133608" cy="114300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bk object 19"/>
          <p:cNvSpPr/>
          <p:nvPr/>
        </p:nvSpPr>
        <p:spPr>
          <a:xfrm>
            <a:off x="8399263" y="6096000"/>
            <a:ext cx="1320808" cy="76200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bk object 20"/>
          <p:cNvSpPr/>
          <p:nvPr/>
        </p:nvSpPr>
        <p:spPr>
          <a:xfrm>
            <a:off x="0" y="2667000"/>
            <a:ext cx="5382784" cy="4191000"/>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bk object 21"/>
          <p:cNvSpPr/>
          <p:nvPr/>
        </p:nvSpPr>
        <p:spPr>
          <a:xfrm>
            <a:off x="0" y="2895600"/>
            <a:ext cx="2029781" cy="2362200"/>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bk object 22"/>
          <p:cNvSpPr/>
          <p:nvPr/>
        </p:nvSpPr>
        <p:spPr>
          <a:xfrm>
            <a:off x="10273791" y="0"/>
            <a:ext cx="1020064" cy="116433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3" name="bk object 23"/>
          <p:cNvSpPr/>
          <p:nvPr/>
        </p:nvSpPr>
        <p:spPr>
          <a:xfrm>
            <a:off x="10327471" y="0"/>
            <a:ext cx="914400" cy="1099820"/>
          </a:xfrm>
          <a:custGeom>
            <a:avLst/>
            <a:gdLst/>
            <a:ahLst/>
            <a:cxnLst/>
            <a:rect l="l" t="t" r="r" b="b"/>
            <a:pathLst>
              <a:path w="685800" h="1099820">
                <a:moveTo>
                  <a:pt x="0" y="1099470"/>
                </a:moveTo>
                <a:lnTo>
                  <a:pt x="685800" y="1099470"/>
                </a:lnTo>
                <a:lnTo>
                  <a:pt x="685800" y="25"/>
                </a:lnTo>
                <a:lnTo>
                  <a:pt x="0" y="25"/>
                </a:lnTo>
                <a:lnTo>
                  <a:pt x="0" y="1099470"/>
                </a:lnTo>
              </a:path>
            </a:pathLst>
          </a:custGeom>
          <a:solidFill>
            <a:srgbClr val="AF15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title"/>
          </p:nvPr>
        </p:nvSpPr>
        <p:spPr/>
        <p:txBody>
          <a:bodyPr lIns="0" tIns="0" rIns="0" bIns="0"/>
          <a:lstStyle>
            <a:lvl1pPr>
              <a:defRPr sz="4200" b="1" i="0">
                <a:solidFill>
                  <a:srgbClr val="EBEBEB"/>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217635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EBEBE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424685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119322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8" name="Text Placeholder 9"/>
          <p:cNvSpPr>
            <a:spLocks noGrp="1"/>
          </p:cNvSpPr>
          <p:nvPr>
            <p:ph type="body" sz="quarter" idx="11" hasCustomPrompt="1"/>
          </p:nvPr>
        </p:nvSpPr>
        <p:spPr>
          <a:xfrm>
            <a:off x="3264363" y="1160404"/>
            <a:ext cx="8927637" cy="287323"/>
          </a:xfrm>
          <a:prstGeom prst="rect">
            <a:avLst/>
          </a:prstGeom>
        </p:spPr>
        <p:txBody>
          <a:bodyPr anchor="ctr"/>
          <a:lstStyle>
            <a:lvl1pPr marL="0" indent="0" algn="l">
              <a:buNone/>
              <a:defRPr sz="1867" b="0" baseline="0">
                <a:solidFill>
                  <a:schemeClr val="bg1"/>
                </a:solidFill>
                <a:latin typeface="Arial" pitchFamily="34" charset="0"/>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9722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8/25/2023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theme" Target="../theme/theme2.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6.png"/><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image" Target="../media/image4.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8/25/2023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8"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k object 17"/>
          <p:cNvSpPr/>
          <p:nvPr/>
        </p:nvSpPr>
        <p:spPr>
          <a:xfrm>
            <a:off x="8399263" y="1676400"/>
            <a:ext cx="3759208" cy="281940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8" name="bk object 18"/>
          <p:cNvSpPr/>
          <p:nvPr/>
        </p:nvSpPr>
        <p:spPr>
          <a:xfrm>
            <a:off x="7586463" y="0"/>
            <a:ext cx="2133608" cy="114300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9" name="bk object 19"/>
          <p:cNvSpPr/>
          <p:nvPr/>
        </p:nvSpPr>
        <p:spPr>
          <a:xfrm>
            <a:off x="8399263" y="6096000"/>
            <a:ext cx="1320808" cy="762000"/>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0" name="bk object 20"/>
          <p:cNvSpPr/>
          <p:nvPr/>
        </p:nvSpPr>
        <p:spPr>
          <a:xfrm>
            <a:off x="0" y="2667000"/>
            <a:ext cx="5382784" cy="4191000"/>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1" name="bk object 21"/>
          <p:cNvSpPr/>
          <p:nvPr/>
        </p:nvSpPr>
        <p:spPr>
          <a:xfrm>
            <a:off x="0" y="2895600"/>
            <a:ext cx="2029781" cy="2362200"/>
          </a:xfrm>
          <a:prstGeom prst="rect">
            <a:avLst/>
          </a:prstGeom>
          <a:blipFill>
            <a:blip r:embed="rId1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2" name="bk object 22"/>
          <p:cNvSpPr/>
          <p:nvPr/>
        </p:nvSpPr>
        <p:spPr>
          <a:xfrm>
            <a:off x="10273791" y="0"/>
            <a:ext cx="1020064" cy="1164336"/>
          </a:xfrm>
          <a:prstGeom prst="rect">
            <a:avLst/>
          </a:prstGeom>
          <a:blipFill>
            <a:blip r:embed="rId1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66759" y="579974"/>
            <a:ext cx="11858480" cy="646331"/>
          </a:xfrm>
          <a:prstGeom prst="rect">
            <a:avLst/>
          </a:prstGeom>
        </p:spPr>
        <p:txBody>
          <a:bodyPr wrap="square" lIns="0" tIns="0" rIns="0" bIns="0">
            <a:spAutoFit/>
          </a:bodyPr>
          <a:lstStyle>
            <a:lvl1pPr>
              <a:defRPr sz="4200" b="1" i="0">
                <a:solidFill>
                  <a:srgbClr val="EBEBEB"/>
                </a:solidFill>
                <a:latin typeface="Century Gothic"/>
                <a:cs typeface="Century Gothic"/>
              </a:defRPr>
            </a:lvl1pPr>
          </a:lstStyle>
          <a:p>
            <a:endParaRPr/>
          </a:p>
        </p:txBody>
      </p:sp>
      <p:sp>
        <p:nvSpPr>
          <p:cNvPr id="3" name="Holder 3"/>
          <p:cNvSpPr>
            <a:spLocks noGrp="1"/>
          </p:cNvSpPr>
          <p:nvPr>
            <p:ph type="body" idx="1"/>
          </p:nvPr>
        </p:nvSpPr>
        <p:spPr>
          <a:xfrm>
            <a:off x="564728" y="1195776"/>
            <a:ext cx="11062545" cy="215444"/>
          </a:xfrm>
          <a:prstGeom prst="rect">
            <a:avLst/>
          </a:prstGeom>
        </p:spPr>
        <p:txBody>
          <a:bodyPr wrap="square" lIns="0" tIns="0" rIns="0" bIns="0">
            <a:spAutoFit/>
          </a:bodyPr>
          <a:lstStyle>
            <a:lvl1pPr>
              <a:defRPr sz="1400" b="0" i="0">
                <a:solidFill>
                  <a:srgbClr val="11111C"/>
                </a:solidFill>
                <a:latin typeface="Arial"/>
                <a:cs typeface="Arial"/>
              </a:defRPr>
            </a:lvl1pPr>
          </a:lstStyle>
          <a:p>
            <a:endParaRPr/>
          </a:p>
        </p:txBody>
      </p:sp>
      <p:sp>
        <p:nvSpPr>
          <p:cNvPr id="4" name="Holder 4"/>
          <p:cNvSpPr>
            <a:spLocks noGrp="1"/>
          </p:cNvSpPr>
          <p:nvPr>
            <p:ph type="ftr" sz="quarter" idx="5"/>
          </p:nvPr>
        </p:nvSpPr>
        <p:spPr>
          <a:xfrm>
            <a:off x="4145281" y="6377941"/>
            <a:ext cx="3901439" cy="276999"/>
          </a:xfrm>
          <a:prstGeom prst="rect">
            <a:avLst/>
          </a:prstGeom>
        </p:spPr>
        <p:txBody>
          <a:bodyPr wrap="square" lIns="0" tIns="0" rIns="0" bIns="0">
            <a:spAutoFit/>
          </a:bodyPr>
          <a:lstStyle>
            <a:lvl1pPr algn="ctr">
              <a:defRPr>
                <a:solidFill>
                  <a:schemeClr val="tx1">
                    <a:tint val="75000"/>
                  </a:schemeClr>
                </a:solidFill>
              </a:defRPr>
            </a:lvl1pPr>
          </a:lstStyle>
          <a:p>
            <a:pPr defTabSz="914400"/>
            <a:endParaRPr lang="id-ID">
              <a:solidFill>
                <a:prstClr val="black">
                  <a:tint val="75000"/>
                </a:prstClr>
              </a:solidFill>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8/26/2023</a:t>
            </a:fld>
            <a:endParaRPr lang="en-US">
              <a:solidFill>
                <a:prstClr val="black">
                  <a:tint val="75000"/>
                </a:prstClr>
              </a:solidFill>
            </a:endParaRPr>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pPr defTabSz="914400"/>
            <a:fld id="{B6F15528-21DE-4FAA-801E-634DDDAF4B2B}" type="slidenum">
              <a:rPr lang="id-ID" smtClean="0">
                <a:solidFill>
                  <a:prstClr val="black">
                    <a:tint val="75000"/>
                  </a:prstClr>
                </a:solidFill>
              </a:rPr>
              <a:pPr defTabSz="914400"/>
              <a:t>‹#›</a:t>
            </a:fld>
            <a:endParaRPr lang="id-ID">
              <a:solidFill>
                <a:prstClr val="black">
                  <a:tint val="75000"/>
                </a:prstClr>
              </a:solidFill>
            </a:endParaRPr>
          </a:p>
        </p:txBody>
      </p:sp>
    </p:spTree>
    <p:extLst>
      <p:ext uri="{BB962C8B-B14F-4D97-AF65-F5344CB8AC3E}">
        <p14:creationId xmlns:p14="http://schemas.microsoft.com/office/powerpoint/2010/main" val="1431496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3.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41.png"/><Relationship Id="rId5" Type="http://schemas.openxmlformats.org/officeDocument/2006/relationships/image" Target="../media/image57.png"/><Relationship Id="rId10" Type="http://schemas.openxmlformats.org/officeDocument/2006/relationships/image" Target="../media/image53.png"/><Relationship Id="rId4" Type="http://schemas.openxmlformats.org/officeDocument/2006/relationships/image" Target="../media/image56.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57.png"/><Relationship Id="rId4" Type="http://schemas.openxmlformats.org/officeDocument/2006/relationships/image" Target="../media/image69.png"/><Relationship Id="rId9"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55.png"/><Relationship Id="rId7"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4.png"/><Relationship Id="rId5" Type="http://schemas.openxmlformats.org/officeDocument/2006/relationships/image" Target="../media/image57.png"/><Relationship Id="rId10" Type="http://schemas.openxmlformats.org/officeDocument/2006/relationships/image" Target="../media/image113.png"/><Relationship Id="rId4" Type="http://schemas.openxmlformats.org/officeDocument/2006/relationships/image" Target="../media/image109.png"/><Relationship Id="rId9" Type="http://schemas.openxmlformats.org/officeDocument/2006/relationships/hyperlink" Target="http://shar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2"/>
            <a:ext cx="10993549" cy="931198"/>
          </a:xfrm>
        </p:spPr>
        <p:txBody>
          <a:bodyPr>
            <a:normAutofit/>
          </a:bodyPr>
          <a:lstStyle/>
          <a:p>
            <a:pPr algn="ctr"/>
            <a:r>
              <a:rPr lang="id-ID" sz="2400" b="1" dirty="0" smtClean="0"/>
              <a:t>INTEGRASI AIK, PENELITIAN DAN PENGABDIAN KEPADA MASYARAKAT DALAM pembelajaran</a:t>
            </a:r>
            <a:endParaRPr lang="id-ID" sz="2400" b="1" dirty="0"/>
          </a:p>
        </p:txBody>
      </p:sp>
      <p:sp>
        <p:nvSpPr>
          <p:cNvPr id="3" name="Subtitle 2"/>
          <p:cNvSpPr>
            <a:spLocks noGrp="1"/>
          </p:cNvSpPr>
          <p:nvPr>
            <p:ph type="subTitle" idx="1"/>
          </p:nvPr>
        </p:nvSpPr>
        <p:spPr>
          <a:xfrm>
            <a:off x="5053676" y="5484305"/>
            <a:ext cx="6061044" cy="916495"/>
          </a:xfrm>
        </p:spPr>
        <p:txBody>
          <a:bodyPr>
            <a:normAutofit/>
          </a:bodyPr>
          <a:lstStyle/>
          <a:p>
            <a:pPr algn="ctr">
              <a:spcBef>
                <a:spcPts val="0"/>
              </a:spcBef>
              <a:spcAft>
                <a:spcPts val="0"/>
              </a:spcAft>
            </a:pPr>
            <a:r>
              <a:rPr lang="id-ID" cap="none" dirty="0" smtClean="0">
                <a:solidFill>
                  <a:schemeClr val="bg1"/>
                </a:solidFill>
              </a:rPr>
              <a:t>Disampaikan Dalam Kegiatan Workshop Penyusunan RPS </a:t>
            </a:r>
          </a:p>
          <a:p>
            <a:pPr algn="ctr">
              <a:spcBef>
                <a:spcPts val="0"/>
              </a:spcBef>
              <a:spcAft>
                <a:spcPts val="0"/>
              </a:spcAft>
            </a:pPr>
            <a:r>
              <a:rPr lang="id-ID" cap="none" dirty="0" smtClean="0">
                <a:solidFill>
                  <a:schemeClr val="bg1"/>
                </a:solidFill>
              </a:rPr>
              <a:t>Sabtu, 26 Agustus 2023, </a:t>
            </a:r>
            <a:r>
              <a:rPr lang="id-ID" cap="none" dirty="0">
                <a:solidFill>
                  <a:schemeClr val="bg1"/>
                </a:solidFill>
              </a:rPr>
              <a:t>STIKES Muhammadiyah Ciamis</a:t>
            </a:r>
          </a:p>
        </p:txBody>
      </p:sp>
      <p:sp>
        <p:nvSpPr>
          <p:cNvPr id="4" name="Rectangle 3"/>
          <p:cNvSpPr/>
          <p:nvPr/>
        </p:nvSpPr>
        <p:spPr>
          <a:xfrm>
            <a:off x="2760852" y="3671247"/>
            <a:ext cx="5141202" cy="491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Dr. Nyimas Heny Purwati, M.Kep., Ns., Sp.Kep.An</a:t>
            </a:r>
            <a:endParaRPr lang="id-ID" dirty="0"/>
          </a:p>
        </p:txBody>
      </p:sp>
      <p:pic>
        <p:nvPicPr>
          <p:cNvPr id="6" name="Picture 5"/>
          <p:cNvPicPr>
            <a:picLocks noChangeAspect="1"/>
          </p:cNvPicPr>
          <p:nvPr/>
        </p:nvPicPr>
        <p:blipFill>
          <a:blip r:embed="rId2"/>
          <a:stretch>
            <a:fillRect/>
          </a:stretch>
        </p:blipFill>
        <p:spPr>
          <a:xfrm>
            <a:off x="581191" y="2006220"/>
            <a:ext cx="2179661" cy="2156347"/>
          </a:xfrm>
          <a:prstGeom prst="ellipse">
            <a:avLst/>
          </a:prstGeom>
          <a:ln>
            <a:noFill/>
          </a:ln>
          <a:effectLst>
            <a:softEdge rad="112500"/>
          </a:effectLst>
        </p:spPr>
      </p:pic>
    </p:spTree>
    <p:extLst>
      <p:ext uri="{BB962C8B-B14F-4D97-AF65-F5344CB8AC3E}">
        <p14:creationId xmlns:p14="http://schemas.microsoft.com/office/powerpoint/2010/main" val="356496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701675"/>
            <a:ext cx="11029950" cy="1014413"/>
          </a:xfrm>
          <a:prstGeom prst="rect">
            <a:avLst/>
          </a:prstGeom>
        </p:spPr>
        <p:txBody>
          <a:bodyPr vert="horz" wrap="square" lIns="0" tIns="0" rIns="0" bIns="0" rtlCol="0">
            <a:spAutoFit/>
          </a:bodyPr>
          <a:lstStyle/>
          <a:p>
            <a:pPr marL="1962150">
              <a:lnSpc>
                <a:spcPct val="100000"/>
              </a:lnSpc>
            </a:pPr>
            <a:r>
              <a:rPr sz="2400" b="0" spc="-10" dirty="0">
                <a:latin typeface="Impact"/>
                <a:cs typeface="Impact"/>
              </a:rPr>
              <a:t>K</a:t>
            </a:r>
            <a:r>
              <a:rPr sz="2400" b="0" spc="-5" dirty="0">
                <a:latin typeface="Impact"/>
                <a:cs typeface="Impact"/>
              </a:rPr>
              <a:t>es</a:t>
            </a:r>
            <a:r>
              <a:rPr sz="2400" b="0" spc="-10" dirty="0">
                <a:latin typeface="Impact"/>
                <a:cs typeface="Impact"/>
              </a:rPr>
              <a:t>e</a:t>
            </a:r>
            <a:r>
              <a:rPr sz="2400" b="0" spc="-20" dirty="0">
                <a:latin typeface="Impact"/>
                <a:cs typeface="Impact"/>
              </a:rPr>
              <a:t>la</a:t>
            </a:r>
            <a:r>
              <a:rPr sz="2400" b="0" spc="-15" dirty="0">
                <a:latin typeface="Impact"/>
                <a:cs typeface="Impact"/>
              </a:rPr>
              <a:t>ras</a:t>
            </a:r>
            <a:r>
              <a:rPr sz="2400" b="0" spc="-35" dirty="0">
                <a:latin typeface="Impact"/>
                <a:cs typeface="Impact"/>
              </a:rPr>
              <a:t>a</a:t>
            </a:r>
            <a:r>
              <a:rPr sz="2400" b="0" spc="-15" dirty="0">
                <a:latin typeface="Impact"/>
                <a:cs typeface="Impact"/>
              </a:rPr>
              <a:t>n</a:t>
            </a:r>
            <a:r>
              <a:rPr sz="2400" b="0" spc="30" dirty="0">
                <a:latin typeface="Impact"/>
                <a:cs typeface="Impact"/>
              </a:rPr>
              <a:t> </a:t>
            </a:r>
            <a:r>
              <a:rPr sz="2400" b="0" spc="5" dirty="0">
                <a:latin typeface="Impact"/>
                <a:cs typeface="Impact"/>
              </a:rPr>
              <a:t>H</a:t>
            </a:r>
            <a:r>
              <a:rPr sz="2400" b="0" spc="-20" dirty="0">
                <a:latin typeface="Impact"/>
                <a:cs typeface="Impact"/>
              </a:rPr>
              <a:t>erark</a:t>
            </a:r>
            <a:r>
              <a:rPr sz="2400" b="0" spc="-10" dirty="0">
                <a:latin typeface="Impact"/>
                <a:cs typeface="Impact"/>
              </a:rPr>
              <a:t>i</a:t>
            </a:r>
            <a:r>
              <a:rPr sz="2400" b="0" spc="30" dirty="0">
                <a:latin typeface="Impact"/>
                <a:cs typeface="Impact"/>
              </a:rPr>
              <a:t> </a:t>
            </a:r>
            <a:r>
              <a:rPr sz="2400" b="0" spc="-25" dirty="0">
                <a:latin typeface="Impact"/>
                <a:cs typeface="Impact"/>
              </a:rPr>
              <a:t>Ca</a:t>
            </a:r>
            <a:r>
              <a:rPr sz="2400" b="0" spc="-20" dirty="0">
                <a:latin typeface="Impact"/>
                <a:cs typeface="Impact"/>
              </a:rPr>
              <a:t>p</a:t>
            </a:r>
            <a:r>
              <a:rPr sz="2400" b="0" spc="-25" dirty="0">
                <a:latin typeface="Impact"/>
                <a:cs typeface="Impact"/>
              </a:rPr>
              <a:t>aia</a:t>
            </a:r>
            <a:r>
              <a:rPr sz="2400" b="0" spc="-15" dirty="0">
                <a:latin typeface="Impact"/>
                <a:cs typeface="Impact"/>
              </a:rPr>
              <a:t>n</a:t>
            </a:r>
            <a:r>
              <a:rPr sz="2400" b="0" spc="50" dirty="0">
                <a:latin typeface="Impact"/>
                <a:cs typeface="Impact"/>
              </a:rPr>
              <a:t> </a:t>
            </a:r>
            <a:r>
              <a:rPr sz="2400" b="0" dirty="0">
                <a:latin typeface="Impact"/>
                <a:cs typeface="Impact"/>
              </a:rPr>
              <a:t>P</a:t>
            </a:r>
            <a:r>
              <a:rPr sz="2400" b="0" spc="-10" dirty="0">
                <a:latin typeface="Impact"/>
                <a:cs typeface="Impact"/>
              </a:rPr>
              <a:t>e</a:t>
            </a:r>
            <a:r>
              <a:rPr sz="2400" b="0" spc="-15" dirty="0">
                <a:latin typeface="Impact"/>
                <a:cs typeface="Impact"/>
              </a:rPr>
              <a:t>mbe</a:t>
            </a:r>
            <a:r>
              <a:rPr sz="2400" b="0" spc="-25" dirty="0">
                <a:latin typeface="Impact"/>
                <a:cs typeface="Impact"/>
              </a:rPr>
              <a:t>la</a:t>
            </a:r>
            <a:r>
              <a:rPr sz="2400" b="0" spc="-35" dirty="0">
                <a:latin typeface="Impact"/>
                <a:cs typeface="Impact"/>
              </a:rPr>
              <a:t>j</a:t>
            </a:r>
            <a:r>
              <a:rPr sz="2400" b="0" spc="-25" dirty="0">
                <a:latin typeface="Impact"/>
                <a:cs typeface="Impact"/>
              </a:rPr>
              <a:t>a</a:t>
            </a:r>
            <a:r>
              <a:rPr sz="2400" b="0" spc="-15" dirty="0">
                <a:latin typeface="Impact"/>
                <a:cs typeface="Impact"/>
              </a:rPr>
              <a:t>ran</a:t>
            </a:r>
            <a:r>
              <a:rPr sz="2400" b="0" spc="70" dirty="0">
                <a:latin typeface="Impact"/>
                <a:cs typeface="Impact"/>
              </a:rPr>
              <a:t> </a:t>
            </a:r>
            <a:r>
              <a:rPr sz="2400" b="0" spc="-20" dirty="0">
                <a:latin typeface="Impact"/>
                <a:cs typeface="Impact"/>
              </a:rPr>
              <a:t>pad</a:t>
            </a:r>
            <a:r>
              <a:rPr sz="2400" b="0" spc="-15" dirty="0">
                <a:latin typeface="Impact"/>
                <a:cs typeface="Impact"/>
              </a:rPr>
              <a:t>a</a:t>
            </a:r>
            <a:r>
              <a:rPr sz="2400" b="0" spc="20" dirty="0">
                <a:latin typeface="Impact"/>
                <a:cs typeface="Impact"/>
              </a:rPr>
              <a:t> </a:t>
            </a:r>
            <a:r>
              <a:rPr sz="2400" b="0" spc="-15" dirty="0">
                <a:latin typeface="Impact"/>
                <a:cs typeface="Impact"/>
              </a:rPr>
              <a:t>Ma</a:t>
            </a:r>
            <a:r>
              <a:rPr sz="2400" b="0" spc="-25" dirty="0">
                <a:latin typeface="Impact"/>
                <a:cs typeface="Impact"/>
              </a:rPr>
              <a:t>t</a:t>
            </a:r>
            <a:r>
              <a:rPr sz="2400" b="0" spc="-15" dirty="0">
                <a:latin typeface="Impact"/>
                <a:cs typeface="Impact"/>
              </a:rPr>
              <a:t>a</a:t>
            </a:r>
            <a:r>
              <a:rPr sz="2400" b="0" spc="45" dirty="0">
                <a:latin typeface="Impact"/>
                <a:cs typeface="Impact"/>
              </a:rPr>
              <a:t> </a:t>
            </a:r>
            <a:r>
              <a:rPr sz="2400" b="0" spc="-5" dirty="0">
                <a:latin typeface="Impact"/>
                <a:cs typeface="Impact"/>
              </a:rPr>
              <a:t>Ku</a:t>
            </a:r>
            <a:r>
              <a:rPr sz="2400" b="0" spc="-15" dirty="0">
                <a:latin typeface="Impact"/>
                <a:cs typeface="Impact"/>
              </a:rPr>
              <a:t>l</a:t>
            </a:r>
            <a:r>
              <a:rPr sz="2400" b="0" spc="-20" dirty="0">
                <a:latin typeface="Impact"/>
                <a:cs typeface="Impact"/>
              </a:rPr>
              <a:t>ia</a:t>
            </a:r>
            <a:r>
              <a:rPr sz="2400" b="0" spc="-15" dirty="0">
                <a:latin typeface="Impact"/>
                <a:cs typeface="Impact"/>
              </a:rPr>
              <a:t>h</a:t>
            </a:r>
            <a:endParaRPr sz="2400">
              <a:latin typeface="Impact"/>
              <a:cs typeface="Impact"/>
            </a:endParaRPr>
          </a:p>
        </p:txBody>
      </p:sp>
      <p:sp>
        <p:nvSpPr>
          <p:cNvPr id="3" name="object 3"/>
          <p:cNvSpPr/>
          <p:nvPr/>
        </p:nvSpPr>
        <p:spPr>
          <a:xfrm>
            <a:off x="2548127" y="524255"/>
            <a:ext cx="7520178" cy="89077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313176" y="579119"/>
            <a:ext cx="5983985" cy="84201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613660" y="568451"/>
            <a:ext cx="7391400" cy="762000"/>
          </a:xfrm>
          <a:custGeom>
            <a:avLst/>
            <a:gdLst/>
            <a:ahLst/>
            <a:cxnLst/>
            <a:rect l="l" t="t" r="r" b="b"/>
            <a:pathLst>
              <a:path w="7391400" h="762000">
                <a:moveTo>
                  <a:pt x="0" y="762000"/>
                </a:moveTo>
                <a:lnTo>
                  <a:pt x="7391400" y="762000"/>
                </a:lnTo>
                <a:lnTo>
                  <a:pt x="7391400" y="0"/>
                </a:lnTo>
                <a:lnTo>
                  <a:pt x="0" y="0"/>
                </a:lnTo>
                <a:lnTo>
                  <a:pt x="0" y="762000"/>
                </a:lnTo>
                <a:close/>
              </a:path>
            </a:pathLst>
          </a:custGeom>
          <a:solidFill>
            <a:srgbClr val="974707"/>
          </a:solidFill>
        </p:spPr>
        <p:txBody>
          <a:bodyPr wrap="square" lIns="0" tIns="0" rIns="0" bIns="0" rtlCol="0"/>
          <a:lstStyle/>
          <a:p>
            <a:endParaRPr/>
          </a:p>
        </p:txBody>
      </p:sp>
      <p:sp>
        <p:nvSpPr>
          <p:cNvPr id="6" name="object 6"/>
          <p:cNvSpPr/>
          <p:nvPr/>
        </p:nvSpPr>
        <p:spPr>
          <a:xfrm>
            <a:off x="2613660" y="568451"/>
            <a:ext cx="7391400" cy="762000"/>
          </a:xfrm>
          <a:custGeom>
            <a:avLst/>
            <a:gdLst/>
            <a:ahLst/>
            <a:cxnLst/>
            <a:rect l="l" t="t" r="r" b="b"/>
            <a:pathLst>
              <a:path w="7391400" h="762000">
                <a:moveTo>
                  <a:pt x="0" y="762000"/>
                </a:moveTo>
                <a:lnTo>
                  <a:pt x="7391400" y="762000"/>
                </a:lnTo>
                <a:lnTo>
                  <a:pt x="7391400" y="0"/>
                </a:lnTo>
                <a:lnTo>
                  <a:pt x="0" y="0"/>
                </a:lnTo>
                <a:lnTo>
                  <a:pt x="0" y="762000"/>
                </a:lnTo>
                <a:close/>
              </a:path>
            </a:pathLst>
          </a:custGeom>
          <a:ln w="39624">
            <a:solidFill>
              <a:srgbClr val="FFFFFF"/>
            </a:solidFill>
          </a:ln>
        </p:spPr>
        <p:txBody>
          <a:bodyPr wrap="square" lIns="0" tIns="0" rIns="0" bIns="0" rtlCol="0"/>
          <a:lstStyle/>
          <a:p>
            <a:endParaRPr/>
          </a:p>
        </p:txBody>
      </p:sp>
      <p:sp>
        <p:nvSpPr>
          <p:cNvPr id="7" name="object 7"/>
          <p:cNvSpPr txBox="1"/>
          <p:nvPr/>
        </p:nvSpPr>
        <p:spPr>
          <a:xfrm>
            <a:off x="3484626" y="702818"/>
            <a:ext cx="5646420" cy="528955"/>
          </a:xfrm>
          <a:prstGeom prst="rect">
            <a:avLst/>
          </a:prstGeom>
        </p:spPr>
        <p:txBody>
          <a:bodyPr vert="horz" wrap="square" lIns="0" tIns="0" rIns="0" bIns="0" rtlCol="0">
            <a:spAutoFit/>
          </a:bodyPr>
          <a:lstStyle/>
          <a:p>
            <a:pPr marL="2540" algn="ctr">
              <a:lnSpc>
                <a:spcPct val="100000"/>
              </a:lnSpc>
            </a:pPr>
            <a:r>
              <a:rPr sz="1800" b="1" dirty="0">
                <a:solidFill>
                  <a:srgbClr val="FFFFFF"/>
                </a:solidFill>
                <a:latin typeface="Calibri"/>
                <a:cs typeface="Calibri"/>
              </a:rPr>
              <a:t>C</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10" dirty="0">
                <a:solidFill>
                  <a:srgbClr val="FFFFFF"/>
                </a:solidFill>
                <a:latin typeface="Calibri"/>
                <a:cs typeface="Calibri"/>
              </a:rPr>
              <a:t>a</a:t>
            </a:r>
            <a:r>
              <a:rPr sz="1800" b="1" spc="-20" dirty="0">
                <a:solidFill>
                  <a:srgbClr val="FFFFFF"/>
                </a:solidFill>
                <a:latin typeface="Calibri"/>
                <a:cs typeface="Calibri"/>
              </a:rPr>
              <a:t>i</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5" dirty="0">
                <a:solidFill>
                  <a:srgbClr val="FFFFFF"/>
                </a:solidFill>
                <a:latin typeface="Calibri"/>
                <a:cs typeface="Calibri"/>
              </a:rPr>
              <a:t>P</a:t>
            </a:r>
            <a:r>
              <a:rPr sz="1800" b="1" dirty="0">
                <a:solidFill>
                  <a:srgbClr val="FFFFFF"/>
                </a:solidFill>
                <a:latin typeface="Calibri"/>
                <a:cs typeface="Calibri"/>
              </a:rPr>
              <a:t>e</a:t>
            </a:r>
            <a:r>
              <a:rPr sz="1800" b="1" spc="-5" dirty="0">
                <a:solidFill>
                  <a:srgbClr val="FFFFFF"/>
                </a:solidFill>
                <a:latin typeface="Calibri"/>
                <a:cs typeface="Calibri"/>
              </a:rPr>
              <a:t>mb</a:t>
            </a:r>
            <a:r>
              <a:rPr sz="1800" b="1" dirty="0">
                <a:solidFill>
                  <a:srgbClr val="FFFFFF"/>
                </a:solidFill>
                <a:latin typeface="Calibri"/>
                <a:cs typeface="Calibri"/>
              </a:rPr>
              <a:t>e</a:t>
            </a:r>
            <a:r>
              <a:rPr sz="1800" b="1" spc="-15" dirty="0">
                <a:solidFill>
                  <a:srgbClr val="FFFFFF"/>
                </a:solidFill>
                <a:latin typeface="Calibri"/>
                <a:cs typeface="Calibri"/>
              </a:rPr>
              <a:t>l</a:t>
            </a:r>
            <a:r>
              <a:rPr sz="1800" b="1" dirty="0">
                <a:solidFill>
                  <a:srgbClr val="FFFFFF"/>
                </a:solidFill>
                <a:latin typeface="Calibri"/>
                <a:cs typeface="Calibri"/>
              </a:rPr>
              <a:t>aja</a:t>
            </a:r>
            <a:r>
              <a:rPr sz="1800" b="1" spc="-50" dirty="0">
                <a:solidFill>
                  <a:srgbClr val="FFFFFF"/>
                </a:solidFill>
                <a:latin typeface="Calibri"/>
                <a:cs typeface="Calibri"/>
              </a:rPr>
              <a:t>r</a:t>
            </a:r>
            <a:r>
              <a:rPr sz="1800" b="1" spc="-10" dirty="0">
                <a:solidFill>
                  <a:srgbClr val="FFFFFF"/>
                </a:solidFill>
                <a:latin typeface="Calibri"/>
                <a:cs typeface="Calibri"/>
              </a:rPr>
              <a:t>an</a:t>
            </a:r>
            <a:r>
              <a:rPr sz="1800" b="1" spc="-5" dirty="0">
                <a:solidFill>
                  <a:srgbClr val="FFFFFF"/>
                </a:solidFill>
                <a:latin typeface="Calibri"/>
                <a:cs typeface="Calibri"/>
              </a:rPr>
              <a:t> L</a:t>
            </a:r>
            <a:r>
              <a:rPr sz="1800" b="1" spc="-20" dirty="0">
                <a:solidFill>
                  <a:srgbClr val="FFFFFF"/>
                </a:solidFill>
                <a:latin typeface="Calibri"/>
                <a:cs typeface="Calibri"/>
              </a:rPr>
              <a:t>ulu</a:t>
            </a:r>
            <a:r>
              <a:rPr sz="1800" b="1" spc="-10" dirty="0">
                <a:solidFill>
                  <a:srgbClr val="FFFFFF"/>
                </a:solidFill>
                <a:latin typeface="Calibri"/>
                <a:cs typeface="Calibri"/>
              </a:rPr>
              <a:t>san</a:t>
            </a:r>
            <a:r>
              <a:rPr sz="1800" b="1" dirty="0">
                <a:solidFill>
                  <a:srgbClr val="FFFFFF"/>
                </a:solidFill>
                <a:latin typeface="Calibri"/>
                <a:cs typeface="Calibri"/>
              </a:rPr>
              <a:t> </a:t>
            </a:r>
            <a:r>
              <a:rPr sz="1800" b="1" spc="-5" dirty="0">
                <a:solidFill>
                  <a:srgbClr val="FFFFFF"/>
                </a:solidFill>
                <a:latin typeface="Calibri"/>
                <a:cs typeface="Calibri"/>
              </a:rPr>
              <a:t>P</a:t>
            </a:r>
            <a:r>
              <a:rPr sz="1800" b="1" spc="-15" dirty="0">
                <a:solidFill>
                  <a:srgbClr val="FFFFFF"/>
                </a:solidFill>
                <a:latin typeface="Calibri"/>
                <a:cs typeface="Calibri"/>
              </a:rPr>
              <a:t>r</a:t>
            </a:r>
            <a:r>
              <a:rPr sz="1800" b="1" spc="-20" dirty="0">
                <a:solidFill>
                  <a:srgbClr val="FFFFFF"/>
                </a:solidFill>
                <a:latin typeface="Calibri"/>
                <a:cs typeface="Calibri"/>
              </a:rPr>
              <a:t>o</a:t>
            </a:r>
            <a:r>
              <a:rPr sz="1800" b="1" spc="5" dirty="0">
                <a:solidFill>
                  <a:srgbClr val="FFFFFF"/>
                </a:solidFill>
                <a:latin typeface="Calibri"/>
                <a:cs typeface="Calibri"/>
              </a:rPr>
              <a:t>g</a:t>
            </a:r>
            <a:r>
              <a:rPr sz="1800" b="1" spc="-45" dirty="0">
                <a:solidFill>
                  <a:srgbClr val="FFFFFF"/>
                </a:solidFill>
                <a:latin typeface="Calibri"/>
                <a:cs typeface="Calibri"/>
              </a:rPr>
              <a:t>r</a:t>
            </a:r>
            <a:r>
              <a:rPr sz="1800" b="1" dirty="0">
                <a:solidFill>
                  <a:srgbClr val="FFFFFF"/>
                </a:solidFill>
                <a:latin typeface="Calibri"/>
                <a:cs typeface="Calibri"/>
              </a:rPr>
              <a:t>am</a:t>
            </a:r>
            <a:r>
              <a:rPr sz="1800" b="1" spc="-20" dirty="0">
                <a:solidFill>
                  <a:srgbClr val="FFFFFF"/>
                </a:solidFill>
                <a:latin typeface="Calibri"/>
                <a:cs typeface="Calibri"/>
              </a:rPr>
              <a:t> </a:t>
            </a:r>
            <a:r>
              <a:rPr sz="1800" b="1" spc="-25" dirty="0">
                <a:solidFill>
                  <a:srgbClr val="FFFFFF"/>
                </a:solidFill>
                <a:latin typeface="Calibri"/>
                <a:cs typeface="Calibri"/>
              </a:rPr>
              <a:t>S</a:t>
            </a:r>
            <a:r>
              <a:rPr sz="1800" b="1" spc="-10" dirty="0">
                <a:solidFill>
                  <a:srgbClr val="FFFFFF"/>
                </a:solidFill>
                <a:latin typeface="Calibri"/>
                <a:cs typeface="Calibri"/>
              </a:rPr>
              <a:t>t</a:t>
            </a:r>
            <a:r>
              <a:rPr sz="1800" b="1" spc="-20" dirty="0">
                <a:solidFill>
                  <a:srgbClr val="FFFFFF"/>
                </a:solidFill>
                <a:latin typeface="Calibri"/>
                <a:cs typeface="Calibri"/>
              </a:rPr>
              <a:t>ud</a:t>
            </a:r>
            <a:r>
              <a:rPr sz="1800" b="1" spc="-5" dirty="0">
                <a:solidFill>
                  <a:srgbClr val="FFFFFF"/>
                </a:solidFill>
                <a:latin typeface="Calibri"/>
                <a:cs typeface="Calibri"/>
              </a:rPr>
              <a:t>i</a:t>
            </a:r>
            <a:endParaRPr sz="1800">
              <a:latin typeface="Calibri"/>
              <a:cs typeface="Calibri"/>
            </a:endParaRPr>
          </a:p>
          <a:p>
            <a:pPr algn="ctr">
              <a:lnSpc>
                <a:spcPct val="100000"/>
              </a:lnSpc>
            </a:pPr>
            <a:r>
              <a:rPr sz="1800" b="1" spc="-20" dirty="0">
                <a:solidFill>
                  <a:srgbClr val="FFFF00"/>
                </a:solidFill>
                <a:latin typeface="Calibri"/>
                <a:cs typeface="Calibri"/>
              </a:rPr>
              <a:t>(</a:t>
            </a:r>
            <a:r>
              <a:rPr sz="1800" b="1" spc="5" dirty="0">
                <a:solidFill>
                  <a:srgbClr val="FFFF00"/>
                </a:solidFill>
                <a:latin typeface="Calibri"/>
                <a:cs typeface="Calibri"/>
              </a:rPr>
              <a:t>E</a:t>
            </a:r>
            <a:r>
              <a:rPr sz="1800" b="1" spc="-15" dirty="0">
                <a:solidFill>
                  <a:srgbClr val="FFFF00"/>
                </a:solidFill>
                <a:latin typeface="Calibri"/>
                <a:cs typeface="Calibri"/>
              </a:rPr>
              <a:t>x</a:t>
            </a:r>
            <a:r>
              <a:rPr sz="1800" b="1" spc="-10" dirty="0">
                <a:solidFill>
                  <a:srgbClr val="FFFF00"/>
                </a:solidFill>
                <a:latin typeface="Calibri"/>
                <a:cs typeface="Calibri"/>
              </a:rPr>
              <a:t>p</a:t>
            </a:r>
            <a:r>
              <a:rPr sz="1800" b="1" spc="-5" dirty="0">
                <a:solidFill>
                  <a:srgbClr val="FFFF00"/>
                </a:solidFill>
                <a:latin typeface="Calibri"/>
                <a:cs typeface="Calibri"/>
              </a:rPr>
              <a:t>ec</a:t>
            </a:r>
            <a:r>
              <a:rPr sz="1800" b="1" spc="-30" dirty="0">
                <a:solidFill>
                  <a:srgbClr val="FFFF00"/>
                </a:solidFill>
                <a:latin typeface="Calibri"/>
                <a:cs typeface="Calibri"/>
              </a:rPr>
              <a:t>t</a:t>
            </a:r>
            <a:r>
              <a:rPr sz="1800" b="1" spc="-5" dirty="0">
                <a:solidFill>
                  <a:srgbClr val="FFFF00"/>
                </a:solidFill>
                <a:latin typeface="Calibri"/>
                <a:cs typeface="Calibri"/>
              </a:rPr>
              <a:t>e</a:t>
            </a:r>
            <a:r>
              <a:rPr sz="1800" b="1" dirty="0">
                <a:solidFill>
                  <a:srgbClr val="FFFF00"/>
                </a:solidFill>
                <a:latin typeface="Calibri"/>
                <a:cs typeface="Calibri"/>
              </a:rPr>
              <a:t>d L</a:t>
            </a:r>
            <a:r>
              <a:rPr sz="1800" b="1" spc="-5" dirty="0">
                <a:solidFill>
                  <a:srgbClr val="FFFF00"/>
                </a:solidFill>
                <a:latin typeface="Calibri"/>
                <a:cs typeface="Calibri"/>
              </a:rPr>
              <a:t>ea</a:t>
            </a:r>
            <a:r>
              <a:rPr sz="1800" b="1" spc="5" dirty="0">
                <a:solidFill>
                  <a:srgbClr val="FFFF00"/>
                </a:solidFill>
                <a:latin typeface="Calibri"/>
                <a:cs typeface="Calibri"/>
              </a:rPr>
              <a:t>r</a:t>
            </a:r>
            <a:r>
              <a:rPr sz="1800" b="1" spc="-10" dirty="0">
                <a:solidFill>
                  <a:srgbClr val="FFFF00"/>
                </a:solidFill>
                <a:latin typeface="Calibri"/>
                <a:cs typeface="Calibri"/>
              </a:rPr>
              <a:t>n</a:t>
            </a:r>
            <a:r>
              <a:rPr sz="1800" b="1" spc="-20" dirty="0">
                <a:solidFill>
                  <a:srgbClr val="FFFF00"/>
                </a:solidFill>
                <a:latin typeface="Calibri"/>
                <a:cs typeface="Calibri"/>
              </a:rPr>
              <a:t>i</a:t>
            </a:r>
            <a:r>
              <a:rPr sz="1800" b="1" spc="-10" dirty="0">
                <a:solidFill>
                  <a:srgbClr val="FFFF00"/>
                </a:solidFill>
                <a:latin typeface="Calibri"/>
                <a:cs typeface="Calibri"/>
              </a:rPr>
              <a:t>n</a:t>
            </a:r>
            <a:r>
              <a:rPr sz="1800" b="1" dirty="0">
                <a:solidFill>
                  <a:srgbClr val="FFFF00"/>
                </a:solidFill>
                <a:latin typeface="Calibri"/>
                <a:cs typeface="Calibri"/>
              </a:rPr>
              <a:t>g</a:t>
            </a:r>
            <a:r>
              <a:rPr sz="1800" b="1" spc="-20" dirty="0">
                <a:solidFill>
                  <a:srgbClr val="FFFF00"/>
                </a:solidFill>
                <a:latin typeface="Calibri"/>
                <a:cs typeface="Calibri"/>
              </a:rPr>
              <a:t> </a:t>
            </a:r>
            <a:r>
              <a:rPr sz="1800" b="1" dirty="0">
                <a:solidFill>
                  <a:srgbClr val="FFFF00"/>
                </a:solidFill>
                <a:latin typeface="Calibri"/>
                <a:cs typeface="Calibri"/>
              </a:rPr>
              <a:t>O</a:t>
            </a:r>
            <a:r>
              <a:rPr sz="1800" b="1" spc="-10" dirty="0">
                <a:solidFill>
                  <a:srgbClr val="FFFF00"/>
                </a:solidFill>
                <a:latin typeface="Calibri"/>
                <a:cs typeface="Calibri"/>
              </a:rPr>
              <a:t>u</a:t>
            </a:r>
            <a:r>
              <a:rPr sz="1800" b="1" spc="-25" dirty="0">
                <a:solidFill>
                  <a:srgbClr val="FFFF00"/>
                </a:solidFill>
                <a:latin typeface="Calibri"/>
                <a:cs typeface="Calibri"/>
              </a:rPr>
              <a:t>t</a:t>
            </a:r>
            <a:r>
              <a:rPr sz="1800" b="1" spc="-10" dirty="0">
                <a:solidFill>
                  <a:srgbClr val="FFFF00"/>
                </a:solidFill>
                <a:latin typeface="Calibri"/>
                <a:cs typeface="Calibri"/>
              </a:rPr>
              <a:t>co</a:t>
            </a:r>
            <a:r>
              <a:rPr sz="1800" b="1" spc="-5" dirty="0">
                <a:solidFill>
                  <a:srgbClr val="FFFF00"/>
                </a:solidFill>
                <a:latin typeface="Calibri"/>
                <a:cs typeface="Calibri"/>
              </a:rPr>
              <a:t>mes/</a:t>
            </a:r>
            <a:r>
              <a:rPr sz="1800" b="1" spc="-15" dirty="0">
                <a:solidFill>
                  <a:srgbClr val="FFFF00"/>
                </a:solidFill>
                <a:latin typeface="Calibri"/>
                <a:cs typeface="Calibri"/>
              </a:rPr>
              <a:t>S</a:t>
            </a:r>
            <a:r>
              <a:rPr sz="1800" b="1" dirty="0">
                <a:solidFill>
                  <a:srgbClr val="FFFF00"/>
                </a:solidFill>
                <a:latin typeface="Calibri"/>
                <a:cs typeface="Calibri"/>
              </a:rPr>
              <a:t>t</a:t>
            </a:r>
            <a:r>
              <a:rPr sz="1800" b="1" spc="-10" dirty="0">
                <a:solidFill>
                  <a:srgbClr val="FFFF00"/>
                </a:solidFill>
                <a:latin typeface="Calibri"/>
                <a:cs typeface="Calibri"/>
              </a:rPr>
              <a:t>ud</a:t>
            </a:r>
            <a:r>
              <a:rPr sz="1800" b="1" spc="-5" dirty="0">
                <a:solidFill>
                  <a:srgbClr val="FFFF00"/>
                </a:solidFill>
                <a:latin typeface="Calibri"/>
                <a:cs typeface="Calibri"/>
              </a:rPr>
              <a:t>e</a:t>
            </a:r>
            <a:r>
              <a:rPr sz="1800" b="1" spc="-30" dirty="0">
                <a:solidFill>
                  <a:srgbClr val="FFFF00"/>
                </a:solidFill>
                <a:latin typeface="Calibri"/>
                <a:cs typeface="Calibri"/>
              </a:rPr>
              <a:t>n</a:t>
            </a:r>
            <a:r>
              <a:rPr sz="1800" b="1" dirty="0">
                <a:solidFill>
                  <a:srgbClr val="FFFF00"/>
                </a:solidFill>
                <a:latin typeface="Calibri"/>
                <a:cs typeface="Calibri"/>
              </a:rPr>
              <a:t>t </a:t>
            </a:r>
            <a:r>
              <a:rPr sz="1800" b="1" spc="-5" dirty="0">
                <a:solidFill>
                  <a:srgbClr val="FFFF00"/>
                </a:solidFill>
                <a:latin typeface="Calibri"/>
                <a:cs typeface="Calibri"/>
              </a:rPr>
              <a:t>Ou</a:t>
            </a:r>
            <a:r>
              <a:rPr sz="1800" b="1" spc="-30" dirty="0">
                <a:solidFill>
                  <a:srgbClr val="FFFF00"/>
                </a:solidFill>
                <a:latin typeface="Calibri"/>
                <a:cs typeface="Calibri"/>
              </a:rPr>
              <a:t>t</a:t>
            </a:r>
            <a:r>
              <a:rPr sz="1800" b="1" spc="-10" dirty="0">
                <a:solidFill>
                  <a:srgbClr val="FFFF00"/>
                </a:solidFill>
                <a:latin typeface="Calibri"/>
                <a:cs typeface="Calibri"/>
              </a:rPr>
              <a:t>co</a:t>
            </a:r>
            <a:r>
              <a:rPr sz="1800" b="1" spc="-5" dirty="0">
                <a:solidFill>
                  <a:srgbClr val="FFFF00"/>
                </a:solidFill>
                <a:latin typeface="Calibri"/>
                <a:cs typeface="Calibri"/>
              </a:rPr>
              <a:t>mes)</a:t>
            </a:r>
            <a:r>
              <a:rPr sz="1800" b="1" dirty="0">
                <a:solidFill>
                  <a:srgbClr val="FFFF00"/>
                </a:solidFill>
                <a:latin typeface="Calibri"/>
                <a:cs typeface="Calibri"/>
              </a:rPr>
              <a:t>:</a:t>
            </a:r>
            <a:r>
              <a:rPr sz="1800" b="1" spc="-10" dirty="0">
                <a:solidFill>
                  <a:srgbClr val="FFFF00"/>
                </a:solidFill>
                <a:latin typeface="Calibri"/>
                <a:cs typeface="Calibri"/>
              </a:rPr>
              <a:t> </a:t>
            </a:r>
            <a:r>
              <a:rPr sz="1800" b="1" spc="-15" dirty="0">
                <a:solidFill>
                  <a:srgbClr val="FFFFFF"/>
                </a:solidFill>
                <a:latin typeface="Calibri"/>
                <a:cs typeface="Calibri"/>
              </a:rPr>
              <a:t>S</a:t>
            </a:r>
            <a:r>
              <a:rPr sz="1800" b="1" dirty="0">
                <a:solidFill>
                  <a:srgbClr val="FFFFFF"/>
                </a:solidFill>
                <a:latin typeface="Calibri"/>
                <a:cs typeface="Calibri"/>
              </a:rPr>
              <a:t>KL/CPL</a:t>
            </a:r>
            <a:endParaRPr sz="1800">
              <a:latin typeface="Calibri"/>
              <a:cs typeface="Calibri"/>
            </a:endParaRPr>
          </a:p>
        </p:txBody>
      </p:sp>
      <p:sp>
        <p:nvSpPr>
          <p:cNvPr id="8" name="object 8"/>
          <p:cNvSpPr/>
          <p:nvPr/>
        </p:nvSpPr>
        <p:spPr>
          <a:xfrm>
            <a:off x="2557272" y="1709927"/>
            <a:ext cx="7544561" cy="89077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041904" y="1764792"/>
            <a:ext cx="6569202" cy="84201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622804" y="1754123"/>
            <a:ext cx="7416165" cy="762000"/>
          </a:xfrm>
          <a:custGeom>
            <a:avLst/>
            <a:gdLst/>
            <a:ahLst/>
            <a:cxnLst/>
            <a:rect l="l" t="t" r="r" b="b"/>
            <a:pathLst>
              <a:path w="7416165" h="762000">
                <a:moveTo>
                  <a:pt x="0" y="762000"/>
                </a:moveTo>
                <a:lnTo>
                  <a:pt x="7415783" y="762000"/>
                </a:lnTo>
                <a:lnTo>
                  <a:pt x="7415783" y="0"/>
                </a:lnTo>
                <a:lnTo>
                  <a:pt x="0" y="0"/>
                </a:lnTo>
                <a:lnTo>
                  <a:pt x="0" y="762000"/>
                </a:lnTo>
                <a:close/>
              </a:path>
            </a:pathLst>
          </a:custGeom>
          <a:solidFill>
            <a:srgbClr val="0000FF"/>
          </a:solidFill>
        </p:spPr>
        <p:txBody>
          <a:bodyPr wrap="square" lIns="0" tIns="0" rIns="0" bIns="0" rtlCol="0"/>
          <a:lstStyle/>
          <a:p>
            <a:endParaRPr/>
          </a:p>
        </p:txBody>
      </p:sp>
      <p:sp>
        <p:nvSpPr>
          <p:cNvPr id="11" name="object 11"/>
          <p:cNvSpPr/>
          <p:nvPr/>
        </p:nvSpPr>
        <p:spPr>
          <a:xfrm>
            <a:off x="2622804" y="1754123"/>
            <a:ext cx="7416165" cy="762000"/>
          </a:xfrm>
          <a:custGeom>
            <a:avLst/>
            <a:gdLst/>
            <a:ahLst/>
            <a:cxnLst/>
            <a:rect l="l" t="t" r="r" b="b"/>
            <a:pathLst>
              <a:path w="7416165" h="762000">
                <a:moveTo>
                  <a:pt x="0" y="762000"/>
                </a:moveTo>
                <a:lnTo>
                  <a:pt x="7415783" y="762000"/>
                </a:lnTo>
                <a:lnTo>
                  <a:pt x="7415783" y="0"/>
                </a:lnTo>
                <a:lnTo>
                  <a:pt x="0" y="0"/>
                </a:lnTo>
                <a:lnTo>
                  <a:pt x="0" y="762000"/>
                </a:lnTo>
                <a:close/>
              </a:path>
            </a:pathLst>
          </a:custGeom>
          <a:ln w="39624">
            <a:solidFill>
              <a:srgbClr val="FFFFFF"/>
            </a:solidFill>
          </a:ln>
        </p:spPr>
        <p:txBody>
          <a:bodyPr wrap="square" lIns="0" tIns="0" rIns="0" bIns="0" rtlCol="0"/>
          <a:lstStyle/>
          <a:p>
            <a:endParaRPr/>
          </a:p>
        </p:txBody>
      </p:sp>
      <p:sp>
        <p:nvSpPr>
          <p:cNvPr id="12" name="object 12"/>
          <p:cNvSpPr txBox="1"/>
          <p:nvPr/>
        </p:nvSpPr>
        <p:spPr>
          <a:xfrm>
            <a:off x="3213861" y="1888235"/>
            <a:ext cx="6233795" cy="528320"/>
          </a:xfrm>
          <a:prstGeom prst="rect">
            <a:avLst/>
          </a:prstGeom>
        </p:spPr>
        <p:txBody>
          <a:bodyPr vert="horz" wrap="square" lIns="0" tIns="0" rIns="0" bIns="0" rtlCol="0">
            <a:spAutoFit/>
          </a:bodyPr>
          <a:lstStyle/>
          <a:p>
            <a:pPr marL="1393825" marR="5080" indent="-1381125">
              <a:lnSpc>
                <a:spcPct val="100000"/>
              </a:lnSpc>
            </a:pPr>
            <a:r>
              <a:rPr sz="1800" b="1" dirty="0">
                <a:solidFill>
                  <a:srgbClr val="FFFFFF"/>
                </a:solidFill>
                <a:latin typeface="Calibri"/>
                <a:cs typeface="Calibri"/>
              </a:rPr>
              <a:t>C</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10" dirty="0">
                <a:solidFill>
                  <a:srgbClr val="FFFFFF"/>
                </a:solidFill>
                <a:latin typeface="Calibri"/>
                <a:cs typeface="Calibri"/>
              </a:rPr>
              <a:t>a</a:t>
            </a:r>
            <a:r>
              <a:rPr sz="1800" b="1" spc="-20" dirty="0">
                <a:solidFill>
                  <a:srgbClr val="FFFFFF"/>
                </a:solidFill>
                <a:latin typeface="Calibri"/>
                <a:cs typeface="Calibri"/>
              </a:rPr>
              <a:t>i</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0" dirty="0">
                <a:solidFill>
                  <a:srgbClr val="FFFFFF"/>
                </a:solidFill>
                <a:latin typeface="Calibri"/>
                <a:cs typeface="Calibri"/>
              </a:rPr>
              <a:t>p</a:t>
            </a:r>
            <a:r>
              <a:rPr sz="1800" b="1" dirty="0">
                <a:solidFill>
                  <a:srgbClr val="FFFFFF"/>
                </a:solidFill>
                <a:latin typeface="Calibri"/>
                <a:cs typeface="Calibri"/>
              </a:rPr>
              <a:t>e</a:t>
            </a:r>
            <a:r>
              <a:rPr sz="1800" b="1" spc="-5" dirty="0">
                <a:solidFill>
                  <a:srgbClr val="FFFFFF"/>
                </a:solidFill>
                <a:latin typeface="Calibri"/>
                <a:cs typeface="Calibri"/>
              </a:rPr>
              <a:t>mb</a:t>
            </a:r>
            <a:r>
              <a:rPr sz="1800" b="1" dirty="0">
                <a:solidFill>
                  <a:srgbClr val="FFFFFF"/>
                </a:solidFill>
                <a:latin typeface="Calibri"/>
                <a:cs typeface="Calibri"/>
              </a:rPr>
              <a:t>e</a:t>
            </a:r>
            <a:r>
              <a:rPr sz="1800" b="1" spc="-15" dirty="0">
                <a:solidFill>
                  <a:srgbClr val="FFFFFF"/>
                </a:solidFill>
                <a:latin typeface="Calibri"/>
                <a:cs typeface="Calibri"/>
              </a:rPr>
              <a:t>l</a:t>
            </a:r>
            <a:r>
              <a:rPr sz="1800" b="1" dirty="0">
                <a:solidFill>
                  <a:srgbClr val="FFFFFF"/>
                </a:solidFill>
                <a:latin typeface="Calibri"/>
                <a:cs typeface="Calibri"/>
              </a:rPr>
              <a:t>aja</a:t>
            </a:r>
            <a:r>
              <a:rPr sz="1800" b="1" spc="-50" dirty="0">
                <a:solidFill>
                  <a:srgbClr val="FFFFFF"/>
                </a:solidFill>
                <a:latin typeface="Calibri"/>
                <a:cs typeface="Calibri"/>
              </a:rPr>
              <a:t>r</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0" dirty="0">
                <a:solidFill>
                  <a:srgbClr val="FFFFFF"/>
                </a:solidFill>
                <a:latin typeface="Calibri"/>
                <a:cs typeface="Calibri"/>
              </a:rPr>
              <a:t>lulu</a:t>
            </a:r>
            <a:r>
              <a:rPr sz="1800" b="1" spc="-10" dirty="0">
                <a:solidFill>
                  <a:srgbClr val="FFFFFF"/>
                </a:solidFill>
                <a:latin typeface="Calibri"/>
                <a:cs typeface="Calibri"/>
              </a:rPr>
              <a:t>san</a:t>
            </a:r>
            <a:r>
              <a:rPr sz="1800" b="1" spc="20" dirty="0">
                <a:solidFill>
                  <a:srgbClr val="FFFFFF"/>
                </a:solidFill>
                <a:latin typeface="Calibri"/>
                <a:cs typeface="Calibri"/>
              </a:rPr>
              <a:t> </a:t>
            </a:r>
            <a:r>
              <a:rPr sz="1800" b="1" spc="-25" dirty="0">
                <a:solidFill>
                  <a:srgbClr val="FFFFFF"/>
                </a:solidFill>
                <a:latin typeface="Calibri"/>
                <a:cs typeface="Calibri"/>
              </a:rPr>
              <a:t>y</a:t>
            </a:r>
            <a:r>
              <a:rPr sz="1800" b="1" spc="-10" dirty="0">
                <a:solidFill>
                  <a:srgbClr val="FFFFFF"/>
                </a:solidFill>
                <a:latin typeface="Calibri"/>
                <a:cs typeface="Calibri"/>
              </a:rPr>
              <a:t>a</a:t>
            </a:r>
            <a:r>
              <a:rPr sz="1800" b="1" spc="-20" dirty="0">
                <a:solidFill>
                  <a:srgbClr val="FFFFFF"/>
                </a:solidFill>
                <a:latin typeface="Calibri"/>
                <a:cs typeface="Calibri"/>
              </a:rPr>
              <a:t>n</a:t>
            </a:r>
            <a:r>
              <a:rPr sz="1800" b="1" dirty="0">
                <a:solidFill>
                  <a:srgbClr val="FFFFFF"/>
                </a:solidFill>
                <a:latin typeface="Calibri"/>
                <a:cs typeface="Calibri"/>
              </a:rPr>
              <a:t>g</a:t>
            </a:r>
            <a:r>
              <a:rPr sz="1800" b="1" spc="-15" dirty="0">
                <a:solidFill>
                  <a:srgbClr val="FFFFFF"/>
                </a:solidFill>
                <a:latin typeface="Calibri"/>
                <a:cs typeface="Calibri"/>
              </a:rPr>
              <a:t> </a:t>
            </a:r>
            <a:r>
              <a:rPr sz="1800" b="1" spc="-20" dirty="0">
                <a:solidFill>
                  <a:srgbClr val="FFFFFF"/>
                </a:solidFill>
                <a:latin typeface="Calibri"/>
                <a:cs typeface="Calibri"/>
              </a:rPr>
              <a:t>dib</a:t>
            </a:r>
            <a:r>
              <a:rPr sz="1800" b="1" dirty="0">
                <a:solidFill>
                  <a:srgbClr val="FFFFFF"/>
                </a:solidFill>
                <a:latin typeface="Calibri"/>
                <a:cs typeface="Calibri"/>
              </a:rPr>
              <a:t>e</a:t>
            </a:r>
            <a:r>
              <a:rPr sz="1800" b="1" spc="-20" dirty="0">
                <a:solidFill>
                  <a:srgbClr val="FFFFFF"/>
                </a:solidFill>
                <a:latin typeface="Calibri"/>
                <a:cs typeface="Calibri"/>
              </a:rPr>
              <a:t>b</a:t>
            </a:r>
            <a:r>
              <a:rPr sz="1800" b="1" spc="-10" dirty="0">
                <a:solidFill>
                  <a:srgbClr val="FFFFFF"/>
                </a:solidFill>
                <a:latin typeface="Calibri"/>
                <a:cs typeface="Calibri"/>
              </a:rPr>
              <a:t>a</a:t>
            </a:r>
            <a:r>
              <a:rPr sz="1800" b="1" spc="-20" dirty="0">
                <a:solidFill>
                  <a:srgbClr val="FFFFFF"/>
                </a:solidFill>
                <a:latin typeface="Calibri"/>
                <a:cs typeface="Calibri"/>
              </a:rPr>
              <a:t>n</a:t>
            </a:r>
            <a:r>
              <a:rPr sz="1800" b="1" spc="-35" dirty="0">
                <a:solidFill>
                  <a:srgbClr val="FFFFFF"/>
                </a:solidFill>
                <a:latin typeface="Calibri"/>
                <a:cs typeface="Calibri"/>
              </a:rPr>
              <a:t>k</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0" dirty="0">
                <a:solidFill>
                  <a:srgbClr val="FFFFFF"/>
                </a:solidFill>
                <a:latin typeface="Calibri"/>
                <a:cs typeface="Calibri"/>
              </a:rPr>
              <a:t>p</a:t>
            </a:r>
            <a:r>
              <a:rPr sz="1800" b="1" spc="-10" dirty="0">
                <a:solidFill>
                  <a:srgbClr val="FFFFFF"/>
                </a:solidFill>
                <a:latin typeface="Calibri"/>
                <a:cs typeface="Calibri"/>
              </a:rPr>
              <a:t>a</a:t>
            </a:r>
            <a:r>
              <a:rPr sz="1800" b="1" spc="-20" dirty="0">
                <a:solidFill>
                  <a:srgbClr val="FFFFFF"/>
                </a:solidFill>
                <a:latin typeface="Calibri"/>
                <a:cs typeface="Calibri"/>
              </a:rPr>
              <a:t>d</a:t>
            </a:r>
            <a:r>
              <a:rPr sz="1800" b="1" spc="-10" dirty="0">
                <a:solidFill>
                  <a:srgbClr val="FFFFFF"/>
                </a:solidFill>
                <a:latin typeface="Calibri"/>
                <a:cs typeface="Calibri"/>
              </a:rPr>
              <a:t>a</a:t>
            </a:r>
            <a:r>
              <a:rPr sz="1800" b="1" dirty="0">
                <a:solidFill>
                  <a:srgbClr val="FFFFFF"/>
                </a:solidFill>
                <a:latin typeface="Calibri"/>
                <a:cs typeface="Calibri"/>
              </a:rPr>
              <a:t> </a:t>
            </a:r>
            <a:r>
              <a:rPr sz="1800" b="1" spc="-5" dirty="0">
                <a:solidFill>
                  <a:srgbClr val="FFFFFF"/>
                </a:solidFill>
                <a:latin typeface="Calibri"/>
                <a:cs typeface="Calibri"/>
              </a:rPr>
              <a:t>m</a:t>
            </a:r>
            <a:r>
              <a:rPr sz="1800" b="1" spc="-25" dirty="0">
                <a:solidFill>
                  <a:srgbClr val="FFFFFF"/>
                </a:solidFill>
                <a:latin typeface="Calibri"/>
                <a:cs typeface="Calibri"/>
              </a:rPr>
              <a:t>a</a:t>
            </a:r>
            <a:r>
              <a:rPr sz="1800" b="1" spc="-35" dirty="0">
                <a:solidFill>
                  <a:srgbClr val="FFFFFF"/>
                </a:solidFill>
                <a:latin typeface="Calibri"/>
                <a:cs typeface="Calibri"/>
              </a:rPr>
              <a:t>t</a:t>
            </a:r>
            <a:r>
              <a:rPr sz="1800" b="1" spc="-10" dirty="0">
                <a:solidFill>
                  <a:srgbClr val="FFFFFF"/>
                </a:solidFill>
                <a:latin typeface="Calibri"/>
                <a:cs typeface="Calibri"/>
              </a:rPr>
              <a:t>a</a:t>
            </a:r>
            <a:r>
              <a:rPr sz="1800" b="1" spc="25" dirty="0">
                <a:solidFill>
                  <a:srgbClr val="FFFFFF"/>
                </a:solidFill>
                <a:latin typeface="Calibri"/>
                <a:cs typeface="Calibri"/>
              </a:rPr>
              <a:t> </a:t>
            </a:r>
            <a:r>
              <a:rPr sz="1800" b="1" spc="-35" dirty="0">
                <a:solidFill>
                  <a:srgbClr val="FFFFFF"/>
                </a:solidFill>
                <a:latin typeface="Calibri"/>
                <a:cs typeface="Calibri"/>
              </a:rPr>
              <a:t>k</a:t>
            </a:r>
            <a:r>
              <a:rPr sz="1800" b="1" spc="-20" dirty="0">
                <a:solidFill>
                  <a:srgbClr val="FFFFFF"/>
                </a:solidFill>
                <a:latin typeface="Calibri"/>
                <a:cs typeface="Calibri"/>
              </a:rPr>
              <a:t>uli</a:t>
            </a:r>
            <a:r>
              <a:rPr sz="1800" b="1" spc="-10" dirty="0">
                <a:solidFill>
                  <a:srgbClr val="FFFFFF"/>
                </a:solidFill>
                <a:latin typeface="Calibri"/>
                <a:cs typeface="Calibri"/>
              </a:rPr>
              <a:t>ah</a:t>
            </a:r>
            <a:r>
              <a:rPr sz="1800" b="1" spc="-5" dirty="0">
                <a:solidFill>
                  <a:srgbClr val="FFFFFF"/>
                </a:solidFill>
                <a:latin typeface="Calibri"/>
                <a:cs typeface="Calibri"/>
              </a:rPr>
              <a:t> </a:t>
            </a:r>
            <a:r>
              <a:rPr sz="1800" b="1" spc="-20" dirty="0">
                <a:solidFill>
                  <a:srgbClr val="FFFF00"/>
                </a:solidFill>
                <a:latin typeface="Calibri"/>
                <a:cs typeface="Calibri"/>
              </a:rPr>
              <a:t>(</a:t>
            </a:r>
            <a:r>
              <a:rPr sz="1800" b="1" dirty="0">
                <a:solidFill>
                  <a:srgbClr val="FFFF00"/>
                </a:solidFill>
                <a:latin typeface="Calibri"/>
                <a:cs typeface="Calibri"/>
              </a:rPr>
              <a:t>C</a:t>
            </a:r>
            <a:r>
              <a:rPr sz="1800" b="1" spc="-20" dirty="0">
                <a:solidFill>
                  <a:srgbClr val="FFFF00"/>
                </a:solidFill>
                <a:latin typeface="Calibri"/>
                <a:cs typeface="Calibri"/>
              </a:rPr>
              <a:t>our</a:t>
            </a:r>
            <a:r>
              <a:rPr sz="1800" b="1" dirty="0">
                <a:solidFill>
                  <a:srgbClr val="FFFF00"/>
                </a:solidFill>
                <a:latin typeface="Calibri"/>
                <a:cs typeface="Calibri"/>
              </a:rPr>
              <a:t>s</a:t>
            </a:r>
            <a:r>
              <a:rPr sz="1800" b="1" spc="5" dirty="0">
                <a:solidFill>
                  <a:srgbClr val="FFFF00"/>
                </a:solidFill>
                <a:latin typeface="Calibri"/>
                <a:cs typeface="Calibri"/>
              </a:rPr>
              <a:t>e</a:t>
            </a:r>
            <a:r>
              <a:rPr sz="1800" b="1" spc="-10" dirty="0">
                <a:solidFill>
                  <a:srgbClr val="FFFF00"/>
                </a:solidFill>
                <a:latin typeface="Calibri"/>
                <a:cs typeface="Calibri"/>
              </a:rPr>
              <a:t>s</a:t>
            </a:r>
            <a:r>
              <a:rPr sz="1800" b="1" spc="-25" dirty="0">
                <a:solidFill>
                  <a:srgbClr val="FFFF00"/>
                </a:solidFill>
                <a:latin typeface="Calibri"/>
                <a:cs typeface="Calibri"/>
              </a:rPr>
              <a:t> </a:t>
            </a:r>
            <a:r>
              <a:rPr sz="1800" b="1" spc="-5" dirty="0">
                <a:solidFill>
                  <a:srgbClr val="FFFF00"/>
                </a:solidFill>
                <a:latin typeface="Calibri"/>
                <a:cs typeface="Calibri"/>
              </a:rPr>
              <a:t>L</a:t>
            </a:r>
            <a:r>
              <a:rPr sz="1800" b="1" dirty="0">
                <a:solidFill>
                  <a:srgbClr val="FFFF00"/>
                </a:solidFill>
                <a:latin typeface="Calibri"/>
                <a:cs typeface="Calibri"/>
              </a:rPr>
              <a:t>ear</a:t>
            </a:r>
            <a:r>
              <a:rPr sz="1800" b="1" spc="-20" dirty="0">
                <a:solidFill>
                  <a:srgbClr val="FFFF00"/>
                </a:solidFill>
                <a:latin typeface="Calibri"/>
                <a:cs typeface="Calibri"/>
              </a:rPr>
              <a:t>nin</a:t>
            </a:r>
            <a:r>
              <a:rPr sz="1800" b="1" dirty="0">
                <a:solidFill>
                  <a:srgbClr val="FFFF00"/>
                </a:solidFill>
                <a:latin typeface="Calibri"/>
                <a:cs typeface="Calibri"/>
              </a:rPr>
              <a:t>g</a:t>
            </a:r>
            <a:r>
              <a:rPr sz="1800" b="1" spc="-15" dirty="0">
                <a:solidFill>
                  <a:srgbClr val="FFFF00"/>
                </a:solidFill>
                <a:latin typeface="Calibri"/>
                <a:cs typeface="Calibri"/>
              </a:rPr>
              <a:t> </a:t>
            </a:r>
            <a:r>
              <a:rPr sz="1800" b="1" spc="5" dirty="0">
                <a:solidFill>
                  <a:srgbClr val="FFFF00"/>
                </a:solidFill>
                <a:latin typeface="Calibri"/>
                <a:cs typeface="Calibri"/>
              </a:rPr>
              <a:t>O</a:t>
            </a:r>
            <a:r>
              <a:rPr sz="1800" b="1" spc="-20" dirty="0">
                <a:solidFill>
                  <a:srgbClr val="FFFF00"/>
                </a:solidFill>
                <a:latin typeface="Calibri"/>
                <a:cs typeface="Calibri"/>
              </a:rPr>
              <a:t>u</a:t>
            </a:r>
            <a:r>
              <a:rPr sz="1800" b="1" spc="-35" dirty="0">
                <a:solidFill>
                  <a:srgbClr val="FFFF00"/>
                </a:solidFill>
                <a:latin typeface="Calibri"/>
                <a:cs typeface="Calibri"/>
              </a:rPr>
              <a:t>t</a:t>
            </a:r>
            <a:r>
              <a:rPr sz="1800" b="1" spc="-10" dirty="0">
                <a:solidFill>
                  <a:srgbClr val="FFFF00"/>
                </a:solidFill>
                <a:latin typeface="Calibri"/>
                <a:cs typeface="Calibri"/>
              </a:rPr>
              <a:t>c</a:t>
            </a:r>
            <a:r>
              <a:rPr sz="1800" b="1" spc="-20" dirty="0">
                <a:solidFill>
                  <a:srgbClr val="FFFF00"/>
                </a:solidFill>
                <a:latin typeface="Calibri"/>
                <a:cs typeface="Calibri"/>
              </a:rPr>
              <a:t>o</a:t>
            </a:r>
            <a:r>
              <a:rPr sz="1800" b="1" spc="-5" dirty="0">
                <a:solidFill>
                  <a:srgbClr val="FFFF00"/>
                </a:solidFill>
                <a:latin typeface="Calibri"/>
                <a:cs typeface="Calibri"/>
              </a:rPr>
              <a:t>m</a:t>
            </a:r>
            <a:r>
              <a:rPr sz="1800" b="1" dirty="0">
                <a:solidFill>
                  <a:srgbClr val="FFFF00"/>
                </a:solidFill>
                <a:latin typeface="Calibri"/>
                <a:cs typeface="Calibri"/>
              </a:rPr>
              <a:t>e</a:t>
            </a:r>
            <a:r>
              <a:rPr sz="1800" b="1" spc="-10" dirty="0">
                <a:solidFill>
                  <a:srgbClr val="FFFF00"/>
                </a:solidFill>
                <a:latin typeface="Calibri"/>
                <a:cs typeface="Calibri"/>
              </a:rPr>
              <a:t>s</a:t>
            </a:r>
            <a:r>
              <a:rPr sz="1800" b="1" spc="-20" dirty="0">
                <a:solidFill>
                  <a:srgbClr val="FFFF00"/>
                </a:solidFill>
                <a:latin typeface="Calibri"/>
                <a:cs typeface="Calibri"/>
              </a:rPr>
              <a:t>)</a:t>
            </a:r>
            <a:r>
              <a:rPr sz="1800" b="1" spc="-5" dirty="0">
                <a:solidFill>
                  <a:srgbClr val="FFFF00"/>
                </a:solidFill>
                <a:latin typeface="Calibri"/>
                <a:cs typeface="Calibri"/>
              </a:rPr>
              <a:t>:</a:t>
            </a:r>
            <a:r>
              <a:rPr sz="1800" b="1" spc="5" dirty="0">
                <a:solidFill>
                  <a:srgbClr val="FFFF00"/>
                </a:solidFill>
                <a:latin typeface="Calibri"/>
                <a:cs typeface="Calibri"/>
              </a:rPr>
              <a:t> </a:t>
            </a:r>
            <a:r>
              <a:rPr sz="1800" b="1" spc="5" dirty="0">
                <a:solidFill>
                  <a:srgbClr val="FFFFFF"/>
                </a:solidFill>
                <a:latin typeface="Calibri"/>
                <a:cs typeface="Calibri"/>
              </a:rPr>
              <a:t>C</a:t>
            </a:r>
            <a:r>
              <a:rPr sz="1800" b="1" spc="-5" dirty="0">
                <a:solidFill>
                  <a:srgbClr val="FFFFFF"/>
                </a:solidFill>
                <a:latin typeface="Calibri"/>
                <a:cs typeface="Calibri"/>
              </a:rPr>
              <a:t>P</a:t>
            </a:r>
            <a:r>
              <a:rPr sz="1800" b="1" spc="15" dirty="0">
                <a:solidFill>
                  <a:srgbClr val="FFFFFF"/>
                </a:solidFill>
                <a:latin typeface="Calibri"/>
                <a:cs typeface="Calibri"/>
              </a:rPr>
              <a:t>M</a:t>
            </a:r>
            <a:r>
              <a:rPr sz="1800" b="1" spc="-10" dirty="0">
                <a:solidFill>
                  <a:srgbClr val="FFFFFF"/>
                </a:solidFill>
                <a:latin typeface="Calibri"/>
                <a:cs typeface="Calibri"/>
              </a:rPr>
              <a:t>K</a:t>
            </a:r>
            <a:endParaRPr sz="1800">
              <a:latin typeface="Calibri"/>
              <a:cs typeface="Calibri"/>
            </a:endParaRPr>
          </a:p>
        </p:txBody>
      </p:sp>
      <p:sp>
        <p:nvSpPr>
          <p:cNvPr id="13" name="object 13"/>
          <p:cNvSpPr/>
          <p:nvPr/>
        </p:nvSpPr>
        <p:spPr>
          <a:xfrm>
            <a:off x="2557272" y="3014472"/>
            <a:ext cx="7544561" cy="890777"/>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910839" y="3069335"/>
            <a:ext cx="6831329" cy="845057"/>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2622804" y="3058667"/>
            <a:ext cx="7416165" cy="762000"/>
          </a:xfrm>
          <a:custGeom>
            <a:avLst/>
            <a:gdLst/>
            <a:ahLst/>
            <a:cxnLst/>
            <a:rect l="l" t="t" r="r" b="b"/>
            <a:pathLst>
              <a:path w="7416165" h="762000">
                <a:moveTo>
                  <a:pt x="0" y="761999"/>
                </a:moveTo>
                <a:lnTo>
                  <a:pt x="7415783" y="761999"/>
                </a:lnTo>
                <a:lnTo>
                  <a:pt x="7415783" y="0"/>
                </a:lnTo>
                <a:lnTo>
                  <a:pt x="0" y="0"/>
                </a:lnTo>
                <a:lnTo>
                  <a:pt x="0" y="761999"/>
                </a:lnTo>
                <a:close/>
              </a:path>
            </a:pathLst>
          </a:custGeom>
          <a:solidFill>
            <a:srgbClr val="008000"/>
          </a:solidFill>
        </p:spPr>
        <p:txBody>
          <a:bodyPr wrap="square" lIns="0" tIns="0" rIns="0" bIns="0" rtlCol="0"/>
          <a:lstStyle/>
          <a:p>
            <a:endParaRPr/>
          </a:p>
        </p:txBody>
      </p:sp>
      <p:sp>
        <p:nvSpPr>
          <p:cNvPr id="16" name="object 16"/>
          <p:cNvSpPr/>
          <p:nvPr/>
        </p:nvSpPr>
        <p:spPr>
          <a:xfrm>
            <a:off x="2622804" y="3058667"/>
            <a:ext cx="7416165" cy="762000"/>
          </a:xfrm>
          <a:custGeom>
            <a:avLst/>
            <a:gdLst/>
            <a:ahLst/>
            <a:cxnLst/>
            <a:rect l="l" t="t" r="r" b="b"/>
            <a:pathLst>
              <a:path w="7416165" h="762000">
                <a:moveTo>
                  <a:pt x="0" y="761999"/>
                </a:moveTo>
                <a:lnTo>
                  <a:pt x="7415783" y="761999"/>
                </a:lnTo>
                <a:lnTo>
                  <a:pt x="7415783" y="0"/>
                </a:lnTo>
                <a:lnTo>
                  <a:pt x="0" y="0"/>
                </a:lnTo>
                <a:lnTo>
                  <a:pt x="0" y="761999"/>
                </a:lnTo>
                <a:close/>
              </a:path>
            </a:pathLst>
          </a:custGeom>
          <a:ln w="39624">
            <a:solidFill>
              <a:srgbClr val="FFFFFF"/>
            </a:solidFill>
          </a:ln>
        </p:spPr>
        <p:txBody>
          <a:bodyPr wrap="square" lIns="0" tIns="0" rIns="0" bIns="0" rtlCol="0"/>
          <a:lstStyle/>
          <a:p>
            <a:endParaRPr/>
          </a:p>
        </p:txBody>
      </p:sp>
      <p:sp>
        <p:nvSpPr>
          <p:cNvPr id="17" name="object 17"/>
          <p:cNvSpPr txBox="1"/>
          <p:nvPr/>
        </p:nvSpPr>
        <p:spPr>
          <a:xfrm>
            <a:off x="3082798" y="3194964"/>
            <a:ext cx="6496685" cy="528955"/>
          </a:xfrm>
          <a:prstGeom prst="rect">
            <a:avLst/>
          </a:prstGeom>
        </p:spPr>
        <p:txBody>
          <a:bodyPr vert="horz" wrap="square" lIns="0" tIns="0" rIns="0" bIns="0" rtlCol="0">
            <a:spAutoFit/>
          </a:bodyPr>
          <a:lstStyle/>
          <a:p>
            <a:pPr algn="ctr">
              <a:lnSpc>
                <a:spcPct val="100000"/>
              </a:lnSpc>
            </a:pPr>
            <a:r>
              <a:rPr sz="1800" b="1" spc="-25" dirty="0">
                <a:solidFill>
                  <a:srgbClr val="FFFFFF"/>
                </a:solidFill>
                <a:latin typeface="Calibri"/>
                <a:cs typeface="Calibri"/>
              </a:rPr>
              <a:t>K</a:t>
            </a:r>
            <a:r>
              <a:rPr sz="1800" b="1" spc="-5" dirty="0">
                <a:solidFill>
                  <a:srgbClr val="FFFFFF"/>
                </a:solidFill>
                <a:latin typeface="Calibri"/>
                <a:cs typeface="Calibri"/>
              </a:rPr>
              <a:t>emam</a:t>
            </a:r>
            <a:r>
              <a:rPr sz="1800" b="1" spc="-10" dirty="0">
                <a:solidFill>
                  <a:srgbClr val="FFFFFF"/>
                </a:solidFill>
                <a:latin typeface="Calibri"/>
                <a:cs typeface="Calibri"/>
              </a:rPr>
              <a:t>pu</a:t>
            </a:r>
            <a:r>
              <a:rPr sz="1800" b="1" dirty="0">
                <a:solidFill>
                  <a:srgbClr val="FFFFFF"/>
                </a:solidFill>
                <a:latin typeface="Calibri"/>
                <a:cs typeface="Calibri"/>
              </a:rPr>
              <a:t>an</a:t>
            </a:r>
            <a:r>
              <a:rPr sz="1800" b="1" spc="-10" dirty="0">
                <a:solidFill>
                  <a:srgbClr val="FFFFFF"/>
                </a:solidFill>
                <a:latin typeface="Calibri"/>
                <a:cs typeface="Calibri"/>
              </a:rPr>
              <a:t> </a:t>
            </a:r>
            <a:r>
              <a:rPr sz="1800" b="1" dirty="0">
                <a:solidFill>
                  <a:srgbClr val="FFFFFF"/>
                </a:solidFill>
                <a:latin typeface="Calibri"/>
                <a:cs typeface="Calibri"/>
              </a:rPr>
              <a:t>ak</a:t>
            </a:r>
            <a:r>
              <a:rPr sz="1800" b="1" spc="-15" dirty="0">
                <a:solidFill>
                  <a:srgbClr val="FFFFFF"/>
                </a:solidFill>
                <a:latin typeface="Calibri"/>
                <a:cs typeface="Calibri"/>
              </a:rPr>
              <a:t>h</a:t>
            </a:r>
            <a:r>
              <a:rPr sz="1800" b="1" spc="-20" dirty="0">
                <a:solidFill>
                  <a:srgbClr val="FFFFFF"/>
                </a:solidFill>
                <a:latin typeface="Calibri"/>
                <a:cs typeface="Calibri"/>
              </a:rPr>
              <a:t>i</a:t>
            </a:r>
            <a:r>
              <a:rPr sz="1800" b="1" dirty="0">
                <a:solidFill>
                  <a:srgbClr val="FFFFFF"/>
                </a:solidFill>
                <a:latin typeface="Calibri"/>
                <a:cs typeface="Calibri"/>
              </a:rPr>
              <a:t>r</a:t>
            </a:r>
            <a:r>
              <a:rPr sz="1800" b="1" spc="5" dirty="0">
                <a:solidFill>
                  <a:srgbClr val="FFFFFF"/>
                </a:solidFill>
                <a:latin typeface="Calibri"/>
                <a:cs typeface="Calibri"/>
              </a:rPr>
              <a:t> </a:t>
            </a:r>
            <a:r>
              <a:rPr sz="1800" b="1" spc="-15" dirty="0">
                <a:solidFill>
                  <a:srgbClr val="FFFFFF"/>
                </a:solidFill>
                <a:latin typeface="Calibri"/>
                <a:cs typeface="Calibri"/>
              </a:rPr>
              <a:t>y</a:t>
            </a:r>
            <a:r>
              <a:rPr sz="1800" b="1" dirty="0">
                <a:solidFill>
                  <a:srgbClr val="FFFFFF"/>
                </a:solidFill>
                <a:latin typeface="Calibri"/>
                <a:cs typeface="Calibri"/>
              </a:rPr>
              <a:t>a</a:t>
            </a:r>
            <a:r>
              <a:rPr sz="1800" b="1" spc="-15" dirty="0">
                <a:solidFill>
                  <a:srgbClr val="FFFFFF"/>
                </a:solidFill>
                <a:latin typeface="Calibri"/>
                <a:cs typeface="Calibri"/>
              </a:rPr>
              <a:t>n</a:t>
            </a:r>
            <a:r>
              <a:rPr sz="1800" b="1" dirty="0">
                <a:solidFill>
                  <a:srgbClr val="FFFFFF"/>
                </a:solidFill>
                <a:latin typeface="Calibri"/>
                <a:cs typeface="Calibri"/>
              </a:rPr>
              <a:t>g</a:t>
            </a:r>
            <a:r>
              <a:rPr sz="1800" b="1" spc="-15" dirty="0">
                <a:solidFill>
                  <a:srgbClr val="FFFFFF"/>
                </a:solidFill>
                <a:latin typeface="Calibri"/>
                <a:cs typeface="Calibri"/>
              </a:rPr>
              <a:t> </a:t>
            </a:r>
            <a:r>
              <a:rPr sz="1800" b="1" spc="-10" dirty="0">
                <a:solidFill>
                  <a:srgbClr val="FFFFFF"/>
                </a:solidFill>
                <a:latin typeface="Calibri"/>
                <a:cs typeface="Calibri"/>
              </a:rPr>
              <a:t>d</a:t>
            </a:r>
            <a:r>
              <a:rPr sz="1800" b="1" spc="-20" dirty="0">
                <a:solidFill>
                  <a:srgbClr val="FFFFFF"/>
                </a:solidFill>
                <a:latin typeface="Calibri"/>
                <a:cs typeface="Calibri"/>
              </a:rPr>
              <a:t>ir</a:t>
            </a:r>
            <a:r>
              <a:rPr sz="1800" b="1" spc="-5" dirty="0">
                <a:solidFill>
                  <a:srgbClr val="FFFFFF"/>
                </a:solidFill>
                <a:latin typeface="Calibri"/>
                <a:cs typeface="Calibri"/>
              </a:rPr>
              <a:t>en</a:t>
            </a:r>
            <a:r>
              <a:rPr sz="1800" b="1" spc="-15" dirty="0">
                <a:solidFill>
                  <a:srgbClr val="FFFFFF"/>
                </a:solidFill>
                <a:latin typeface="Calibri"/>
                <a:cs typeface="Calibri"/>
              </a:rPr>
              <a:t>c</a:t>
            </a:r>
            <a:r>
              <a:rPr sz="1800" b="1" dirty="0">
                <a:solidFill>
                  <a:srgbClr val="FFFFFF"/>
                </a:solidFill>
                <a:latin typeface="Calibri"/>
                <a:cs typeface="Calibri"/>
              </a:rPr>
              <a:t>a</a:t>
            </a:r>
            <a:r>
              <a:rPr sz="1800" b="1" spc="-15" dirty="0">
                <a:solidFill>
                  <a:srgbClr val="FFFFFF"/>
                </a:solidFill>
                <a:latin typeface="Calibri"/>
                <a:cs typeface="Calibri"/>
              </a:rPr>
              <a:t>n</a:t>
            </a:r>
            <a:r>
              <a:rPr sz="1800" b="1" dirty="0">
                <a:solidFill>
                  <a:srgbClr val="FFFFFF"/>
                </a:solidFill>
                <a:latin typeface="Calibri"/>
                <a:cs typeface="Calibri"/>
              </a:rPr>
              <a:t>a</a:t>
            </a:r>
            <a:r>
              <a:rPr sz="1800" b="1" spc="-30" dirty="0">
                <a:solidFill>
                  <a:srgbClr val="FFFFFF"/>
                </a:solidFill>
                <a:latin typeface="Calibri"/>
                <a:cs typeface="Calibri"/>
              </a:rPr>
              <a:t>k</a:t>
            </a:r>
            <a:r>
              <a:rPr sz="1800" b="1" dirty="0">
                <a:solidFill>
                  <a:srgbClr val="FFFFFF"/>
                </a:solidFill>
                <a:latin typeface="Calibri"/>
                <a:cs typeface="Calibri"/>
              </a:rPr>
              <a:t>an</a:t>
            </a:r>
            <a:r>
              <a:rPr sz="1800" b="1" spc="-30" dirty="0">
                <a:solidFill>
                  <a:srgbClr val="FFFFFF"/>
                </a:solidFill>
                <a:latin typeface="Calibri"/>
                <a:cs typeface="Calibri"/>
              </a:rPr>
              <a:t> </a:t>
            </a:r>
            <a:r>
              <a:rPr sz="1800" b="1" spc="-10" dirty="0">
                <a:solidFill>
                  <a:srgbClr val="FFFFFF"/>
                </a:solidFill>
                <a:latin typeface="Calibri"/>
                <a:cs typeface="Calibri"/>
              </a:rPr>
              <a:t>p</a:t>
            </a:r>
            <a:r>
              <a:rPr sz="1800" b="1" dirty="0">
                <a:solidFill>
                  <a:srgbClr val="FFFFFF"/>
                </a:solidFill>
                <a:latin typeface="Calibri"/>
                <a:cs typeface="Calibri"/>
              </a:rPr>
              <a:t>a</a:t>
            </a:r>
            <a:r>
              <a:rPr sz="1800" b="1" spc="-15" dirty="0">
                <a:solidFill>
                  <a:srgbClr val="FFFFFF"/>
                </a:solidFill>
                <a:latin typeface="Calibri"/>
                <a:cs typeface="Calibri"/>
              </a:rPr>
              <a:t>d</a:t>
            </a:r>
            <a:r>
              <a:rPr sz="1800" b="1" dirty="0">
                <a:solidFill>
                  <a:srgbClr val="FFFFFF"/>
                </a:solidFill>
                <a:latin typeface="Calibri"/>
                <a:cs typeface="Calibri"/>
              </a:rPr>
              <a:t>a</a:t>
            </a:r>
            <a:r>
              <a:rPr sz="1800" b="1" spc="20" dirty="0">
                <a:solidFill>
                  <a:srgbClr val="FFFFFF"/>
                </a:solidFill>
                <a:latin typeface="Calibri"/>
                <a:cs typeface="Calibri"/>
              </a:rPr>
              <a:t> </a:t>
            </a:r>
            <a:r>
              <a:rPr sz="1800" b="1" dirty="0">
                <a:solidFill>
                  <a:srgbClr val="FFFFFF"/>
                </a:solidFill>
                <a:latin typeface="Calibri"/>
                <a:cs typeface="Calibri"/>
              </a:rPr>
              <a:t>t</a:t>
            </a:r>
            <a:r>
              <a:rPr sz="1800" b="1" spc="-15" dirty="0">
                <a:solidFill>
                  <a:srgbClr val="FFFFFF"/>
                </a:solidFill>
                <a:latin typeface="Calibri"/>
                <a:cs typeface="Calibri"/>
              </a:rPr>
              <a:t>i</a:t>
            </a:r>
            <a:r>
              <a:rPr sz="1800" b="1" dirty="0">
                <a:solidFill>
                  <a:srgbClr val="FFFFFF"/>
                </a:solidFill>
                <a:latin typeface="Calibri"/>
                <a:cs typeface="Calibri"/>
              </a:rPr>
              <a:t>ap</a:t>
            </a:r>
            <a:r>
              <a:rPr sz="1800" b="1" spc="-10" dirty="0">
                <a:solidFill>
                  <a:srgbClr val="FFFFFF"/>
                </a:solidFill>
                <a:latin typeface="Calibri"/>
                <a:cs typeface="Calibri"/>
              </a:rPr>
              <a:t> </a:t>
            </a:r>
            <a:r>
              <a:rPr sz="1800" b="1" spc="-25" dirty="0">
                <a:solidFill>
                  <a:srgbClr val="FFFFFF"/>
                </a:solidFill>
                <a:latin typeface="Calibri"/>
                <a:cs typeface="Calibri"/>
              </a:rPr>
              <a:t>t</a:t>
            </a:r>
            <a:r>
              <a:rPr sz="1800" b="1" dirty="0">
                <a:solidFill>
                  <a:srgbClr val="FFFFFF"/>
                </a:solidFill>
                <a:latin typeface="Calibri"/>
                <a:cs typeface="Calibri"/>
              </a:rPr>
              <a:t>a</a:t>
            </a:r>
            <a:r>
              <a:rPr sz="1800" b="1" spc="-15" dirty="0">
                <a:solidFill>
                  <a:srgbClr val="FFFFFF"/>
                </a:solidFill>
                <a:latin typeface="Calibri"/>
                <a:cs typeface="Calibri"/>
              </a:rPr>
              <a:t>h</a:t>
            </a:r>
            <a:r>
              <a:rPr sz="1800" b="1" dirty="0">
                <a:solidFill>
                  <a:srgbClr val="FFFFFF"/>
                </a:solidFill>
                <a:latin typeface="Calibri"/>
                <a:cs typeface="Calibri"/>
              </a:rPr>
              <a:t>ap</a:t>
            </a:r>
            <a:r>
              <a:rPr sz="1800" b="1" spc="15" dirty="0">
                <a:solidFill>
                  <a:srgbClr val="FFFFFF"/>
                </a:solidFill>
                <a:latin typeface="Calibri"/>
                <a:cs typeface="Calibri"/>
              </a:rPr>
              <a:t> </a:t>
            </a:r>
            <a:r>
              <a:rPr sz="1800" b="1" spc="-10" dirty="0">
                <a:solidFill>
                  <a:srgbClr val="FFFFFF"/>
                </a:solidFill>
                <a:latin typeface="Calibri"/>
                <a:cs typeface="Calibri"/>
              </a:rPr>
              <a:t>p</a:t>
            </a:r>
            <a:r>
              <a:rPr sz="1800" b="1" spc="-5" dirty="0">
                <a:solidFill>
                  <a:srgbClr val="FFFFFF"/>
                </a:solidFill>
                <a:latin typeface="Calibri"/>
                <a:cs typeface="Calibri"/>
              </a:rPr>
              <a:t>embe</a:t>
            </a:r>
            <a:r>
              <a:rPr sz="1800" b="1" spc="-10" dirty="0">
                <a:solidFill>
                  <a:srgbClr val="FFFFFF"/>
                </a:solidFill>
                <a:latin typeface="Calibri"/>
                <a:cs typeface="Calibri"/>
              </a:rPr>
              <a:t>l</a:t>
            </a:r>
            <a:r>
              <a:rPr sz="1800" b="1" dirty="0">
                <a:solidFill>
                  <a:srgbClr val="FFFFFF"/>
                </a:solidFill>
                <a:latin typeface="Calibri"/>
                <a:cs typeface="Calibri"/>
              </a:rPr>
              <a:t>a</a:t>
            </a:r>
            <a:r>
              <a:rPr sz="1800" b="1" spc="-10" dirty="0">
                <a:solidFill>
                  <a:srgbClr val="FFFFFF"/>
                </a:solidFill>
                <a:latin typeface="Calibri"/>
                <a:cs typeface="Calibri"/>
              </a:rPr>
              <a:t>j</a:t>
            </a:r>
            <a:r>
              <a:rPr sz="1800" b="1" dirty="0">
                <a:solidFill>
                  <a:srgbClr val="FFFFFF"/>
                </a:solidFill>
                <a:latin typeface="Calibri"/>
                <a:cs typeface="Calibri"/>
              </a:rPr>
              <a:t>a</a:t>
            </a:r>
            <a:r>
              <a:rPr sz="1800" b="1" spc="-45" dirty="0">
                <a:solidFill>
                  <a:srgbClr val="FFFFFF"/>
                </a:solidFill>
                <a:latin typeface="Calibri"/>
                <a:cs typeface="Calibri"/>
              </a:rPr>
              <a:t>r</a:t>
            </a:r>
            <a:r>
              <a:rPr sz="1800" b="1" dirty="0">
                <a:solidFill>
                  <a:srgbClr val="FFFFFF"/>
                </a:solidFill>
                <a:latin typeface="Calibri"/>
                <a:cs typeface="Calibri"/>
              </a:rPr>
              <a:t>an</a:t>
            </a:r>
            <a:endParaRPr sz="1800">
              <a:latin typeface="Calibri"/>
              <a:cs typeface="Calibri"/>
            </a:endParaRPr>
          </a:p>
          <a:p>
            <a:pPr marL="635" algn="ctr">
              <a:lnSpc>
                <a:spcPct val="100000"/>
              </a:lnSpc>
            </a:pPr>
            <a:r>
              <a:rPr sz="1800" b="1" spc="-20" dirty="0">
                <a:solidFill>
                  <a:srgbClr val="FFFF00"/>
                </a:solidFill>
                <a:latin typeface="Calibri"/>
                <a:cs typeface="Calibri"/>
              </a:rPr>
              <a:t>(</a:t>
            </a:r>
            <a:r>
              <a:rPr sz="1800" b="1" spc="-5" dirty="0">
                <a:solidFill>
                  <a:srgbClr val="FFFF00"/>
                </a:solidFill>
                <a:latin typeface="Calibri"/>
                <a:cs typeface="Calibri"/>
              </a:rPr>
              <a:t>L</a:t>
            </a:r>
            <a:r>
              <a:rPr sz="1800" b="1" dirty="0">
                <a:solidFill>
                  <a:srgbClr val="FFFF00"/>
                </a:solidFill>
                <a:latin typeface="Calibri"/>
                <a:cs typeface="Calibri"/>
              </a:rPr>
              <a:t>e</a:t>
            </a:r>
            <a:r>
              <a:rPr sz="1800" b="1" spc="-10" dirty="0">
                <a:solidFill>
                  <a:srgbClr val="FFFF00"/>
                </a:solidFill>
                <a:latin typeface="Calibri"/>
                <a:cs typeface="Calibri"/>
              </a:rPr>
              <a:t>sson</a:t>
            </a:r>
            <a:r>
              <a:rPr sz="1800" b="1" spc="-35" dirty="0">
                <a:solidFill>
                  <a:srgbClr val="FFFF00"/>
                </a:solidFill>
                <a:latin typeface="Calibri"/>
                <a:cs typeface="Calibri"/>
              </a:rPr>
              <a:t> </a:t>
            </a:r>
            <a:r>
              <a:rPr sz="1800" b="1" spc="-15" dirty="0">
                <a:solidFill>
                  <a:srgbClr val="FFFF00"/>
                </a:solidFill>
                <a:latin typeface="Calibri"/>
                <a:cs typeface="Calibri"/>
              </a:rPr>
              <a:t>l</a:t>
            </a:r>
            <a:r>
              <a:rPr sz="1800" b="1" dirty="0">
                <a:solidFill>
                  <a:srgbClr val="FFFF00"/>
                </a:solidFill>
                <a:latin typeface="Calibri"/>
                <a:cs typeface="Calibri"/>
              </a:rPr>
              <a:t>ear</a:t>
            </a:r>
            <a:r>
              <a:rPr sz="1800" b="1" spc="-20" dirty="0">
                <a:solidFill>
                  <a:srgbClr val="FFFF00"/>
                </a:solidFill>
                <a:latin typeface="Calibri"/>
                <a:cs typeface="Calibri"/>
              </a:rPr>
              <a:t>nin</a:t>
            </a:r>
            <a:r>
              <a:rPr sz="1800" b="1" dirty="0">
                <a:solidFill>
                  <a:srgbClr val="FFFF00"/>
                </a:solidFill>
                <a:latin typeface="Calibri"/>
                <a:cs typeface="Calibri"/>
              </a:rPr>
              <a:t>g</a:t>
            </a:r>
            <a:r>
              <a:rPr sz="1800" b="1" spc="5" dirty="0">
                <a:solidFill>
                  <a:srgbClr val="FFFF00"/>
                </a:solidFill>
                <a:latin typeface="Calibri"/>
                <a:cs typeface="Calibri"/>
              </a:rPr>
              <a:t> </a:t>
            </a:r>
            <a:r>
              <a:rPr sz="1800" b="1" spc="-20" dirty="0">
                <a:solidFill>
                  <a:srgbClr val="FFFF00"/>
                </a:solidFill>
                <a:latin typeface="Calibri"/>
                <a:cs typeface="Calibri"/>
              </a:rPr>
              <a:t>ou</a:t>
            </a:r>
            <a:r>
              <a:rPr sz="1800" b="1" spc="-35" dirty="0">
                <a:solidFill>
                  <a:srgbClr val="FFFF00"/>
                </a:solidFill>
                <a:latin typeface="Calibri"/>
                <a:cs typeface="Calibri"/>
              </a:rPr>
              <a:t>t</a:t>
            </a:r>
            <a:r>
              <a:rPr sz="1800" b="1" spc="-10" dirty="0">
                <a:solidFill>
                  <a:srgbClr val="FFFF00"/>
                </a:solidFill>
                <a:latin typeface="Calibri"/>
                <a:cs typeface="Calibri"/>
              </a:rPr>
              <a:t>c</a:t>
            </a:r>
            <a:r>
              <a:rPr sz="1800" b="1" spc="-20" dirty="0">
                <a:solidFill>
                  <a:srgbClr val="FFFF00"/>
                </a:solidFill>
                <a:latin typeface="Calibri"/>
                <a:cs typeface="Calibri"/>
              </a:rPr>
              <a:t>o</a:t>
            </a:r>
            <a:r>
              <a:rPr sz="1800" b="1" spc="-5" dirty="0">
                <a:solidFill>
                  <a:srgbClr val="FFFF00"/>
                </a:solidFill>
                <a:latin typeface="Calibri"/>
                <a:cs typeface="Calibri"/>
              </a:rPr>
              <a:t>m</a:t>
            </a:r>
            <a:r>
              <a:rPr sz="1800" b="1" dirty="0">
                <a:solidFill>
                  <a:srgbClr val="FFFF00"/>
                </a:solidFill>
                <a:latin typeface="Calibri"/>
                <a:cs typeface="Calibri"/>
              </a:rPr>
              <a:t>e</a:t>
            </a:r>
            <a:r>
              <a:rPr sz="1800" b="1" spc="-10" dirty="0">
                <a:solidFill>
                  <a:srgbClr val="FFFF00"/>
                </a:solidFill>
                <a:latin typeface="Calibri"/>
                <a:cs typeface="Calibri"/>
              </a:rPr>
              <a:t>s</a:t>
            </a:r>
            <a:r>
              <a:rPr sz="1800" b="1" spc="-20" dirty="0">
                <a:solidFill>
                  <a:srgbClr val="FFFF00"/>
                </a:solidFill>
                <a:latin typeface="Calibri"/>
                <a:cs typeface="Calibri"/>
              </a:rPr>
              <a:t>)</a:t>
            </a:r>
            <a:r>
              <a:rPr sz="1800" b="1" spc="-5" dirty="0">
                <a:solidFill>
                  <a:srgbClr val="FFFF00"/>
                </a:solidFill>
                <a:latin typeface="Calibri"/>
                <a:cs typeface="Calibri"/>
              </a:rPr>
              <a:t>:</a:t>
            </a:r>
            <a:r>
              <a:rPr sz="1800" b="1" spc="25" dirty="0">
                <a:solidFill>
                  <a:srgbClr val="FFFF00"/>
                </a:solidFill>
                <a:latin typeface="Calibri"/>
                <a:cs typeface="Calibri"/>
              </a:rPr>
              <a:t> </a:t>
            </a:r>
            <a:r>
              <a:rPr sz="1800" b="1" spc="-25" dirty="0">
                <a:solidFill>
                  <a:srgbClr val="FFFFFF"/>
                </a:solidFill>
                <a:latin typeface="Calibri"/>
                <a:cs typeface="Calibri"/>
              </a:rPr>
              <a:t>S</a:t>
            </a:r>
            <a:r>
              <a:rPr sz="1800" b="1" spc="-20" dirty="0">
                <a:solidFill>
                  <a:srgbClr val="FFFFFF"/>
                </a:solidFill>
                <a:latin typeface="Calibri"/>
                <a:cs typeface="Calibri"/>
              </a:rPr>
              <a:t>ub</a:t>
            </a:r>
            <a:r>
              <a:rPr sz="1800" b="1" dirty="0">
                <a:solidFill>
                  <a:srgbClr val="FFFFFF"/>
                </a:solidFill>
                <a:latin typeface="Calibri"/>
                <a:cs typeface="Calibri"/>
              </a:rPr>
              <a:t>-C</a:t>
            </a:r>
            <a:r>
              <a:rPr sz="1800" b="1" spc="-5" dirty="0">
                <a:solidFill>
                  <a:srgbClr val="FFFFFF"/>
                </a:solidFill>
                <a:latin typeface="Calibri"/>
                <a:cs typeface="Calibri"/>
              </a:rPr>
              <a:t>P</a:t>
            </a:r>
            <a:r>
              <a:rPr sz="1800" b="1" spc="10" dirty="0">
                <a:solidFill>
                  <a:srgbClr val="FFFFFF"/>
                </a:solidFill>
                <a:latin typeface="Calibri"/>
                <a:cs typeface="Calibri"/>
              </a:rPr>
              <a:t>M</a:t>
            </a:r>
            <a:r>
              <a:rPr sz="1800" b="1" spc="-10" dirty="0">
                <a:solidFill>
                  <a:srgbClr val="FFFFFF"/>
                </a:solidFill>
                <a:latin typeface="Calibri"/>
                <a:cs typeface="Calibri"/>
              </a:rPr>
              <a:t>K</a:t>
            </a:r>
            <a:endParaRPr sz="1800">
              <a:latin typeface="Calibri"/>
              <a:cs typeface="Calibri"/>
            </a:endParaRPr>
          </a:p>
        </p:txBody>
      </p:sp>
      <p:sp>
        <p:nvSpPr>
          <p:cNvPr id="18" name="object 18"/>
          <p:cNvSpPr/>
          <p:nvPr/>
        </p:nvSpPr>
        <p:spPr>
          <a:xfrm>
            <a:off x="2557272" y="4194047"/>
            <a:ext cx="1482089" cy="662177"/>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590800" y="4270247"/>
            <a:ext cx="1405889" cy="570738"/>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2622804" y="4238244"/>
            <a:ext cx="1353820" cy="533400"/>
          </a:xfrm>
          <a:custGeom>
            <a:avLst/>
            <a:gdLst/>
            <a:ahLst/>
            <a:cxnLst/>
            <a:rect l="l" t="t" r="r" b="b"/>
            <a:pathLst>
              <a:path w="1353820" h="533400">
                <a:moveTo>
                  <a:pt x="0" y="533399"/>
                </a:moveTo>
                <a:lnTo>
                  <a:pt x="1353312" y="533399"/>
                </a:lnTo>
                <a:lnTo>
                  <a:pt x="1353312" y="0"/>
                </a:lnTo>
                <a:lnTo>
                  <a:pt x="0" y="0"/>
                </a:lnTo>
                <a:lnTo>
                  <a:pt x="0" y="533399"/>
                </a:lnTo>
                <a:close/>
              </a:path>
            </a:pathLst>
          </a:custGeom>
          <a:solidFill>
            <a:srgbClr val="C00000"/>
          </a:solidFill>
        </p:spPr>
        <p:txBody>
          <a:bodyPr wrap="square" lIns="0" tIns="0" rIns="0" bIns="0" rtlCol="0"/>
          <a:lstStyle/>
          <a:p>
            <a:endParaRPr/>
          </a:p>
        </p:txBody>
      </p:sp>
      <p:sp>
        <p:nvSpPr>
          <p:cNvPr id="21" name="object 21"/>
          <p:cNvSpPr/>
          <p:nvPr/>
        </p:nvSpPr>
        <p:spPr>
          <a:xfrm>
            <a:off x="2622804" y="4238244"/>
            <a:ext cx="1353820" cy="533400"/>
          </a:xfrm>
          <a:custGeom>
            <a:avLst/>
            <a:gdLst/>
            <a:ahLst/>
            <a:cxnLst/>
            <a:rect l="l" t="t" r="r" b="b"/>
            <a:pathLst>
              <a:path w="1353820" h="533400">
                <a:moveTo>
                  <a:pt x="0" y="533399"/>
                </a:moveTo>
                <a:lnTo>
                  <a:pt x="1353312" y="533399"/>
                </a:lnTo>
                <a:lnTo>
                  <a:pt x="1353312" y="0"/>
                </a:lnTo>
                <a:lnTo>
                  <a:pt x="0" y="0"/>
                </a:lnTo>
                <a:lnTo>
                  <a:pt x="0" y="533399"/>
                </a:lnTo>
                <a:close/>
              </a:path>
            </a:pathLst>
          </a:custGeom>
          <a:ln w="39624">
            <a:solidFill>
              <a:srgbClr val="FFFFFF"/>
            </a:solidFill>
          </a:ln>
        </p:spPr>
        <p:txBody>
          <a:bodyPr wrap="square" lIns="0" tIns="0" rIns="0" bIns="0" rtlCol="0"/>
          <a:lstStyle/>
          <a:p>
            <a:endParaRPr/>
          </a:p>
        </p:txBody>
      </p:sp>
      <p:sp>
        <p:nvSpPr>
          <p:cNvPr id="22" name="object 22"/>
          <p:cNvSpPr txBox="1"/>
          <p:nvPr/>
        </p:nvSpPr>
        <p:spPr>
          <a:xfrm>
            <a:off x="2762504" y="4396104"/>
            <a:ext cx="1068070" cy="25400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Calibri"/>
                <a:cs typeface="Calibri"/>
              </a:rPr>
              <a:t>I</a:t>
            </a:r>
            <a:r>
              <a:rPr sz="1800" b="1" spc="-20" dirty="0">
                <a:solidFill>
                  <a:srgbClr val="FFFFFF"/>
                </a:solidFill>
                <a:latin typeface="Calibri"/>
                <a:cs typeface="Calibri"/>
              </a:rPr>
              <a:t>ndi</a:t>
            </a:r>
            <a:r>
              <a:rPr sz="1800" b="1" spc="-35" dirty="0">
                <a:solidFill>
                  <a:srgbClr val="FFFFFF"/>
                </a:solidFill>
                <a:latin typeface="Calibri"/>
                <a:cs typeface="Calibri"/>
              </a:rPr>
              <a:t>kat</a:t>
            </a:r>
            <a:r>
              <a:rPr sz="1800" b="1" spc="-20" dirty="0">
                <a:solidFill>
                  <a:srgbClr val="FFFFFF"/>
                </a:solidFill>
                <a:latin typeface="Calibri"/>
                <a:cs typeface="Calibri"/>
              </a:rPr>
              <a:t>o</a:t>
            </a:r>
            <a:r>
              <a:rPr sz="1800" b="1" spc="5" dirty="0">
                <a:solidFill>
                  <a:srgbClr val="FFFFFF"/>
                </a:solidFill>
                <a:latin typeface="Calibri"/>
                <a:cs typeface="Calibri"/>
              </a:rPr>
              <a:t>r</a:t>
            </a:r>
            <a:r>
              <a:rPr sz="1800" b="1" dirty="0">
                <a:solidFill>
                  <a:srgbClr val="FFFFFF"/>
                </a:solidFill>
                <a:latin typeface="Calibri"/>
                <a:cs typeface="Calibri"/>
              </a:rPr>
              <a:t>-</a:t>
            </a:r>
            <a:r>
              <a:rPr sz="1800" b="1" spc="-10" dirty="0">
                <a:solidFill>
                  <a:srgbClr val="FFFFFF"/>
                </a:solidFill>
                <a:latin typeface="Calibri"/>
                <a:cs typeface="Calibri"/>
              </a:rPr>
              <a:t>1</a:t>
            </a:r>
            <a:endParaRPr sz="1800">
              <a:latin typeface="Calibri"/>
              <a:cs typeface="Calibri"/>
            </a:endParaRPr>
          </a:p>
        </p:txBody>
      </p:sp>
      <p:sp>
        <p:nvSpPr>
          <p:cNvPr id="23" name="object 23"/>
          <p:cNvSpPr/>
          <p:nvPr/>
        </p:nvSpPr>
        <p:spPr>
          <a:xfrm>
            <a:off x="4142232" y="4194047"/>
            <a:ext cx="1479041" cy="662177"/>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4175759" y="4270247"/>
            <a:ext cx="1405889" cy="570738"/>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4207764" y="4238244"/>
            <a:ext cx="1350645" cy="533400"/>
          </a:xfrm>
          <a:custGeom>
            <a:avLst/>
            <a:gdLst/>
            <a:ahLst/>
            <a:cxnLst/>
            <a:rect l="l" t="t" r="r" b="b"/>
            <a:pathLst>
              <a:path w="1350645" h="533400">
                <a:moveTo>
                  <a:pt x="0" y="533399"/>
                </a:moveTo>
                <a:lnTo>
                  <a:pt x="1350264" y="533399"/>
                </a:lnTo>
                <a:lnTo>
                  <a:pt x="1350264" y="0"/>
                </a:lnTo>
                <a:lnTo>
                  <a:pt x="0" y="0"/>
                </a:lnTo>
                <a:lnTo>
                  <a:pt x="0" y="533399"/>
                </a:lnTo>
                <a:close/>
              </a:path>
            </a:pathLst>
          </a:custGeom>
          <a:solidFill>
            <a:srgbClr val="C00000"/>
          </a:solidFill>
        </p:spPr>
        <p:txBody>
          <a:bodyPr wrap="square" lIns="0" tIns="0" rIns="0" bIns="0" rtlCol="0"/>
          <a:lstStyle/>
          <a:p>
            <a:endParaRPr/>
          </a:p>
        </p:txBody>
      </p:sp>
      <p:sp>
        <p:nvSpPr>
          <p:cNvPr id="26" name="object 26"/>
          <p:cNvSpPr/>
          <p:nvPr/>
        </p:nvSpPr>
        <p:spPr>
          <a:xfrm>
            <a:off x="4207764" y="4238244"/>
            <a:ext cx="1350645" cy="533400"/>
          </a:xfrm>
          <a:custGeom>
            <a:avLst/>
            <a:gdLst/>
            <a:ahLst/>
            <a:cxnLst/>
            <a:rect l="l" t="t" r="r" b="b"/>
            <a:pathLst>
              <a:path w="1350645" h="533400">
                <a:moveTo>
                  <a:pt x="0" y="533399"/>
                </a:moveTo>
                <a:lnTo>
                  <a:pt x="1350264" y="533399"/>
                </a:lnTo>
                <a:lnTo>
                  <a:pt x="1350264" y="0"/>
                </a:lnTo>
                <a:lnTo>
                  <a:pt x="0" y="0"/>
                </a:lnTo>
                <a:lnTo>
                  <a:pt x="0" y="533399"/>
                </a:lnTo>
                <a:close/>
              </a:path>
            </a:pathLst>
          </a:custGeom>
          <a:ln w="39624">
            <a:solidFill>
              <a:srgbClr val="FFFFFF"/>
            </a:solidFill>
          </a:ln>
        </p:spPr>
        <p:txBody>
          <a:bodyPr wrap="square" lIns="0" tIns="0" rIns="0" bIns="0" rtlCol="0"/>
          <a:lstStyle/>
          <a:p>
            <a:endParaRPr/>
          </a:p>
        </p:txBody>
      </p:sp>
      <p:sp>
        <p:nvSpPr>
          <p:cNvPr id="27" name="object 27"/>
          <p:cNvSpPr txBox="1"/>
          <p:nvPr/>
        </p:nvSpPr>
        <p:spPr>
          <a:xfrm>
            <a:off x="4346575" y="4396104"/>
            <a:ext cx="1068705" cy="25400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Calibri"/>
                <a:cs typeface="Calibri"/>
              </a:rPr>
              <a:t>I</a:t>
            </a:r>
            <a:r>
              <a:rPr sz="1800" b="1" spc="-20" dirty="0">
                <a:solidFill>
                  <a:srgbClr val="FFFFFF"/>
                </a:solidFill>
                <a:latin typeface="Calibri"/>
                <a:cs typeface="Calibri"/>
              </a:rPr>
              <a:t>ndi</a:t>
            </a:r>
            <a:r>
              <a:rPr sz="1800" b="1" spc="-35" dirty="0">
                <a:solidFill>
                  <a:srgbClr val="FFFFFF"/>
                </a:solidFill>
                <a:latin typeface="Calibri"/>
                <a:cs typeface="Calibri"/>
              </a:rPr>
              <a:t>kat</a:t>
            </a:r>
            <a:r>
              <a:rPr sz="1800" b="1" spc="-20" dirty="0">
                <a:solidFill>
                  <a:srgbClr val="FFFFFF"/>
                </a:solidFill>
                <a:latin typeface="Calibri"/>
                <a:cs typeface="Calibri"/>
              </a:rPr>
              <a:t>o</a:t>
            </a:r>
            <a:r>
              <a:rPr sz="1800" b="1" spc="10" dirty="0">
                <a:solidFill>
                  <a:srgbClr val="FFFFFF"/>
                </a:solidFill>
                <a:latin typeface="Calibri"/>
                <a:cs typeface="Calibri"/>
              </a:rPr>
              <a:t>r</a:t>
            </a:r>
            <a:r>
              <a:rPr sz="1800" b="1" dirty="0">
                <a:solidFill>
                  <a:srgbClr val="FFFFFF"/>
                </a:solidFill>
                <a:latin typeface="Calibri"/>
                <a:cs typeface="Calibri"/>
              </a:rPr>
              <a:t>-</a:t>
            </a:r>
            <a:r>
              <a:rPr sz="1800" b="1" spc="-10" dirty="0">
                <a:solidFill>
                  <a:srgbClr val="FFFFFF"/>
                </a:solidFill>
                <a:latin typeface="Calibri"/>
                <a:cs typeface="Calibri"/>
              </a:rPr>
              <a:t>2</a:t>
            </a:r>
            <a:endParaRPr sz="1800">
              <a:latin typeface="Calibri"/>
              <a:cs typeface="Calibri"/>
            </a:endParaRPr>
          </a:p>
        </p:txBody>
      </p:sp>
      <p:sp>
        <p:nvSpPr>
          <p:cNvPr id="28" name="object 28"/>
          <p:cNvSpPr/>
          <p:nvPr/>
        </p:nvSpPr>
        <p:spPr>
          <a:xfrm>
            <a:off x="8622792" y="4194047"/>
            <a:ext cx="1479042" cy="662177"/>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8641080" y="4270247"/>
            <a:ext cx="1439418" cy="570738"/>
          </a:xfrm>
          <a:prstGeom prst="rect">
            <a:avLst/>
          </a:prstGeom>
          <a:blipFill>
            <a:blip r:embed="rId11" cstate="print"/>
            <a:stretch>
              <a:fillRect/>
            </a:stretch>
          </a:blipFill>
        </p:spPr>
        <p:txBody>
          <a:bodyPr wrap="square" lIns="0" tIns="0" rIns="0" bIns="0" rtlCol="0"/>
          <a:lstStyle/>
          <a:p>
            <a:endParaRPr/>
          </a:p>
        </p:txBody>
      </p:sp>
      <p:sp>
        <p:nvSpPr>
          <p:cNvPr id="30" name="object 30"/>
          <p:cNvSpPr/>
          <p:nvPr/>
        </p:nvSpPr>
        <p:spPr>
          <a:xfrm>
            <a:off x="8688323" y="4238244"/>
            <a:ext cx="1350645" cy="533400"/>
          </a:xfrm>
          <a:custGeom>
            <a:avLst/>
            <a:gdLst/>
            <a:ahLst/>
            <a:cxnLst/>
            <a:rect l="l" t="t" r="r" b="b"/>
            <a:pathLst>
              <a:path w="1350645" h="533400">
                <a:moveTo>
                  <a:pt x="0" y="533399"/>
                </a:moveTo>
                <a:lnTo>
                  <a:pt x="1350264" y="533399"/>
                </a:lnTo>
                <a:lnTo>
                  <a:pt x="1350264" y="0"/>
                </a:lnTo>
                <a:lnTo>
                  <a:pt x="0" y="0"/>
                </a:lnTo>
                <a:lnTo>
                  <a:pt x="0" y="533399"/>
                </a:lnTo>
                <a:close/>
              </a:path>
            </a:pathLst>
          </a:custGeom>
          <a:solidFill>
            <a:srgbClr val="C00000"/>
          </a:solidFill>
        </p:spPr>
        <p:txBody>
          <a:bodyPr wrap="square" lIns="0" tIns="0" rIns="0" bIns="0" rtlCol="0"/>
          <a:lstStyle/>
          <a:p>
            <a:endParaRPr/>
          </a:p>
        </p:txBody>
      </p:sp>
      <p:sp>
        <p:nvSpPr>
          <p:cNvPr id="31" name="object 31"/>
          <p:cNvSpPr/>
          <p:nvPr/>
        </p:nvSpPr>
        <p:spPr>
          <a:xfrm>
            <a:off x="8688323" y="4238244"/>
            <a:ext cx="1350645" cy="533400"/>
          </a:xfrm>
          <a:custGeom>
            <a:avLst/>
            <a:gdLst/>
            <a:ahLst/>
            <a:cxnLst/>
            <a:rect l="l" t="t" r="r" b="b"/>
            <a:pathLst>
              <a:path w="1350645" h="533400">
                <a:moveTo>
                  <a:pt x="0" y="533399"/>
                </a:moveTo>
                <a:lnTo>
                  <a:pt x="1350264" y="533399"/>
                </a:lnTo>
                <a:lnTo>
                  <a:pt x="1350264" y="0"/>
                </a:lnTo>
                <a:lnTo>
                  <a:pt x="0" y="0"/>
                </a:lnTo>
                <a:lnTo>
                  <a:pt x="0" y="533399"/>
                </a:lnTo>
                <a:close/>
              </a:path>
            </a:pathLst>
          </a:custGeom>
          <a:ln w="39624">
            <a:solidFill>
              <a:srgbClr val="FFFFFF"/>
            </a:solidFill>
          </a:ln>
        </p:spPr>
        <p:txBody>
          <a:bodyPr wrap="square" lIns="0" tIns="0" rIns="0" bIns="0" rtlCol="0"/>
          <a:lstStyle/>
          <a:p>
            <a:endParaRPr/>
          </a:p>
        </p:txBody>
      </p:sp>
      <p:sp>
        <p:nvSpPr>
          <p:cNvPr id="32" name="object 32"/>
          <p:cNvSpPr txBox="1"/>
          <p:nvPr/>
        </p:nvSpPr>
        <p:spPr>
          <a:xfrm>
            <a:off x="8813418" y="4396104"/>
            <a:ext cx="1102995" cy="25400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Calibri"/>
                <a:cs typeface="Calibri"/>
              </a:rPr>
              <a:t>I</a:t>
            </a:r>
            <a:r>
              <a:rPr sz="1800" b="1" spc="-20" dirty="0">
                <a:solidFill>
                  <a:srgbClr val="FFFFFF"/>
                </a:solidFill>
                <a:latin typeface="Calibri"/>
                <a:cs typeface="Calibri"/>
              </a:rPr>
              <a:t>ndi</a:t>
            </a:r>
            <a:r>
              <a:rPr sz="1800" b="1" spc="-35" dirty="0">
                <a:solidFill>
                  <a:srgbClr val="FFFFFF"/>
                </a:solidFill>
                <a:latin typeface="Calibri"/>
                <a:cs typeface="Calibri"/>
              </a:rPr>
              <a:t>kat</a:t>
            </a:r>
            <a:r>
              <a:rPr sz="1800" b="1" spc="-20" dirty="0">
                <a:solidFill>
                  <a:srgbClr val="FFFFFF"/>
                </a:solidFill>
                <a:latin typeface="Calibri"/>
                <a:cs typeface="Calibri"/>
              </a:rPr>
              <a:t>o</a:t>
            </a:r>
            <a:r>
              <a:rPr sz="1800" b="1" spc="10" dirty="0">
                <a:solidFill>
                  <a:srgbClr val="FFFFFF"/>
                </a:solidFill>
                <a:latin typeface="Calibri"/>
                <a:cs typeface="Calibri"/>
              </a:rPr>
              <a:t>r</a:t>
            </a:r>
            <a:r>
              <a:rPr sz="1800" b="1" dirty="0">
                <a:solidFill>
                  <a:srgbClr val="FFFFFF"/>
                </a:solidFill>
                <a:latin typeface="Calibri"/>
                <a:cs typeface="Calibri"/>
              </a:rPr>
              <a:t>-</a:t>
            </a:r>
            <a:r>
              <a:rPr sz="1800" b="1" spc="-15" dirty="0">
                <a:solidFill>
                  <a:srgbClr val="FFFFFF"/>
                </a:solidFill>
                <a:latin typeface="Calibri"/>
                <a:cs typeface="Calibri"/>
              </a:rPr>
              <a:t>N</a:t>
            </a:r>
            <a:endParaRPr sz="1800">
              <a:latin typeface="Calibri"/>
              <a:cs typeface="Calibri"/>
            </a:endParaRPr>
          </a:p>
        </p:txBody>
      </p:sp>
      <p:sp>
        <p:nvSpPr>
          <p:cNvPr id="33" name="object 33"/>
          <p:cNvSpPr/>
          <p:nvPr/>
        </p:nvSpPr>
        <p:spPr>
          <a:xfrm>
            <a:off x="5558028" y="4443984"/>
            <a:ext cx="3129280" cy="119380"/>
          </a:xfrm>
          <a:custGeom>
            <a:avLst/>
            <a:gdLst/>
            <a:ahLst/>
            <a:cxnLst/>
            <a:rect l="l" t="t" r="r" b="b"/>
            <a:pathLst>
              <a:path w="3129279" h="119379">
                <a:moveTo>
                  <a:pt x="39624" y="39624"/>
                </a:moveTo>
                <a:lnTo>
                  <a:pt x="0" y="39624"/>
                </a:lnTo>
                <a:lnTo>
                  <a:pt x="0" y="79248"/>
                </a:lnTo>
                <a:lnTo>
                  <a:pt x="39624" y="79248"/>
                </a:lnTo>
                <a:lnTo>
                  <a:pt x="39624" y="39624"/>
                </a:lnTo>
                <a:close/>
              </a:path>
              <a:path w="3129279" h="119379">
                <a:moveTo>
                  <a:pt x="118872" y="39624"/>
                </a:moveTo>
                <a:lnTo>
                  <a:pt x="79248" y="39624"/>
                </a:lnTo>
                <a:lnTo>
                  <a:pt x="79248" y="79248"/>
                </a:lnTo>
                <a:lnTo>
                  <a:pt x="118872" y="79248"/>
                </a:lnTo>
                <a:lnTo>
                  <a:pt x="118872" y="39624"/>
                </a:lnTo>
                <a:close/>
              </a:path>
              <a:path w="3129279" h="119379">
                <a:moveTo>
                  <a:pt x="198120" y="39624"/>
                </a:moveTo>
                <a:lnTo>
                  <a:pt x="158496" y="39624"/>
                </a:lnTo>
                <a:lnTo>
                  <a:pt x="158496" y="79248"/>
                </a:lnTo>
                <a:lnTo>
                  <a:pt x="198120" y="79248"/>
                </a:lnTo>
                <a:lnTo>
                  <a:pt x="198120" y="39624"/>
                </a:lnTo>
                <a:close/>
              </a:path>
              <a:path w="3129279" h="119379">
                <a:moveTo>
                  <a:pt x="277368" y="39624"/>
                </a:moveTo>
                <a:lnTo>
                  <a:pt x="237744" y="39624"/>
                </a:lnTo>
                <a:lnTo>
                  <a:pt x="237744" y="79248"/>
                </a:lnTo>
                <a:lnTo>
                  <a:pt x="277368" y="79248"/>
                </a:lnTo>
                <a:lnTo>
                  <a:pt x="277368" y="39624"/>
                </a:lnTo>
                <a:close/>
              </a:path>
              <a:path w="3129279" h="119379">
                <a:moveTo>
                  <a:pt x="356616" y="39624"/>
                </a:moveTo>
                <a:lnTo>
                  <a:pt x="316992" y="39624"/>
                </a:lnTo>
                <a:lnTo>
                  <a:pt x="316992" y="79248"/>
                </a:lnTo>
                <a:lnTo>
                  <a:pt x="356616" y="79248"/>
                </a:lnTo>
                <a:lnTo>
                  <a:pt x="356616" y="39624"/>
                </a:lnTo>
                <a:close/>
              </a:path>
              <a:path w="3129279" h="119379">
                <a:moveTo>
                  <a:pt x="435863" y="39624"/>
                </a:moveTo>
                <a:lnTo>
                  <a:pt x="396239" y="39624"/>
                </a:lnTo>
                <a:lnTo>
                  <a:pt x="396239" y="79248"/>
                </a:lnTo>
                <a:lnTo>
                  <a:pt x="435863" y="79248"/>
                </a:lnTo>
                <a:lnTo>
                  <a:pt x="435863" y="39624"/>
                </a:lnTo>
                <a:close/>
              </a:path>
              <a:path w="3129279" h="119379">
                <a:moveTo>
                  <a:pt x="515112" y="39624"/>
                </a:moveTo>
                <a:lnTo>
                  <a:pt x="475488" y="39624"/>
                </a:lnTo>
                <a:lnTo>
                  <a:pt x="475488" y="79248"/>
                </a:lnTo>
                <a:lnTo>
                  <a:pt x="515112" y="79248"/>
                </a:lnTo>
                <a:lnTo>
                  <a:pt x="515112" y="39624"/>
                </a:lnTo>
                <a:close/>
              </a:path>
              <a:path w="3129279" h="119379">
                <a:moveTo>
                  <a:pt x="594360" y="39624"/>
                </a:moveTo>
                <a:lnTo>
                  <a:pt x="554736" y="39624"/>
                </a:lnTo>
                <a:lnTo>
                  <a:pt x="554736" y="79248"/>
                </a:lnTo>
                <a:lnTo>
                  <a:pt x="594360" y="79248"/>
                </a:lnTo>
                <a:lnTo>
                  <a:pt x="594360" y="39624"/>
                </a:lnTo>
                <a:close/>
              </a:path>
              <a:path w="3129279" h="119379">
                <a:moveTo>
                  <a:pt x="673608" y="39624"/>
                </a:moveTo>
                <a:lnTo>
                  <a:pt x="633984" y="39624"/>
                </a:lnTo>
                <a:lnTo>
                  <a:pt x="633984" y="79248"/>
                </a:lnTo>
                <a:lnTo>
                  <a:pt x="673608" y="79248"/>
                </a:lnTo>
                <a:lnTo>
                  <a:pt x="673608" y="39624"/>
                </a:lnTo>
                <a:close/>
              </a:path>
              <a:path w="3129279" h="119379">
                <a:moveTo>
                  <a:pt x="752856" y="39624"/>
                </a:moveTo>
                <a:lnTo>
                  <a:pt x="713232" y="39624"/>
                </a:lnTo>
                <a:lnTo>
                  <a:pt x="713232" y="79248"/>
                </a:lnTo>
                <a:lnTo>
                  <a:pt x="752856" y="79248"/>
                </a:lnTo>
                <a:lnTo>
                  <a:pt x="752856" y="39624"/>
                </a:lnTo>
                <a:close/>
              </a:path>
              <a:path w="3129279" h="119379">
                <a:moveTo>
                  <a:pt x="832104" y="39624"/>
                </a:moveTo>
                <a:lnTo>
                  <a:pt x="792480" y="39624"/>
                </a:lnTo>
                <a:lnTo>
                  <a:pt x="792480" y="79248"/>
                </a:lnTo>
                <a:lnTo>
                  <a:pt x="832104" y="79248"/>
                </a:lnTo>
                <a:lnTo>
                  <a:pt x="832104" y="39624"/>
                </a:lnTo>
                <a:close/>
              </a:path>
              <a:path w="3129279" h="119379">
                <a:moveTo>
                  <a:pt x="911351" y="39624"/>
                </a:moveTo>
                <a:lnTo>
                  <a:pt x="871727" y="39624"/>
                </a:lnTo>
                <a:lnTo>
                  <a:pt x="871727" y="79248"/>
                </a:lnTo>
                <a:lnTo>
                  <a:pt x="911351" y="79248"/>
                </a:lnTo>
                <a:lnTo>
                  <a:pt x="911351" y="39624"/>
                </a:lnTo>
                <a:close/>
              </a:path>
              <a:path w="3129279" h="119379">
                <a:moveTo>
                  <a:pt x="990600" y="39624"/>
                </a:moveTo>
                <a:lnTo>
                  <a:pt x="950976" y="39624"/>
                </a:lnTo>
                <a:lnTo>
                  <a:pt x="950976" y="79248"/>
                </a:lnTo>
                <a:lnTo>
                  <a:pt x="990600" y="79248"/>
                </a:lnTo>
                <a:lnTo>
                  <a:pt x="990600" y="39624"/>
                </a:lnTo>
                <a:close/>
              </a:path>
              <a:path w="3129279" h="119379">
                <a:moveTo>
                  <a:pt x="1069848" y="39624"/>
                </a:moveTo>
                <a:lnTo>
                  <a:pt x="1030224" y="39624"/>
                </a:lnTo>
                <a:lnTo>
                  <a:pt x="1030224" y="79248"/>
                </a:lnTo>
                <a:lnTo>
                  <a:pt x="1069848" y="79248"/>
                </a:lnTo>
                <a:lnTo>
                  <a:pt x="1069848" y="39624"/>
                </a:lnTo>
                <a:close/>
              </a:path>
              <a:path w="3129279" h="119379">
                <a:moveTo>
                  <a:pt x="1149096" y="39624"/>
                </a:moveTo>
                <a:lnTo>
                  <a:pt x="1109472" y="39624"/>
                </a:lnTo>
                <a:lnTo>
                  <a:pt x="1109472" y="79248"/>
                </a:lnTo>
                <a:lnTo>
                  <a:pt x="1149096" y="79248"/>
                </a:lnTo>
                <a:lnTo>
                  <a:pt x="1149096" y="39624"/>
                </a:lnTo>
                <a:close/>
              </a:path>
              <a:path w="3129279" h="119379">
                <a:moveTo>
                  <a:pt x="1228344" y="39624"/>
                </a:moveTo>
                <a:lnTo>
                  <a:pt x="1188720" y="39624"/>
                </a:lnTo>
                <a:lnTo>
                  <a:pt x="1188720" y="79248"/>
                </a:lnTo>
                <a:lnTo>
                  <a:pt x="1228344" y="79248"/>
                </a:lnTo>
                <a:lnTo>
                  <a:pt x="1228344" y="39624"/>
                </a:lnTo>
                <a:close/>
              </a:path>
              <a:path w="3129279" h="119379">
                <a:moveTo>
                  <a:pt x="1307592" y="39624"/>
                </a:moveTo>
                <a:lnTo>
                  <a:pt x="1267968" y="39624"/>
                </a:lnTo>
                <a:lnTo>
                  <a:pt x="1267968" y="79248"/>
                </a:lnTo>
                <a:lnTo>
                  <a:pt x="1307592" y="79248"/>
                </a:lnTo>
                <a:lnTo>
                  <a:pt x="1307592" y="39624"/>
                </a:lnTo>
                <a:close/>
              </a:path>
              <a:path w="3129279" h="119379">
                <a:moveTo>
                  <a:pt x="1386840" y="39624"/>
                </a:moveTo>
                <a:lnTo>
                  <a:pt x="1347216" y="39624"/>
                </a:lnTo>
                <a:lnTo>
                  <a:pt x="1347216" y="79248"/>
                </a:lnTo>
                <a:lnTo>
                  <a:pt x="1386840" y="79248"/>
                </a:lnTo>
                <a:lnTo>
                  <a:pt x="1386840" y="39624"/>
                </a:lnTo>
                <a:close/>
              </a:path>
              <a:path w="3129279" h="119379">
                <a:moveTo>
                  <a:pt x="1466088" y="39624"/>
                </a:moveTo>
                <a:lnTo>
                  <a:pt x="1426464" y="39624"/>
                </a:lnTo>
                <a:lnTo>
                  <a:pt x="1426464" y="79248"/>
                </a:lnTo>
                <a:lnTo>
                  <a:pt x="1466088" y="79248"/>
                </a:lnTo>
                <a:lnTo>
                  <a:pt x="1466088" y="39624"/>
                </a:lnTo>
                <a:close/>
              </a:path>
              <a:path w="3129279" h="119379">
                <a:moveTo>
                  <a:pt x="1545336" y="39624"/>
                </a:moveTo>
                <a:lnTo>
                  <a:pt x="1505712" y="39624"/>
                </a:lnTo>
                <a:lnTo>
                  <a:pt x="1505712" y="79248"/>
                </a:lnTo>
                <a:lnTo>
                  <a:pt x="1545336" y="79248"/>
                </a:lnTo>
                <a:lnTo>
                  <a:pt x="1545336" y="39624"/>
                </a:lnTo>
                <a:close/>
              </a:path>
              <a:path w="3129279" h="119379">
                <a:moveTo>
                  <a:pt x="1624583" y="39624"/>
                </a:moveTo>
                <a:lnTo>
                  <a:pt x="1584960" y="39624"/>
                </a:lnTo>
                <a:lnTo>
                  <a:pt x="1584960" y="79248"/>
                </a:lnTo>
                <a:lnTo>
                  <a:pt x="1624583" y="79248"/>
                </a:lnTo>
                <a:lnTo>
                  <a:pt x="1624583" y="39624"/>
                </a:lnTo>
                <a:close/>
              </a:path>
              <a:path w="3129279" h="119379">
                <a:moveTo>
                  <a:pt x="1703831" y="39624"/>
                </a:moveTo>
                <a:lnTo>
                  <a:pt x="1664207" y="39624"/>
                </a:lnTo>
                <a:lnTo>
                  <a:pt x="1664207" y="79248"/>
                </a:lnTo>
                <a:lnTo>
                  <a:pt x="1703831" y="79248"/>
                </a:lnTo>
                <a:lnTo>
                  <a:pt x="1703831" y="39624"/>
                </a:lnTo>
                <a:close/>
              </a:path>
              <a:path w="3129279" h="119379">
                <a:moveTo>
                  <a:pt x="1783079" y="39624"/>
                </a:moveTo>
                <a:lnTo>
                  <a:pt x="1743455" y="39624"/>
                </a:lnTo>
                <a:lnTo>
                  <a:pt x="1743455" y="79248"/>
                </a:lnTo>
                <a:lnTo>
                  <a:pt x="1783079" y="79248"/>
                </a:lnTo>
                <a:lnTo>
                  <a:pt x="1783079" y="39624"/>
                </a:lnTo>
                <a:close/>
              </a:path>
              <a:path w="3129279" h="119379">
                <a:moveTo>
                  <a:pt x="1862327" y="39624"/>
                </a:moveTo>
                <a:lnTo>
                  <a:pt x="1822703" y="39624"/>
                </a:lnTo>
                <a:lnTo>
                  <a:pt x="1822703" y="79248"/>
                </a:lnTo>
                <a:lnTo>
                  <a:pt x="1862327" y="79248"/>
                </a:lnTo>
                <a:lnTo>
                  <a:pt x="1862327" y="39624"/>
                </a:lnTo>
                <a:close/>
              </a:path>
              <a:path w="3129279" h="119379">
                <a:moveTo>
                  <a:pt x="1941576" y="39624"/>
                </a:moveTo>
                <a:lnTo>
                  <a:pt x="1901952" y="39624"/>
                </a:lnTo>
                <a:lnTo>
                  <a:pt x="1901952" y="79248"/>
                </a:lnTo>
                <a:lnTo>
                  <a:pt x="1941576" y="79248"/>
                </a:lnTo>
                <a:lnTo>
                  <a:pt x="1941576" y="39624"/>
                </a:lnTo>
                <a:close/>
              </a:path>
              <a:path w="3129279" h="119379">
                <a:moveTo>
                  <a:pt x="2020824" y="39624"/>
                </a:moveTo>
                <a:lnTo>
                  <a:pt x="1981200" y="39624"/>
                </a:lnTo>
                <a:lnTo>
                  <a:pt x="1981200" y="79248"/>
                </a:lnTo>
                <a:lnTo>
                  <a:pt x="2020824" y="79248"/>
                </a:lnTo>
                <a:lnTo>
                  <a:pt x="2020824" y="39624"/>
                </a:lnTo>
                <a:close/>
              </a:path>
              <a:path w="3129279" h="119379">
                <a:moveTo>
                  <a:pt x="2100072" y="39624"/>
                </a:moveTo>
                <a:lnTo>
                  <a:pt x="2060448" y="39624"/>
                </a:lnTo>
                <a:lnTo>
                  <a:pt x="2060448" y="79248"/>
                </a:lnTo>
                <a:lnTo>
                  <a:pt x="2100072" y="79248"/>
                </a:lnTo>
                <a:lnTo>
                  <a:pt x="2100072" y="39624"/>
                </a:lnTo>
                <a:close/>
              </a:path>
              <a:path w="3129279" h="119379">
                <a:moveTo>
                  <a:pt x="2179320" y="39624"/>
                </a:moveTo>
                <a:lnTo>
                  <a:pt x="2139696" y="39624"/>
                </a:lnTo>
                <a:lnTo>
                  <a:pt x="2139696" y="79248"/>
                </a:lnTo>
                <a:lnTo>
                  <a:pt x="2179320" y="79248"/>
                </a:lnTo>
                <a:lnTo>
                  <a:pt x="2179320" y="39624"/>
                </a:lnTo>
                <a:close/>
              </a:path>
              <a:path w="3129279" h="119379">
                <a:moveTo>
                  <a:pt x="2258568" y="39624"/>
                </a:moveTo>
                <a:lnTo>
                  <a:pt x="2218944" y="39624"/>
                </a:lnTo>
                <a:lnTo>
                  <a:pt x="2218944" y="79248"/>
                </a:lnTo>
                <a:lnTo>
                  <a:pt x="2258568" y="79248"/>
                </a:lnTo>
                <a:lnTo>
                  <a:pt x="2258568" y="39624"/>
                </a:lnTo>
                <a:close/>
              </a:path>
              <a:path w="3129279" h="119379">
                <a:moveTo>
                  <a:pt x="2337816" y="39624"/>
                </a:moveTo>
                <a:lnTo>
                  <a:pt x="2298192" y="39624"/>
                </a:lnTo>
                <a:lnTo>
                  <a:pt x="2298192" y="79248"/>
                </a:lnTo>
                <a:lnTo>
                  <a:pt x="2337816" y="79248"/>
                </a:lnTo>
                <a:lnTo>
                  <a:pt x="2337816" y="39624"/>
                </a:lnTo>
                <a:close/>
              </a:path>
              <a:path w="3129279" h="119379">
                <a:moveTo>
                  <a:pt x="2417064" y="39624"/>
                </a:moveTo>
                <a:lnTo>
                  <a:pt x="2377440" y="39624"/>
                </a:lnTo>
                <a:lnTo>
                  <a:pt x="2377440" y="79248"/>
                </a:lnTo>
                <a:lnTo>
                  <a:pt x="2417064" y="79248"/>
                </a:lnTo>
                <a:lnTo>
                  <a:pt x="2417064" y="39624"/>
                </a:lnTo>
                <a:close/>
              </a:path>
              <a:path w="3129279" h="119379">
                <a:moveTo>
                  <a:pt x="2496312" y="39624"/>
                </a:moveTo>
                <a:lnTo>
                  <a:pt x="2456688" y="39624"/>
                </a:lnTo>
                <a:lnTo>
                  <a:pt x="2456688" y="79248"/>
                </a:lnTo>
                <a:lnTo>
                  <a:pt x="2496312" y="79248"/>
                </a:lnTo>
                <a:lnTo>
                  <a:pt x="2496312" y="39624"/>
                </a:lnTo>
                <a:close/>
              </a:path>
              <a:path w="3129279" h="119379">
                <a:moveTo>
                  <a:pt x="2575560" y="39624"/>
                </a:moveTo>
                <a:lnTo>
                  <a:pt x="2535936" y="39624"/>
                </a:lnTo>
                <a:lnTo>
                  <a:pt x="2535936" y="79248"/>
                </a:lnTo>
                <a:lnTo>
                  <a:pt x="2575560" y="79248"/>
                </a:lnTo>
                <a:lnTo>
                  <a:pt x="2575560" y="39624"/>
                </a:lnTo>
                <a:close/>
              </a:path>
              <a:path w="3129279" h="119379">
                <a:moveTo>
                  <a:pt x="2654807" y="39624"/>
                </a:moveTo>
                <a:lnTo>
                  <a:pt x="2615183" y="39624"/>
                </a:lnTo>
                <a:lnTo>
                  <a:pt x="2615183" y="79248"/>
                </a:lnTo>
                <a:lnTo>
                  <a:pt x="2654807" y="79248"/>
                </a:lnTo>
                <a:lnTo>
                  <a:pt x="2654807" y="39624"/>
                </a:lnTo>
                <a:close/>
              </a:path>
              <a:path w="3129279" h="119379">
                <a:moveTo>
                  <a:pt x="2734055" y="39624"/>
                </a:moveTo>
                <a:lnTo>
                  <a:pt x="2694431" y="39624"/>
                </a:lnTo>
                <a:lnTo>
                  <a:pt x="2694431" y="79248"/>
                </a:lnTo>
                <a:lnTo>
                  <a:pt x="2734055" y="79248"/>
                </a:lnTo>
                <a:lnTo>
                  <a:pt x="2734055" y="39624"/>
                </a:lnTo>
                <a:close/>
              </a:path>
              <a:path w="3129279" h="119379">
                <a:moveTo>
                  <a:pt x="2813304" y="39624"/>
                </a:moveTo>
                <a:lnTo>
                  <a:pt x="2773679" y="39624"/>
                </a:lnTo>
                <a:lnTo>
                  <a:pt x="2773679" y="79248"/>
                </a:lnTo>
                <a:lnTo>
                  <a:pt x="2813304" y="79248"/>
                </a:lnTo>
                <a:lnTo>
                  <a:pt x="2813304" y="39624"/>
                </a:lnTo>
                <a:close/>
              </a:path>
              <a:path w="3129279" h="119379">
                <a:moveTo>
                  <a:pt x="2892552" y="39624"/>
                </a:moveTo>
                <a:lnTo>
                  <a:pt x="2852928" y="39624"/>
                </a:lnTo>
                <a:lnTo>
                  <a:pt x="2852928" y="79248"/>
                </a:lnTo>
                <a:lnTo>
                  <a:pt x="2892552" y="79248"/>
                </a:lnTo>
                <a:lnTo>
                  <a:pt x="2892552" y="39624"/>
                </a:lnTo>
                <a:close/>
              </a:path>
              <a:path w="3129279" h="119379">
                <a:moveTo>
                  <a:pt x="2971800" y="39624"/>
                </a:moveTo>
                <a:lnTo>
                  <a:pt x="2932176" y="39624"/>
                </a:lnTo>
                <a:lnTo>
                  <a:pt x="2932176" y="79248"/>
                </a:lnTo>
                <a:lnTo>
                  <a:pt x="2971800" y="79248"/>
                </a:lnTo>
                <a:lnTo>
                  <a:pt x="2971800" y="39624"/>
                </a:lnTo>
                <a:close/>
              </a:path>
              <a:path w="3129279" h="119379">
                <a:moveTo>
                  <a:pt x="3010027" y="0"/>
                </a:moveTo>
                <a:lnTo>
                  <a:pt x="3010027" y="118872"/>
                </a:lnTo>
                <a:lnTo>
                  <a:pt x="3089275" y="79248"/>
                </a:lnTo>
                <a:lnTo>
                  <a:pt x="3011424" y="79248"/>
                </a:lnTo>
                <a:lnTo>
                  <a:pt x="3011424" y="39624"/>
                </a:lnTo>
                <a:lnTo>
                  <a:pt x="3089275" y="39624"/>
                </a:lnTo>
                <a:lnTo>
                  <a:pt x="3010027" y="0"/>
                </a:lnTo>
                <a:close/>
              </a:path>
              <a:path w="3129279" h="119379">
                <a:moveTo>
                  <a:pt x="3029839" y="39624"/>
                </a:moveTo>
                <a:lnTo>
                  <a:pt x="3011424" y="39624"/>
                </a:lnTo>
                <a:lnTo>
                  <a:pt x="3011424" y="79248"/>
                </a:lnTo>
                <a:lnTo>
                  <a:pt x="3029839" y="79248"/>
                </a:lnTo>
                <a:lnTo>
                  <a:pt x="3029839" y="39624"/>
                </a:lnTo>
                <a:close/>
              </a:path>
              <a:path w="3129279" h="119379">
                <a:moveTo>
                  <a:pt x="3089275" y="39624"/>
                </a:moveTo>
                <a:lnTo>
                  <a:pt x="3029839" y="39624"/>
                </a:lnTo>
                <a:lnTo>
                  <a:pt x="3029839" y="79248"/>
                </a:lnTo>
                <a:lnTo>
                  <a:pt x="3089275" y="79248"/>
                </a:lnTo>
                <a:lnTo>
                  <a:pt x="3128899" y="59436"/>
                </a:lnTo>
                <a:lnTo>
                  <a:pt x="3089275" y="39624"/>
                </a:lnTo>
                <a:close/>
              </a:path>
            </a:pathLst>
          </a:custGeom>
          <a:solidFill>
            <a:srgbClr val="000000"/>
          </a:solidFill>
        </p:spPr>
        <p:txBody>
          <a:bodyPr wrap="square" lIns="0" tIns="0" rIns="0" bIns="0" rtlCol="0"/>
          <a:lstStyle/>
          <a:p>
            <a:endParaRPr/>
          </a:p>
        </p:txBody>
      </p:sp>
      <p:sp>
        <p:nvSpPr>
          <p:cNvPr id="34" name="object 34"/>
          <p:cNvSpPr/>
          <p:nvPr/>
        </p:nvSpPr>
        <p:spPr>
          <a:xfrm>
            <a:off x="3299459" y="3800983"/>
            <a:ext cx="3035300" cy="478155"/>
          </a:xfrm>
          <a:custGeom>
            <a:avLst/>
            <a:gdLst/>
            <a:ahLst/>
            <a:cxnLst/>
            <a:rect l="l" t="t" r="r" b="b"/>
            <a:pathLst>
              <a:path w="3035300" h="478154">
                <a:moveTo>
                  <a:pt x="109727" y="360172"/>
                </a:moveTo>
                <a:lnTo>
                  <a:pt x="0" y="435102"/>
                </a:lnTo>
                <a:lnTo>
                  <a:pt x="125856" y="477901"/>
                </a:lnTo>
                <a:lnTo>
                  <a:pt x="120846" y="441325"/>
                </a:lnTo>
                <a:lnTo>
                  <a:pt x="100837" y="441325"/>
                </a:lnTo>
                <a:lnTo>
                  <a:pt x="95503" y="402082"/>
                </a:lnTo>
                <a:lnTo>
                  <a:pt x="115101" y="399396"/>
                </a:lnTo>
                <a:lnTo>
                  <a:pt x="109727" y="360172"/>
                </a:lnTo>
                <a:close/>
              </a:path>
              <a:path w="3035300" h="478154">
                <a:moveTo>
                  <a:pt x="115101" y="399396"/>
                </a:moveTo>
                <a:lnTo>
                  <a:pt x="95503" y="402082"/>
                </a:lnTo>
                <a:lnTo>
                  <a:pt x="100837" y="441325"/>
                </a:lnTo>
                <a:lnTo>
                  <a:pt x="120477" y="438634"/>
                </a:lnTo>
                <a:lnTo>
                  <a:pt x="115101" y="399396"/>
                </a:lnTo>
                <a:close/>
              </a:path>
              <a:path w="3035300" h="478154">
                <a:moveTo>
                  <a:pt x="120477" y="438634"/>
                </a:moveTo>
                <a:lnTo>
                  <a:pt x="100837" y="441325"/>
                </a:lnTo>
                <a:lnTo>
                  <a:pt x="120846" y="441325"/>
                </a:lnTo>
                <a:lnTo>
                  <a:pt x="120477" y="438634"/>
                </a:lnTo>
                <a:close/>
              </a:path>
              <a:path w="3035300" h="478154">
                <a:moveTo>
                  <a:pt x="3029712" y="0"/>
                </a:moveTo>
                <a:lnTo>
                  <a:pt x="115101" y="399396"/>
                </a:lnTo>
                <a:lnTo>
                  <a:pt x="120477" y="438634"/>
                </a:lnTo>
                <a:lnTo>
                  <a:pt x="3035045" y="39370"/>
                </a:lnTo>
                <a:lnTo>
                  <a:pt x="3029712" y="0"/>
                </a:lnTo>
                <a:close/>
              </a:path>
            </a:pathLst>
          </a:custGeom>
          <a:solidFill>
            <a:srgbClr val="000000"/>
          </a:solidFill>
        </p:spPr>
        <p:txBody>
          <a:bodyPr wrap="square" lIns="0" tIns="0" rIns="0" bIns="0" rtlCol="0"/>
          <a:lstStyle/>
          <a:p>
            <a:endParaRPr/>
          </a:p>
        </p:txBody>
      </p:sp>
      <p:sp>
        <p:nvSpPr>
          <p:cNvPr id="35" name="object 35"/>
          <p:cNvSpPr/>
          <p:nvPr/>
        </p:nvSpPr>
        <p:spPr>
          <a:xfrm>
            <a:off x="4884420" y="3801617"/>
            <a:ext cx="1454150" cy="459105"/>
          </a:xfrm>
          <a:custGeom>
            <a:avLst/>
            <a:gdLst/>
            <a:ahLst/>
            <a:cxnLst/>
            <a:rect l="l" t="t" r="r" b="b"/>
            <a:pathLst>
              <a:path w="1454150" h="459104">
                <a:moveTo>
                  <a:pt x="97916" y="344550"/>
                </a:moveTo>
                <a:lnTo>
                  <a:pt x="0" y="434466"/>
                </a:lnTo>
                <a:lnTo>
                  <a:pt x="130682" y="458850"/>
                </a:lnTo>
                <a:lnTo>
                  <a:pt x="121326" y="426211"/>
                </a:lnTo>
                <a:lnTo>
                  <a:pt x="100710" y="426211"/>
                </a:lnTo>
                <a:lnTo>
                  <a:pt x="89788" y="388111"/>
                </a:lnTo>
                <a:lnTo>
                  <a:pt x="108838" y="382648"/>
                </a:lnTo>
                <a:lnTo>
                  <a:pt x="97916" y="344550"/>
                </a:lnTo>
                <a:close/>
              </a:path>
              <a:path w="1454150" h="459104">
                <a:moveTo>
                  <a:pt x="108838" y="382648"/>
                </a:moveTo>
                <a:lnTo>
                  <a:pt x="89788" y="388111"/>
                </a:lnTo>
                <a:lnTo>
                  <a:pt x="100710" y="426211"/>
                </a:lnTo>
                <a:lnTo>
                  <a:pt x="119760" y="420748"/>
                </a:lnTo>
                <a:lnTo>
                  <a:pt x="108838" y="382648"/>
                </a:lnTo>
                <a:close/>
              </a:path>
              <a:path w="1454150" h="459104">
                <a:moveTo>
                  <a:pt x="119760" y="420748"/>
                </a:moveTo>
                <a:lnTo>
                  <a:pt x="100710" y="426211"/>
                </a:lnTo>
                <a:lnTo>
                  <a:pt x="121326" y="426211"/>
                </a:lnTo>
                <a:lnTo>
                  <a:pt x="119760" y="420748"/>
                </a:lnTo>
                <a:close/>
              </a:path>
              <a:path w="1454150" h="459104">
                <a:moveTo>
                  <a:pt x="1443101" y="0"/>
                </a:moveTo>
                <a:lnTo>
                  <a:pt x="108838" y="382648"/>
                </a:lnTo>
                <a:lnTo>
                  <a:pt x="119760" y="420748"/>
                </a:lnTo>
                <a:lnTo>
                  <a:pt x="1454022" y="38099"/>
                </a:lnTo>
                <a:lnTo>
                  <a:pt x="1443101" y="0"/>
                </a:lnTo>
                <a:close/>
              </a:path>
            </a:pathLst>
          </a:custGeom>
          <a:solidFill>
            <a:srgbClr val="000000"/>
          </a:solidFill>
        </p:spPr>
        <p:txBody>
          <a:bodyPr wrap="square" lIns="0" tIns="0" rIns="0" bIns="0" rtlCol="0"/>
          <a:lstStyle/>
          <a:p>
            <a:endParaRPr/>
          </a:p>
        </p:txBody>
      </p:sp>
      <p:sp>
        <p:nvSpPr>
          <p:cNvPr id="36" name="object 36"/>
          <p:cNvSpPr/>
          <p:nvPr/>
        </p:nvSpPr>
        <p:spPr>
          <a:xfrm>
            <a:off x="6329553" y="3800983"/>
            <a:ext cx="3035300" cy="478155"/>
          </a:xfrm>
          <a:custGeom>
            <a:avLst/>
            <a:gdLst/>
            <a:ahLst/>
            <a:cxnLst/>
            <a:rect l="l" t="t" r="r" b="b"/>
            <a:pathLst>
              <a:path w="3035300" h="478154">
                <a:moveTo>
                  <a:pt x="2914568" y="438634"/>
                </a:moveTo>
                <a:lnTo>
                  <a:pt x="2909189" y="477901"/>
                </a:lnTo>
                <a:lnTo>
                  <a:pt x="3016746" y="441325"/>
                </a:lnTo>
                <a:lnTo>
                  <a:pt x="2934207" y="441325"/>
                </a:lnTo>
                <a:lnTo>
                  <a:pt x="2914568" y="438634"/>
                </a:lnTo>
                <a:close/>
              </a:path>
              <a:path w="3035300" h="478154">
                <a:moveTo>
                  <a:pt x="2919946" y="399379"/>
                </a:moveTo>
                <a:lnTo>
                  <a:pt x="2914568" y="438634"/>
                </a:lnTo>
                <a:lnTo>
                  <a:pt x="2934207" y="441325"/>
                </a:lnTo>
                <a:lnTo>
                  <a:pt x="2939669" y="402082"/>
                </a:lnTo>
                <a:lnTo>
                  <a:pt x="2919946" y="399379"/>
                </a:lnTo>
                <a:close/>
              </a:path>
              <a:path w="3035300" h="478154">
                <a:moveTo>
                  <a:pt x="2925318" y="360172"/>
                </a:moveTo>
                <a:lnTo>
                  <a:pt x="2919946" y="399379"/>
                </a:lnTo>
                <a:lnTo>
                  <a:pt x="2939669" y="402082"/>
                </a:lnTo>
                <a:lnTo>
                  <a:pt x="2934207" y="441325"/>
                </a:lnTo>
                <a:lnTo>
                  <a:pt x="3016746" y="441325"/>
                </a:lnTo>
                <a:lnTo>
                  <a:pt x="3035046" y="435102"/>
                </a:lnTo>
                <a:lnTo>
                  <a:pt x="2925318" y="360172"/>
                </a:lnTo>
                <a:close/>
              </a:path>
              <a:path w="3035300" h="478154">
                <a:moveTo>
                  <a:pt x="5334" y="0"/>
                </a:moveTo>
                <a:lnTo>
                  <a:pt x="0" y="39370"/>
                </a:lnTo>
                <a:lnTo>
                  <a:pt x="2914568" y="438634"/>
                </a:lnTo>
                <a:lnTo>
                  <a:pt x="2919946" y="399379"/>
                </a:lnTo>
                <a:lnTo>
                  <a:pt x="5334" y="0"/>
                </a:lnTo>
                <a:close/>
              </a:path>
            </a:pathLst>
          </a:custGeom>
          <a:solidFill>
            <a:srgbClr val="000000"/>
          </a:solidFill>
        </p:spPr>
        <p:txBody>
          <a:bodyPr wrap="square" lIns="0" tIns="0" rIns="0" bIns="0" rtlCol="0"/>
          <a:lstStyle/>
          <a:p>
            <a:endParaRPr/>
          </a:p>
        </p:txBody>
      </p:sp>
      <p:sp>
        <p:nvSpPr>
          <p:cNvPr id="37" name="object 37"/>
          <p:cNvSpPr/>
          <p:nvPr/>
        </p:nvSpPr>
        <p:spPr>
          <a:xfrm>
            <a:off x="6264655" y="1329436"/>
            <a:ext cx="118745" cy="424180"/>
          </a:xfrm>
          <a:custGeom>
            <a:avLst/>
            <a:gdLst/>
            <a:ahLst/>
            <a:cxnLst/>
            <a:rect l="l" t="t" r="r" b="b"/>
            <a:pathLst>
              <a:path w="118745" h="424180">
                <a:moveTo>
                  <a:pt x="39585" y="306112"/>
                </a:moveTo>
                <a:lnTo>
                  <a:pt x="0" y="308228"/>
                </a:lnTo>
                <a:lnTo>
                  <a:pt x="65659" y="423799"/>
                </a:lnTo>
                <a:lnTo>
                  <a:pt x="108293" y="325881"/>
                </a:lnTo>
                <a:lnTo>
                  <a:pt x="40640" y="325881"/>
                </a:lnTo>
                <a:lnTo>
                  <a:pt x="39585" y="306112"/>
                </a:lnTo>
                <a:close/>
              </a:path>
              <a:path w="118745" h="424180">
                <a:moveTo>
                  <a:pt x="79086" y="303999"/>
                </a:moveTo>
                <a:lnTo>
                  <a:pt x="39585" y="306112"/>
                </a:lnTo>
                <a:lnTo>
                  <a:pt x="40640" y="325881"/>
                </a:lnTo>
                <a:lnTo>
                  <a:pt x="80137" y="323850"/>
                </a:lnTo>
                <a:lnTo>
                  <a:pt x="79086" y="303999"/>
                </a:lnTo>
                <a:close/>
              </a:path>
              <a:path w="118745" h="424180">
                <a:moveTo>
                  <a:pt x="118745" y="301878"/>
                </a:moveTo>
                <a:lnTo>
                  <a:pt x="79086" y="303999"/>
                </a:lnTo>
                <a:lnTo>
                  <a:pt x="80137" y="323850"/>
                </a:lnTo>
                <a:lnTo>
                  <a:pt x="40640" y="325881"/>
                </a:lnTo>
                <a:lnTo>
                  <a:pt x="108293" y="325881"/>
                </a:lnTo>
                <a:lnTo>
                  <a:pt x="118745" y="301878"/>
                </a:lnTo>
                <a:close/>
              </a:path>
              <a:path w="118745" h="424180">
                <a:moveTo>
                  <a:pt x="62992" y="0"/>
                </a:moveTo>
                <a:lnTo>
                  <a:pt x="23368" y="2031"/>
                </a:lnTo>
                <a:lnTo>
                  <a:pt x="39585" y="306112"/>
                </a:lnTo>
                <a:lnTo>
                  <a:pt x="79086" y="303999"/>
                </a:lnTo>
                <a:lnTo>
                  <a:pt x="62992" y="0"/>
                </a:lnTo>
                <a:close/>
              </a:path>
            </a:pathLst>
          </a:custGeom>
          <a:solidFill>
            <a:srgbClr val="000000"/>
          </a:solidFill>
        </p:spPr>
        <p:txBody>
          <a:bodyPr wrap="square" lIns="0" tIns="0" rIns="0" bIns="0" rtlCol="0"/>
          <a:lstStyle/>
          <a:p>
            <a:endParaRPr/>
          </a:p>
        </p:txBody>
      </p:sp>
      <p:sp>
        <p:nvSpPr>
          <p:cNvPr id="38" name="object 38"/>
          <p:cNvSpPr/>
          <p:nvPr/>
        </p:nvSpPr>
        <p:spPr>
          <a:xfrm>
            <a:off x="6299453" y="1312544"/>
            <a:ext cx="942340" cy="460375"/>
          </a:xfrm>
          <a:custGeom>
            <a:avLst/>
            <a:gdLst/>
            <a:ahLst/>
            <a:cxnLst/>
            <a:rect l="l" t="t" r="r" b="b"/>
            <a:pathLst>
              <a:path w="942340" h="460375">
                <a:moveTo>
                  <a:pt x="825846" y="424374"/>
                </a:moveTo>
                <a:lnTo>
                  <a:pt x="808990" y="460247"/>
                </a:lnTo>
                <a:lnTo>
                  <a:pt x="941831" y="457072"/>
                </a:lnTo>
                <a:lnTo>
                  <a:pt x="922709" y="432815"/>
                </a:lnTo>
                <a:lnTo>
                  <a:pt x="843788" y="432815"/>
                </a:lnTo>
                <a:lnTo>
                  <a:pt x="825846" y="424374"/>
                </a:lnTo>
                <a:close/>
              </a:path>
              <a:path w="942340" h="460375">
                <a:moveTo>
                  <a:pt x="842734" y="388435"/>
                </a:moveTo>
                <a:lnTo>
                  <a:pt x="825846" y="424374"/>
                </a:lnTo>
                <a:lnTo>
                  <a:pt x="843788" y="432815"/>
                </a:lnTo>
                <a:lnTo>
                  <a:pt x="860678" y="396875"/>
                </a:lnTo>
                <a:lnTo>
                  <a:pt x="842734" y="388435"/>
                </a:lnTo>
                <a:close/>
              </a:path>
              <a:path w="942340" h="460375">
                <a:moveTo>
                  <a:pt x="859536" y="352678"/>
                </a:moveTo>
                <a:lnTo>
                  <a:pt x="842734" y="388435"/>
                </a:lnTo>
                <a:lnTo>
                  <a:pt x="860678" y="396875"/>
                </a:lnTo>
                <a:lnTo>
                  <a:pt x="843788" y="432815"/>
                </a:lnTo>
                <a:lnTo>
                  <a:pt x="922709" y="432815"/>
                </a:lnTo>
                <a:lnTo>
                  <a:pt x="859536" y="352678"/>
                </a:lnTo>
                <a:close/>
              </a:path>
              <a:path w="942340" h="460375">
                <a:moveTo>
                  <a:pt x="16763" y="0"/>
                </a:moveTo>
                <a:lnTo>
                  <a:pt x="0" y="35813"/>
                </a:lnTo>
                <a:lnTo>
                  <a:pt x="825846" y="424374"/>
                </a:lnTo>
                <a:lnTo>
                  <a:pt x="842734" y="388435"/>
                </a:lnTo>
                <a:lnTo>
                  <a:pt x="16763" y="0"/>
                </a:lnTo>
                <a:close/>
              </a:path>
            </a:pathLst>
          </a:custGeom>
          <a:solidFill>
            <a:srgbClr val="000000"/>
          </a:solidFill>
        </p:spPr>
        <p:txBody>
          <a:bodyPr wrap="square" lIns="0" tIns="0" rIns="0" bIns="0" rtlCol="0"/>
          <a:lstStyle/>
          <a:p>
            <a:endParaRPr/>
          </a:p>
        </p:txBody>
      </p:sp>
      <p:sp>
        <p:nvSpPr>
          <p:cNvPr id="39" name="object 39"/>
          <p:cNvSpPr/>
          <p:nvPr/>
        </p:nvSpPr>
        <p:spPr>
          <a:xfrm>
            <a:off x="6303898" y="1311021"/>
            <a:ext cx="2195195" cy="494030"/>
          </a:xfrm>
          <a:custGeom>
            <a:avLst/>
            <a:gdLst/>
            <a:ahLst/>
            <a:cxnLst/>
            <a:rect l="l" t="t" r="r" b="b"/>
            <a:pathLst>
              <a:path w="2195195" h="494030">
                <a:moveTo>
                  <a:pt x="2089784" y="376936"/>
                </a:moveTo>
                <a:lnTo>
                  <a:pt x="2082013" y="415708"/>
                </a:lnTo>
                <a:lnTo>
                  <a:pt x="2101469" y="419607"/>
                </a:lnTo>
                <a:lnTo>
                  <a:pt x="2093722" y="458469"/>
                </a:lnTo>
                <a:lnTo>
                  <a:pt x="2073442" y="458469"/>
                </a:lnTo>
                <a:lnTo>
                  <a:pt x="2066417" y="493521"/>
                </a:lnTo>
                <a:lnTo>
                  <a:pt x="2194686" y="458596"/>
                </a:lnTo>
                <a:lnTo>
                  <a:pt x="2194523" y="458469"/>
                </a:lnTo>
                <a:lnTo>
                  <a:pt x="2093722" y="458469"/>
                </a:lnTo>
                <a:lnTo>
                  <a:pt x="2074225" y="454562"/>
                </a:lnTo>
                <a:lnTo>
                  <a:pt x="2189504" y="454562"/>
                </a:lnTo>
                <a:lnTo>
                  <a:pt x="2089784" y="376936"/>
                </a:lnTo>
                <a:close/>
              </a:path>
              <a:path w="2195195" h="494030">
                <a:moveTo>
                  <a:pt x="2082013" y="415708"/>
                </a:moveTo>
                <a:lnTo>
                  <a:pt x="2074225" y="454562"/>
                </a:lnTo>
                <a:lnTo>
                  <a:pt x="2093722" y="458469"/>
                </a:lnTo>
                <a:lnTo>
                  <a:pt x="2101469" y="419607"/>
                </a:lnTo>
                <a:lnTo>
                  <a:pt x="2082013" y="415708"/>
                </a:lnTo>
                <a:close/>
              </a:path>
              <a:path w="2195195" h="494030">
                <a:moveTo>
                  <a:pt x="7874" y="0"/>
                </a:moveTo>
                <a:lnTo>
                  <a:pt x="0" y="38862"/>
                </a:lnTo>
                <a:lnTo>
                  <a:pt x="2074225" y="454562"/>
                </a:lnTo>
                <a:lnTo>
                  <a:pt x="2082013" y="415708"/>
                </a:lnTo>
                <a:lnTo>
                  <a:pt x="7874" y="0"/>
                </a:lnTo>
                <a:close/>
              </a:path>
            </a:pathLst>
          </a:custGeom>
          <a:solidFill>
            <a:srgbClr val="000000"/>
          </a:solidFill>
        </p:spPr>
        <p:txBody>
          <a:bodyPr wrap="square" lIns="0" tIns="0" rIns="0" bIns="0" rtlCol="0"/>
          <a:lstStyle/>
          <a:p>
            <a:endParaRPr/>
          </a:p>
        </p:txBody>
      </p:sp>
      <p:sp>
        <p:nvSpPr>
          <p:cNvPr id="40" name="object 40"/>
          <p:cNvSpPr/>
          <p:nvPr/>
        </p:nvSpPr>
        <p:spPr>
          <a:xfrm>
            <a:off x="5490971" y="1313052"/>
            <a:ext cx="828675" cy="456565"/>
          </a:xfrm>
          <a:custGeom>
            <a:avLst/>
            <a:gdLst/>
            <a:ahLst/>
            <a:cxnLst/>
            <a:rect l="l" t="t" r="r" b="b"/>
            <a:pathLst>
              <a:path w="828675" h="456564">
                <a:moveTo>
                  <a:pt x="76707" y="347980"/>
                </a:moveTo>
                <a:lnTo>
                  <a:pt x="0" y="456564"/>
                </a:lnTo>
                <a:lnTo>
                  <a:pt x="132841" y="452755"/>
                </a:lnTo>
                <a:lnTo>
                  <a:pt x="119165" y="427227"/>
                </a:lnTo>
                <a:lnTo>
                  <a:pt x="96647" y="427227"/>
                </a:lnTo>
                <a:lnTo>
                  <a:pt x="77977" y="392302"/>
                </a:lnTo>
                <a:lnTo>
                  <a:pt x="95439" y="382942"/>
                </a:lnTo>
                <a:lnTo>
                  <a:pt x="76707" y="347980"/>
                </a:lnTo>
                <a:close/>
              </a:path>
              <a:path w="828675" h="456564">
                <a:moveTo>
                  <a:pt x="95439" y="382942"/>
                </a:moveTo>
                <a:lnTo>
                  <a:pt x="77977" y="392302"/>
                </a:lnTo>
                <a:lnTo>
                  <a:pt x="96647" y="427227"/>
                </a:lnTo>
                <a:lnTo>
                  <a:pt x="114140" y="417848"/>
                </a:lnTo>
                <a:lnTo>
                  <a:pt x="95439" y="382942"/>
                </a:lnTo>
                <a:close/>
              </a:path>
              <a:path w="828675" h="456564">
                <a:moveTo>
                  <a:pt x="114140" y="417848"/>
                </a:moveTo>
                <a:lnTo>
                  <a:pt x="96647" y="427227"/>
                </a:lnTo>
                <a:lnTo>
                  <a:pt x="119165" y="427227"/>
                </a:lnTo>
                <a:lnTo>
                  <a:pt x="114140" y="417848"/>
                </a:lnTo>
                <a:close/>
              </a:path>
              <a:path w="828675" h="456564">
                <a:moveTo>
                  <a:pt x="809751" y="0"/>
                </a:moveTo>
                <a:lnTo>
                  <a:pt x="95439" y="382942"/>
                </a:lnTo>
                <a:lnTo>
                  <a:pt x="114140" y="417848"/>
                </a:lnTo>
                <a:lnTo>
                  <a:pt x="828548" y="34798"/>
                </a:lnTo>
                <a:lnTo>
                  <a:pt x="809751" y="0"/>
                </a:lnTo>
                <a:close/>
              </a:path>
            </a:pathLst>
          </a:custGeom>
          <a:solidFill>
            <a:srgbClr val="000000"/>
          </a:solidFill>
        </p:spPr>
        <p:txBody>
          <a:bodyPr wrap="square" lIns="0" tIns="0" rIns="0" bIns="0" rtlCol="0"/>
          <a:lstStyle/>
          <a:p>
            <a:endParaRPr/>
          </a:p>
        </p:txBody>
      </p:sp>
      <p:sp>
        <p:nvSpPr>
          <p:cNvPr id="41" name="object 41"/>
          <p:cNvSpPr/>
          <p:nvPr/>
        </p:nvSpPr>
        <p:spPr>
          <a:xfrm>
            <a:off x="4347971" y="1311147"/>
            <a:ext cx="1966595" cy="486409"/>
          </a:xfrm>
          <a:custGeom>
            <a:avLst/>
            <a:gdLst/>
            <a:ahLst/>
            <a:cxnLst/>
            <a:rect l="l" t="t" r="r" b="b"/>
            <a:pathLst>
              <a:path w="1966595" h="486410">
                <a:moveTo>
                  <a:pt x="103250" y="370331"/>
                </a:moveTo>
                <a:lnTo>
                  <a:pt x="0" y="454151"/>
                </a:lnTo>
                <a:lnTo>
                  <a:pt x="128904" y="486410"/>
                </a:lnTo>
                <a:lnTo>
                  <a:pt x="121298" y="451992"/>
                </a:lnTo>
                <a:lnTo>
                  <a:pt x="100964" y="451992"/>
                </a:lnTo>
                <a:lnTo>
                  <a:pt x="92455" y="413385"/>
                </a:lnTo>
                <a:lnTo>
                  <a:pt x="111817" y="409094"/>
                </a:lnTo>
                <a:lnTo>
                  <a:pt x="103250" y="370331"/>
                </a:lnTo>
                <a:close/>
              </a:path>
              <a:path w="1966595" h="486410">
                <a:moveTo>
                  <a:pt x="111817" y="409094"/>
                </a:moveTo>
                <a:lnTo>
                  <a:pt x="92455" y="413385"/>
                </a:lnTo>
                <a:lnTo>
                  <a:pt x="100964" y="451992"/>
                </a:lnTo>
                <a:lnTo>
                  <a:pt x="120349" y="447697"/>
                </a:lnTo>
                <a:lnTo>
                  <a:pt x="111817" y="409094"/>
                </a:lnTo>
                <a:close/>
              </a:path>
              <a:path w="1966595" h="486410">
                <a:moveTo>
                  <a:pt x="120349" y="447697"/>
                </a:moveTo>
                <a:lnTo>
                  <a:pt x="100964" y="451992"/>
                </a:lnTo>
                <a:lnTo>
                  <a:pt x="121298" y="451992"/>
                </a:lnTo>
                <a:lnTo>
                  <a:pt x="120349" y="447697"/>
                </a:lnTo>
                <a:close/>
              </a:path>
              <a:path w="1966595" h="486410">
                <a:moveTo>
                  <a:pt x="1957831" y="0"/>
                </a:moveTo>
                <a:lnTo>
                  <a:pt x="111817" y="409094"/>
                </a:lnTo>
                <a:lnTo>
                  <a:pt x="120349" y="447697"/>
                </a:lnTo>
                <a:lnTo>
                  <a:pt x="1966467" y="38607"/>
                </a:lnTo>
                <a:lnTo>
                  <a:pt x="1957831" y="0"/>
                </a:lnTo>
                <a:close/>
              </a:path>
            </a:pathLst>
          </a:custGeom>
          <a:solidFill>
            <a:srgbClr val="000000"/>
          </a:solidFill>
        </p:spPr>
        <p:txBody>
          <a:bodyPr wrap="square" lIns="0" tIns="0" rIns="0" bIns="0" rtlCol="0"/>
          <a:lstStyle/>
          <a:p>
            <a:endParaRPr/>
          </a:p>
        </p:txBody>
      </p:sp>
      <p:sp>
        <p:nvSpPr>
          <p:cNvPr id="42" name="object 42"/>
          <p:cNvSpPr/>
          <p:nvPr/>
        </p:nvSpPr>
        <p:spPr>
          <a:xfrm>
            <a:off x="6272784" y="2516123"/>
            <a:ext cx="119380" cy="544830"/>
          </a:xfrm>
          <a:custGeom>
            <a:avLst/>
            <a:gdLst/>
            <a:ahLst/>
            <a:cxnLst/>
            <a:rect l="l" t="t" r="r" b="b"/>
            <a:pathLst>
              <a:path w="119379" h="544830">
                <a:moveTo>
                  <a:pt x="39624" y="425703"/>
                </a:moveTo>
                <a:lnTo>
                  <a:pt x="0" y="425703"/>
                </a:lnTo>
                <a:lnTo>
                  <a:pt x="59436" y="544576"/>
                </a:lnTo>
                <a:lnTo>
                  <a:pt x="108965" y="445515"/>
                </a:lnTo>
                <a:lnTo>
                  <a:pt x="39624" y="445515"/>
                </a:lnTo>
                <a:lnTo>
                  <a:pt x="39624" y="425703"/>
                </a:lnTo>
                <a:close/>
              </a:path>
              <a:path w="119379" h="544830">
                <a:moveTo>
                  <a:pt x="79248" y="0"/>
                </a:moveTo>
                <a:lnTo>
                  <a:pt x="39624" y="0"/>
                </a:lnTo>
                <a:lnTo>
                  <a:pt x="39624" y="445515"/>
                </a:lnTo>
                <a:lnTo>
                  <a:pt x="79248" y="445515"/>
                </a:lnTo>
                <a:lnTo>
                  <a:pt x="79248" y="0"/>
                </a:lnTo>
                <a:close/>
              </a:path>
              <a:path w="119379" h="544830">
                <a:moveTo>
                  <a:pt x="118871" y="425703"/>
                </a:moveTo>
                <a:lnTo>
                  <a:pt x="79248" y="425703"/>
                </a:lnTo>
                <a:lnTo>
                  <a:pt x="79248" y="445515"/>
                </a:lnTo>
                <a:lnTo>
                  <a:pt x="108965" y="445515"/>
                </a:lnTo>
                <a:lnTo>
                  <a:pt x="118871" y="425703"/>
                </a:lnTo>
                <a:close/>
              </a:path>
            </a:pathLst>
          </a:custGeom>
          <a:solidFill>
            <a:srgbClr val="000000"/>
          </a:solidFill>
        </p:spPr>
        <p:txBody>
          <a:bodyPr wrap="square" lIns="0" tIns="0" rIns="0" bIns="0" rtlCol="0"/>
          <a:lstStyle/>
          <a:p>
            <a:endParaRPr/>
          </a:p>
        </p:txBody>
      </p:sp>
      <p:sp>
        <p:nvSpPr>
          <p:cNvPr id="43" name="object 43"/>
          <p:cNvSpPr/>
          <p:nvPr/>
        </p:nvSpPr>
        <p:spPr>
          <a:xfrm>
            <a:off x="6316853" y="2503677"/>
            <a:ext cx="498475" cy="608330"/>
          </a:xfrm>
          <a:custGeom>
            <a:avLst/>
            <a:gdLst/>
            <a:ahLst/>
            <a:cxnLst/>
            <a:rect l="l" t="t" r="r" b="b"/>
            <a:pathLst>
              <a:path w="498475" h="608330">
                <a:moveTo>
                  <a:pt x="407736" y="527877"/>
                </a:moveTo>
                <a:lnTo>
                  <a:pt x="376936" y="552831"/>
                </a:lnTo>
                <a:lnTo>
                  <a:pt x="497967" y="607822"/>
                </a:lnTo>
                <a:lnTo>
                  <a:pt x="483700" y="543306"/>
                </a:lnTo>
                <a:lnTo>
                  <a:pt x="420243" y="543306"/>
                </a:lnTo>
                <a:lnTo>
                  <a:pt x="407736" y="527877"/>
                </a:lnTo>
                <a:close/>
              </a:path>
              <a:path w="498475" h="608330">
                <a:moveTo>
                  <a:pt x="438466" y="502980"/>
                </a:moveTo>
                <a:lnTo>
                  <a:pt x="407736" y="527877"/>
                </a:lnTo>
                <a:lnTo>
                  <a:pt x="420243" y="543306"/>
                </a:lnTo>
                <a:lnTo>
                  <a:pt x="450976" y="518413"/>
                </a:lnTo>
                <a:lnTo>
                  <a:pt x="438466" y="502980"/>
                </a:lnTo>
                <a:close/>
              </a:path>
              <a:path w="498475" h="608330">
                <a:moveTo>
                  <a:pt x="469265" y="478027"/>
                </a:moveTo>
                <a:lnTo>
                  <a:pt x="438466" y="502980"/>
                </a:lnTo>
                <a:lnTo>
                  <a:pt x="450976" y="518413"/>
                </a:lnTo>
                <a:lnTo>
                  <a:pt x="420243" y="543306"/>
                </a:lnTo>
                <a:lnTo>
                  <a:pt x="483700" y="543306"/>
                </a:lnTo>
                <a:lnTo>
                  <a:pt x="469265" y="478027"/>
                </a:lnTo>
                <a:close/>
              </a:path>
              <a:path w="498475" h="608330">
                <a:moveTo>
                  <a:pt x="30734" y="0"/>
                </a:moveTo>
                <a:lnTo>
                  <a:pt x="0" y="24892"/>
                </a:lnTo>
                <a:lnTo>
                  <a:pt x="407736" y="527877"/>
                </a:lnTo>
                <a:lnTo>
                  <a:pt x="438466" y="502980"/>
                </a:lnTo>
                <a:lnTo>
                  <a:pt x="30734" y="0"/>
                </a:lnTo>
                <a:close/>
              </a:path>
            </a:pathLst>
          </a:custGeom>
          <a:solidFill>
            <a:srgbClr val="000000"/>
          </a:solidFill>
        </p:spPr>
        <p:txBody>
          <a:bodyPr wrap="square" lIns="0" tIns="0" rIns="0" bIns="0" rtlCol="0"/>
          <a:lstStyle/>
          <a:p>
            <a:endParaRPr/>
          </a:p>
        </p:txBody>
      </p:sp>
      <p:sp>
        <p:nvSpPr>
          <p:cNvPr id="44" name="object 44"/>
          <p:cNvSpPr/>
          <p:nvPr/>
        </p:nvSpPr>
        <p:spPr>
          <a:xfrm>
            <a:off x="6323203" y="2498470"/>
            <a:ext cx="1120775" cy="586105"/>
          </a:xfrm>
          <a:custGeom>
            <a:avLst/>
            <a:gdLst/>
            <a:ahLst/>
            <a:cxnLst/>
            <a:rect l="l" t="t" r="r" b="b"/>
            <a:pathLst>
              <a:path w="1120775" h="586105">
                <a:moveTo>
                  <a:pt x="1005480" y="549528"/>
                </a:moveTo>
                <a:lnTo>
                  <a:pt x="987425" y="584834"/>
                </a:lnTo>
                <a:lnTo>
                  <a:pt x="1120267" y="585977"/>
                </a:lnTo>
                <a:lnTo>
                  <a:pt x="1100067" y="558545"/>
                </a:lnTo>
                <a:lnTo>
                  <a:pt x="1023112" y="558545"/>
                </a:lnTo>
                <a:lnTo>
                  <a:pt x="1005480" y="549528"/>
                </a:lnTo>
                <a:close/>
              </a:path>
              <a:path w="1120775" h="586105">
                <a:moveTo>
                  <a:pt x="1023531" y="514231"/>
                </a:moveTo>
                <a:lnTo>
                  <a:pt x="1005480" y="549528"/>
                </a:lnTo>
                <a:lnTo>
                  <a:pt x="1023112" y="558545"/>
                </a:lnTo>
                <a:lnTo>
                  <a:pt x="1041146" y="523239"/>
                </a:lnTo>
                <a:lnTo>
                  <a:pt x="1023531" y="514231"/>
                </a:lnTo>
                <a:close/>
              </a:path>
              <a:path w="1120775" h="586105">
                <a:moveTo>
                  <a:pt x="1041526" y="479043"/>
                </a:moveTo>
                <a:lnTo>
                  <a:pt x="1023531" y="514231"/>
                </a:lnTo>
                <a:lnTo>
                  <a:pt x="1041146" y="523239"/>
                </a:lnTo>
                <a:lnTo>
                  <a:pt x="1023112" y="558545"/>
                </a:lnTo>
                <a:lnTo>
                  <a:pt x="1100067" y="558545"/>
                </a:lnTo>
                <a:lnTo>
                  <a:pt x="1041526" y="479043"/>
                </a:lnTo>
                <a:close/>
              </a:path>
              <a:path w="1120775" h="586105">
                <a:moveTo>
                  <a:pt x="18034" y="0"/>
                </a:moveTo>
                <a:lnTo>
                  <a:pt x="0" y="35305"/>
                </a:lnTo>
                <a:lnTo>
                  <a:pt x="1005480" y="549528"/>
                </a:lnTo>
                <a:lnTo>
                  <a:pt x="1023531" y="514231"/>
                </a:lnTo>
                <a:lnTo>
                  <a:pt x="18034" y="0"/>
                </a:lnTo>
                <a:close/>
              </a:path>
            </a:pathLst>
          </a:custGeom>
          <a:solidFill>
            <a:srgbClr val="000000"/>
          </a:solidFill>
        </p:spPr>
        <p:txBody>
          <a:bodyPr wrap="square" lIns="0" tIns="0" rIns="0" bIns="0" rtlCol="0"/>
          <a:lstStyle/>
          <a:p>
            <a:endParaRPr/>
          </a:p>
        </p:txBody>
      </p:sp>
      <p:sp>
        <p:nvSpPr>
          <p:cNvPr id="45" name="object 45"/>
          <p:cNvSpPr/>
          <p:nvPr/>
        </p:nvSpPr>
        <p:spPr>
          <a:xfrm>
            <a:off x="6327902" y="2496820"/>
            <a:ext cx="2649220" cy="641350"/>
          </a:xfrm>
          <a:custGeom>
            <a:avLst/>
            <a:gdLst/>
            <a:ahLst/>
            <a:cxnLst/>
            <a:rect l="l" t="t" r="r" b="b"/>
            <a:pathLst>
              <a:path w="2649220" h="641350">
                <a:moveTo>
                  <a:pt x="2528789" y="602493"/>
                </a:moveTo>
                <a:lnTo>
                  <a:pt x="2520188" y="641222"/>
                </a:lnTo>
                <a:lnTo>
                  <a:pt x="2649093" y="609091"/>
                </a:lnTo>
                <a:lnTo>
                  <a:pt x="2646284" y="606805"/>
                </a:lnTo>
                <a:lnTo>
                  <a:pt x="2548128" y="606805"/>
                </a:lnTo>
                <a:lnTo>
                  <a:pt x="2528789" y="602493"/>
                </a:lnTo>
                <a:close/>
              </a:path>
              <a:path w="2649220" h="641350">
                <a:moveTo>
                  <a:pt x="2537367" y="563872"/>
                </a:moveTo>
                <a:lnTo>
                  <a:pt x="2528789" y="602493"/>
                </a:lnTo>
                <a:lnTo>
                  <a:pt x="2548128" y="606805"/>
                </a:lnTo>
                <a:lnTo>
                  <a:pt x="2556764" y="568197"/>
                </a:lnTo>
                <a:lnTo>
                  <a:pt x="2537367" y="563872"/>
                </a:lnTo>
                <a:close/>
              </a:path>
              <a:path w="2649220" h="641350">
                <a:moveTo>
                  <a:pt x="2545969" y="525144"/>
                </a:moveTo>
                <a:lnTo>
                  <a:pt x="2537367" y="563872"/>
                </a:lnTo>
                <a:lnTo>
                  <a:pt x="2556764" y="568197"/>
                </a:lnTo>
                <a:lnTo>
                  <a:pt x="2548128" y="606805"/>
                </a:lnTo>
                <a:lnTo>
                  <a:pt x="2646284" y="606805"/>
                </a:lnTo>
                <a:lnTo>
                  <a:pt x="2545969" y="525144"/>
                </a:lnTo>
                <a:close/>
              </a:path>
              <a:path w="2649220" h="641350">
                <a:moveTo>
                  <a:pt x="8636" y="0"/>
                </a:moveTo>
                <a:lnTo>
                  <a:pt x="0" y="38607"/>
                </a:lnTo>
                <a:lnTo>
                  <a:pt x="2528789" y="602493"/>
                </a:lnTo>
                <a:lnTo>
                  <a:pt x="2537367" y="563872"/>
                </a:lnTo>
                <a:lnTo>
                  <a:pt x="8636" y="0"/>
                </a:lnTo>
                <a:close/>
              </a:path>
            </a:pathLst>
          </a:custGeom>
          <a:solidFill>
            <a:srgbClr val="000000"/>
          </a:solidFill>
        </p:spPr>
        <p:txBody>
          <a:bodyPr wrap="square" lIns="0" tIns="0" rIns="0" bIns="0" rtlCol="0"/>
          <a:lstStyle/>
          <a:p>
            <a:endParaRPr/>
          </a:p>
        </p:txBody>
      </p:sp>
      <p:sp>
        <p:nvSpPr>
          <p:cNvPr id="46" name="object 46"/>
          <p:cNvSpPr/>
          <p:nvPr/>
        </p:nvSpPr>
        <p:spPr>
          <a:xfrm>
            <a:off x="5939028" y="2505075"/>
            <a:ext cx="410209" cy="601345"/>
          </a:xfrm>
          <a:custGeom>
            <a:avLst/>
            <a:gdLst/>
            <a:ahLst/>
            <a:cxnLst/>
            <a:rect l="l" t="t" r="r" b="b"/>
            <a:pathLst>
              <a:path w="410210" h="601344">
                <a:moveTo>
                  <a:pt x="16510" y="469011"/>
                </a:moveTo>
                <a:lnTo>
                  <a:pt x="0" y="600837"/>
                </a:lnTo>
                <a:lnTo>
                  <a:pt x="115443" y="534924"/>
                </a:lnTo>
                <a:lnTo>
                  <a:pt x="107246" y="529463"/>
                </a:lnTo>
                <a:lnTo>
                  <a:pt x="71500" y="529463"/>
                </a:lnTo>
                <a:lnTo>
                  <a:pt x="38481" y="507491"/>
                </a:lnTo>
                <a:lnTo>
                  <a:pt x="49496" y="490987"/>
                </a:lnTo>
                <a:lnTo>
                  <a:pt x="16510" y="469011"/>
                </a:lnTo>
                <a:close/>
              </a:path>
              <a:path w="410210" h="601344">
                <a:moveTo>
                  <a:pt x="49496" y="490987"/>
                </a:moveTo>
                <a:lnTo>
                  <a:pt x="38481" y="507491"/>
                </a:lnTo>
                <a:lnTo>
                  <a:pt x="71500" y="529463"/>
                </a:lnTo>
                <a:lnTo>
                  <a:pt x="82505" y="512979"/>
                </a:lnTo>
                <a:lnTo>
                  <a:pt x="49496" y="490987"/>
                </a:lnTo>
                <a:close/>
              </a:path>
              <a:path w="410210" h="601344">
                <a:moveTo>
                  <a:pt x="82505" y="512979"/>
                </a:moveTo>
                <a:lnTo>
                  <a:pt x="71500" y="529463"/>
                </a:lnTo>
                <a:lnTo>
                  <a:pt x="107246" y="529463"/>
                </a:lnTo>
                <a:lnTo>
                  <a:pt x="82505" y="512979"/>
                </a:lnTo>
                <a:close/>
              </a:path>
              <a:path w="410210" h="601344">
                <a:moveTo>
                  <a:pt x="377189" y="0"/>
                </a:moveTo>
                <a:lnTo>
                  <a:pt x="49496" y="490987"/>
                </a:lnTo>
                <a:lnTo>
                  <a:pt x="82505" y="512979"/>
                </a:lnTo>
                <a:lnTo>
                  <a:pt x="410210" y="22098"/>
                </a:lnTo>
                <a:lnTo>
                  <a:pt x="377189" y="0"/>
                </a:lnTo>
                <a:close/>
              </a:path>
            </a:pathLst>
          </a:custGeom>
          <a:solidFill>
            <a:srgbClr val="000000"/>
          </a:solidFill>
        </p:spPr>
        <p:txBody>
          <a:bodyPr wrap="square" lIns="0" tIns="0" rIns="0" bIns="0" rtlCol="0"/>
          <a:lstStyle/>
          <a:p>
            <a:endParaRPr/>
          </a:p>
        </p:txBody>
      </p:sp>
      <p:sp>
        <p:nvSpPr>
          <p:cNvPr id="47" name="object 47"/>
          <p:cNvSpPr/>
          <p:nvPr/>
        </p:nvSpPr>
        <p:spPr>
          <a:xfrm>
            <a:off x="5271515" y="2498851"/>
            <a:ext cx="1070610" cy="607060"/>
          </a:xfrm>
          <a:custGeom>
            <a:avLst/>
            <a:gdLst/>
            <a:ahLst/>
            <a:cxnLst/>
            <a:rect l="l" t="t" r="r" b="b"/>
            <a:pathLst>
              <a:path w="1070610" h="607060">
                <a:moveTo>
                  <a:pt x="75057" y="497332"/>
                </a:moveTo>
                <a:lnTo>
                  <a:pt x="0" y="607060"/>
                </a:lnTo>
                <a:lnTo>
                  <a:pt x="132714" y="601218"/>
                </a:lnTo>
                <a:lnTo>
                  <a:pt x="118829" y="576199"/>
                </a:lnTo>
                <a:lnTo>
                  <a:pt x="96138" y="576199"/>
                </a:lnTo>
                <a:lnTo>
                  <a:pt x="76962" y="541527"/>
                </a:lnTo>
                <a:lnTo>
                  <a:pt x="94250" y="531914"/>
                </a:lnTo>
                <a:lnTo>
                  <a:pt x="75057" y="497332"/>
                </a:lnTo>
                <a:close/>
              </a:path>
              <a:path w="1070610" h="607060">
                <a:moveTo>
                  <a:pt x="94250" y="531914"/>
                </a:moveTo>
                <a:lnTo>
                  <a:pt x="76962" y="541527"/>
                </a:lnTo>
                <a:lnTo>
                  <a:pt x="96138" y="576199"/>
                </a:lnTo>
                <a:lnTo>
                  <a:pt x="113477" y="566556"/>
                </a:lnTo>
                <a:lnTo>
                  <a:pt x="94250" y="531914"/>
                </a:lnTo>
                <a:close/>
              </a:path>
              <a:path w="1070610" h="607060">
                <a:moveTo>
                  <a:pt x="113477" y="566556"/>
                </a:moveTo>
                <a:lnTo>
                  <a:pt x="96138" y="576199"/>
                </a:lnTo>
                <a:lnTo>
                  <a:pt x="118829" y="576199"/>
                </a:lnTo>
                <a:lnTo>
                  <a:pt x="113477" y="566556"/>
                </a:lnTo>
                <a:close/>
              </a:path>
              <a:path w="1070610" h="607060">
                <a:moveTo>
                  <a:pt x="1050798" y="0"/>
                </a:moveTo>
                <a:lnTo>
                  <a:pt x="94250" y="531914"/>
                </a:lnTo>
                <a:lnTo>
                  <a:pt x="113477" y="566556"/>
                </a:lnTo>
                <a:lnTo>
                  <a:pt x="1070102" y="34544"/>
                </a:lnTo>
                <a:lnTo>
                  <a:pt x="1050798" y="0"/>
                </a:lnTo>
                <a:close/>
              </a:path>
            </a:pathLst>
          </a:custGeom>
          <a:solidFill>
            <a:srgbClr val="000000"/>
          </a:solidFill>
        </p:spPr>
        <p:txBody>
          <a:bodyPr wrap="square" lIns="0" tIns="0" rIns="0" bIns="0" rtlCol="0"/>
          <a:lstStyle/>
          <a:p>
            <a:endParaRPr/>
          </a:p>
        </p:txBody>
      </p:sp>
      <p:sp>
        <p:nvSpPr>
          <p:cNvPr id="48" name="object 48"/>
          <p:cNvSpPr/>
          <p:nvPr/>
        </p:nvSpPr>
        <p:spPr>
          <a:xfrm>
            <a:off x="3976115" y="2496947"/>
            <a:ext cx="2360930" cy="648335"/>
          </a:xfrm>
          <a:custGeom>
            <a:avLst/>
            <a:gdLst/>
            <a:ahLst/>
            <a:cxnLst/>
            <a:rect l="l" t="t" r="r" b="b"/>
            <a:pathLst>
              <a:path w="2360929" h="648335">
                <a:moveTo>
                  <a:pt x="100457" y="533145"/>
                </a:moveTo>
                <a:lnTo>
                  <a:pt x="0" y="620140"/>
                </a:lnTo>
                <a:lnTo>
                  <a:pt x="129921" y="648335"/>
                </a:lnTo>
                <a:lnTo>
                  <a:pt x="121344" y="614806"/>
                </a:lnTo>
                <a:lnTo>
                  <a:pt x="100837" y="614806"/>
                </a:lnTo>
                <a:lnTo>
                  <a:pt x="91059" y="576452"/>
                </a:lnTo>
                <a:lnTo>
                  <a:pt x="110280" y="571549"/>
                </a:lnTo>
                <a:lnTo>
                  <a:pt x="100457" y="533145"/>
                </a:lnTo>
                <a:close/>
              </a:path>
              <a:path w="2360929" h="648335">
                <a:moveTo>
                  <a:pt x="110280" y="571549"/>
                </a:moveTo>
                <a:lnTo>
                  <a:pt x="91059" y="576452"/>
                </a:lnTo>
                <a:lnTo>
                  <a:pt x="100837" y="614806"/>
                </a:lnTo>
                <a:lnTo>
                  <a:pt x="120088" y="609896"/>
                </a:lnTo>
                <a:lnTo>
                  <a:pt x="110280" y="571549"/>
                </a:lnTo>
                <a:close/>
              </a:path>
              <a:path w="2360929" h="648335">
                <a:moveTo>
                  <a:pt x="120088" y="609896"/>
                </a:moveTo>
                <a:lnTo>
                  <a:pt x="100837" y="614806"/>
                </a:lnTo>
                <a:lnTo>
                  <a:pt x="121344" y="614806"/>
                </a:lnTo>
                <a:lnTo>
                  <a:pt x="120088" y="609896"/>
                </a:lnTo>
                <a:close/>
              </a:path>
              <a:path w="2360929" h="648335">
                <a:moveTo>
                  <a:pt x="2350897" y="0"/>
                </a:moveTo>
                <a:lnTo>
                  <a:pt x="110280" y="571549"/>
                </a:lnTo>
                <a:lnTo>
                  <a:pt x="120088" y="609896"/>
                </a:lnTo>
                <a:lnTo>
                  <a:pt x="2360803" y="38353"/>
                </a:lnTo>
                <a:lnTo>
                  <a:pt x="2350897" y="0"/>
                </a:lnTo>
                <a:close/>
              </a:path>
            </a:pathLst>
          </a:custGeom>
          <a:solidFill>
            <a:srgbClr val="000000"/>
          </a:solidFill>
        </p:spPr>
        <p:txBody>
          <a:bodyPr wrap="square" lIns="0" tIns="0" rIns="0" bIns="0" rtlCol="0"/>
          <a:lstStyle/>
          <a:p>
            <a:endParaRPr/>
          </a:p>
        </p:txBody>
      </p:sp>
      <p:sp>
        <p:nvSpPr>
          <p:cNvPr id="49" name="object 49"/>
          <p:cNvSpPr/>
          <p:nvPr/>
        </p:nvSpPr>
        <p:spPr>
          <a:xfrm>
            <a:off x="2557272" y="4800600"/>
            <a:ext cx="7544561" cy="805434"/>
          </a:xfrm>
          <a:prstGeom prst="rect">
            <a:avLst/>
          </a:prstGeom>
          <a:blipFill>
            <a:blip r:embed="rId12" cstate="print"/>
            <a:stretch>
              <a:fillRect/>
            </a:stretch>
          </a:blipFill>
        </p:spPr>
        <p:txBody>
          <a:bodyPr wrap="square" lIns="0" tIns="0" rIns="0" bIns="0" rtlCol="0"/>
          <a:lstStyle/>
          <a:p>
            <a:endParaRPr/>
          </a:p>
        </p:txBody>
      </p:sp>
      <p:sp>
        <p:nvSpPr>
          <p:cNvPr id="50" name="object 50"/>
          <p:cNvSpPr/>
          <p:nvPr/>
        </p:nvSpPr>
        <p:spPr>
          <a:xfrm>
            <a:off x="4474464" y="4812791"/>
            <a:ext cx="3704082" cy="842010"/>
          </a:xfrm>
          <a:prstGeom prst="rect">
            <a:avLst/>
          </a:prstGeom>
          <a:blipFill>
            <a:blip r:embed="rId13" cstate="print"/>
            <a:stretch>
              <a:fillRect/>
            </a:stretch>
          </a:blipFill>
        </p:spPr>
        <p:txBody>
          <a:bodyPr wrap="square" lIns="0" tIns="0" rIns="0" bIns="0" rtlCol="0"/>
          <a:lstStyle/>
          <a:p>
            <a:endParaRPr/>
          </a:p>
        </p:txBody>
      </p:sp>
      <p:sp>
        <p:nvSpPr>
          <p:cNvPr id="51" name="object 51"/>
          <p:cNvSpPr/>
          <p:nvPr/>
        </p:nvSpPr>
        <p:spPr>
          <a:xfrm>
            <a:off x="2622804" y="4844796"/>
            <a:ext cx="7416165" cy="676910"/>
          </a:xfrm>
          <a:custGeom>
            <a:avLst/>
            <a:gdLst/>
            <a:ahLst/>
            <a:cxnLst/>
            <a:rect l="l" t="t" r="r" b="b"/>
            <a:pathLst>
              <a:path w="7416165" h="676910">
                <a:moveTo>
                  <a:pt x="0" y="676655"/>
                </a:moveTo>
                <a:lnTo>
                  <a:pt x="7415783" y="676655"/>
                </a:lnTo>
                <a:lnTo>
                  <a:pt x="7415783" y="0"/>
                </a:lnTo>
                <a:lnTo>
                  <a:pt x="0" y="0"/>
                </a:lnTo>
                <a:lnTo>
                  <a:pt x="0" y="676655"/>
                </a:lnTo>
                <a:close/>
              </a:path>
            </a:pathLst>
          </a:custGeom>
          <a:solidFill>
            <a:srgbClr val="622422"/>
          </a:solidFill>
        </p:spPr>
        <p:txBody>
          <a:bodyPr wrap="square" lIns="0" tIns="0" rIns="0" bIns="0" rtlCol="0"/>
          <a:lstStyle/>
          <a:p>
            <a:endParaRPr/>
          </a:p>
        </p:txBody>
      </p:sp>
      <p:sp>
        <p:nvSpPr>
          <p:cNvPr id="52" name="object 52"/>
          <p:cNvSpPr/>
          <p:nvPr/>
        </p:nvSpPr>
        <p:spPr>
          <a:xfrm>
            <a:off x="2622804" y="4844796"/>
            <a:ext cx="7416165" cy="676910"/>
          </a:xfrm>
          <a:custGeom>
            <a:avLst/>
            <a:gdLst/>
            <a:ahLst/>
            <a:cxnLst/>
            <a:rect l="l" t="t" r="r" b="b"/>
            <a:pathLst>
              <a:path w="7416165" h="676910">
                <a:moveTo>
                  <a:pt x="0" y="676655"/>
                </a:moveTo>
                <a:lnTo>
                  <a:pt x="7415783" y="676655"/>
                </a:lnTo>
                <a:lnTo>
                  <a:pt x="7415783" y="0"/>
                </a:lnTo>
                <a:lnTo>
                  <a:pt x="0" y="0"/>
                </a:lnTo>
                <a:lnTo>
                  <a:pt x="0" y="676655"/>
                </a:lnTo>
                <a:close/>
              </a:path>
            </a:pathLst>
          </a:custGeom>
          <a:ln w="39624">
            <a:solidFill>
              <a:srgbClr val="FFFFFF"/>
            </a:solidFill>
          </a:ln>
        </p:spPr>
        <p:txBody>
          <a:bodyPr wrap="square" lIns="0" tIns="0" rIns="0" bIns="0" rtlCol="0"/>
          <a:lstStyle/>
          <a:p>
            <a:endParaRPr/>
          </a:p>
        </p:txBody>
      </p:sp>
      <p:sp>
        <p:nvSpPr>
          <p:cNvPr id="53" name="object 53"/>
          <p:cNvSpPr/>
          <p:nvPr/>
        </p:nvSpPr>
        <p:spPr>
          <a:xfrm>
            <a:off x="2557272" y="5550408"/>
            <a:ext cx="7544561" cy="662178"/>
          </a:xfrm>
          <a:prstGeom prst="rect">
            <a:avLst/>
          </a:prstGeom>
          <a:blipFill>
            <a:blip r:embed="rId14" cstate="print"/>
            <a:stretch>
              <a:fillRect/>
            </a:stretch>
          </a:blipFill>
        </p:spPr>
        <p:txBody>
          <a:bodyPr wrap="square" lIns="0" tIns="0" rIns="0" bIns="0" rtlCol="0"/>
          <a:lstStyle/>
          <a:p>
            <a:endParaRPr/>
          </a:p>
        </p:txBody>
      </p:sp>
      <p:sp>
        <p:nvSpPr>
          <p:cNvPr id="54" name="object 54"/>
          <p:cNvSpPr/>
          <p:nvPr/>
        </p:nvSpPr>
        <p:spPr>
          <a:xfrm>
            <a:off x="4041647" y="5626595"/>
            <a:ext cx="4569713" cy="570738"/>
          </a:xfrm>
          <a:prstGeom prst="rect">
            <a:avLst/>
          </a:prstGeom>
          <a:blipFill>
            <a:blip r:embed="rId15" cstate="print"/>
            <a:stretch>
              <a:fillRect/>
            </a:stretch>
          </a:blipFill>
        </p:spPr>
        <p:txBody>
          <a:bodyPr wrap="square" lIns="0" tIns="0" rIns="0" bIns="0" rtlCol="0"/>
          <a:lstStyle/>
          <a:p>
            <a:endParaRPr/>
          </a:p>
        </p:txBody>
      </p:sp>
      <p:sp>
        <p:nvSpPr>
          <p:cNvPr id="55" name="object 55"/>
          <p:cNvSpPr/>
          <p:nvPr/>
        </p:nvSpPr>
        <p:spPr>
          <a:xfrm>
            <a:off x="2622804" y="5594603"/>
            <a:ext cx="7416165" cy="533400"/>
          </a:xfrm>
          <a:custGeom>
            <a:avLst/>
            <a:gdLst/>
            <a:ahLst/>
            <a:cxnLst/>
            <a:rect l="l" t="t" r="r" b="b"/>
            <a:pathLst>
              <a:path w="7416165" h="533400">
                <a:moveTo>
                  <a:pt x="0" y="533400"/>
                </a:moveTo>
                <a:lnTo>
                  <a:pt x="7415783" y="533400"/>
                </a:lnTo>
                <a:lnTo>
                  <a:pt x="7415783" y="0"/>
                </a:lnTo>
                <a:lnTo>
                  <a:pt x="0" y="0"/>
                </a:lnTo>
                <a:lnTo>
                  <a:pt x="0" y="533400"/>
                </a:lnTo>
                <a:close/>
              </a:path>
            </a:pathLst>
          </a:custGeom>
          <a:solidFill>
            <a:srgbClr val="943735"/>
          </a:solidFill>
        </p:spPr>
        <p:txBody>
          <a:bodyPr wrap="square" lIns="0" tIns="0" rIns="0" bIns="0" rtlCol="0"/>
          <a:lstStyle/>
          <a:p>
            <a:endParaRPr/>
          </a:p>
        </p:txBody>
      </p:sp>
      <p:sp>
        <p:nvSpPr>
          <p:cNvPr id="56" name="object 56"/>
          <p:cNvSpPr/>
          <p:nvPr/>
        </p:nvSpPr>
        <p:spPr>
          <a:xfrm>
            <a:off x="2622804" y="5594603"/>
            <a:ext cx="7416165" cy="533400"/>
          </a:xfrm>
          <a:custGeom>
            <a:avLst/>
            <a:gdLst/>
            <a:ahLst/>
            <a:cxnLst/>
            <a:rect l="l" t="t" r="r" b="b"/>
            <a:pathLst>
              <a:path w="7416165" h="533400">
                <a:moveTo>
                  <a:pt x="0" y="533400"/>
                </a:moveTo>
                <a:lnTo>
                  <a:pt x="7415783" y="533400"/>
                </a:lnTo>
                <a:lnTo>
                  <a:pt x="7415783" y="0"/>
                </a:lnTo>
                <a:lnTo>
                  <a:pt x="0" y="0"/>
                </a:lnTo>
                <a:lnTo>
                  <a:pt x="0" y="533400"/>
                </a:lnTo>
                <a:close/>
              </a:path>
            </a:pathLst>
          </a:custGeom>
          <a:ln w="39624">
            <a:solidFill>
              <a:srgbClr val="FFFFFF"/>
            </a:solidFill>
          </a:ln>
        </p:spPr>
        <p:txBody>
          <a:bodyPr wrap="square" lIns="0" tIns="0" rIns="0" bIns="0" rtlCol="0"/>
          <a:lstStyle/>
          <a:p>
            <a:endParaRPr/>
          </a:p>
        </p:txBody>
      </p:sp>
      <p:sp>
        <p:nvSpPr>
          <p:cNvPr id="57" name="object 57"/>
          <p:cNvSpPr/>
          <p:nvPr/>
        </p:nvSpPr>
        <p:spPr>
          <a:xfrm>
            <a:off x="2557272" y="6135617"/>
            <a:ext cx="7544561" cy="662178"/>
          </a:xfrm>
          <a:prstGeom prst="rect">
            <a:avLst/>
          </a:prstGeom>
          <a:blipFill>
            <a:blip r:embed="rId14" cstate="print"/>
            <a:stretch>
              <a:fillRect/>
            </a:stretch>
          </a:blipFill>
        </p:spPr>
        <p:txBody>
          <a:bodyPr wrap="square" lIns="0" tIns="0" rIns="0" bIns="0" rtlCol="0"/>
          <a:lstStyle/>
          <a:p>
            <a:endParaRPr/>
          </a:p>
        </p:txBody>
      </p:sp>
      <p:sp>
        <p:nvSpPr>
          <p:cNvPr id="58" name="object 58"/>
          <p:cNvSpPr/>
          <p:nvPr/>
        </p:nvSpPr>
        <p:spPr>
          <a:xfrm>
            <a:off x="3880103" y="6211828"/>
            <a:ext cx="4892802" cy="570725"/>
          </a:xfrm>
          <a:prstGeom prst="rect">
            <a:avLst/>
          </a:prstGeom>
          <a:blipFill>
            <a:blip r:embed="rId16" cstate="print"/>
            <a:stretch>
              <a:fillRect/>
            </a:stretch>
          </a:blipFill>
        </p:spPr>
        <p:txBody>
          <a:bodyPr wrap="square" lIns="0" tIns="0" rIns="0" bIns="0" rtlCol="0"/>
          <a:lstStyle/>
          <a:p>
            <a:endParaRPr/>
          </a:p>
        </p:txBody>
      </p:sp>
      <p:sp>
        <p:nvSpPr>
          <p:cNvPr id="59" name="object 59"/>
          <p:cNvSpPr/>
          <p:nvPr/>
        </p:nvSpPr>
        <p:spPr>
          <a:xfrm>
            <a:off x="2622804" y="6179820"/>
            <a:ext cx="7416165" cy="533400"/>
          </a:xfrm>
          <a:custGeom>
            <a:avLst/>
            <a:gdLst/>
            <a:ahLst/>
            <a:cxnLst/>
            <a:rect l="l" t="t" r="r" b="b"/>
            <a:pathLst>
              <a:path w="7416165" h="533400">
                <a:moveTo>
                  <a:pt x="0" y="533399"/>
                </a:moveTo>
                <a:lnTo>
                  <a:pt x="7415783" y="533399"/>
                </a:lnTo>
                <a:lnTo>
                  <a:pt x="7415783" y="0"/>
                </a:lnTo>
                <a:lnTo>
                  <a:pt x="0" y="0"/>
                </a:lnTo>
                <a:lnTo>
                  <a:pt x="0" y="533399"/>
                </a:lnTo>
                <a:close/>
              </a:path>
            </a:pathLst>
          </a:custGeom>
          <a:solidFill>
            <a:srgbClr val="E36C09"/>
          </a:solidFill>
        </p:spPr>
        <p:txBody>
          <a:bodyPr wrap="square" lIns="0" tIns="0" rIns="0" bIns="0" rtlCol="0"/>
          <a:lstStyle/>
          <a:p>
            <a:endParaRPr/>
          </a:p>
        </p:txBody>
      </p:sp>
      <p:sp>
        <p:nvSpPr>
          <p:cNvPr id="60" name="object 60"/>
          <p:cNvSpPr/>
          <p:nvPr/>
        </p:nvSpPr>
        <p:spPr>
          <a:xfrm>
            <a:off x="2622804" y="6179820"/>
            <a:ext cx="7416165" cy="533400"/>
          </a:xfrm>
          <a:custGeom>
            <a:avLst/>
            <a:gdLst/>
            <a:ahLst/>
            <a:cxnLst/>
            <a:rect l="l" t="t" r="r" b="b"/>
            <a:pathLst>
              <a:path w="7416165" h="533400">
                <a:moveTo>
                  <a:pt x="0" y="533399"/>
                </a:moveTo>
                <a:lnTo>
                  <a:pt x="7415783" y="533399"/>
                </a:lnTo>
                <a:lnTo>
                  <a:pt x="7415783" y="0"/>
                </a:lnTo>
                <a:lnTo>
                  <a:pt x="0" y="0"/>
                </a:lnTo>
                <a:lnTo>
                  <a:pt x="0" y="533399"/>
                </a:lnTo>
                <a:close/>
              </a:path>
            </a:pathLst>
          </a:custGeom>
          <a:ln w="39624">
            <a:solidFill>
              <a:srgbClr val="FFFFFF"/>
            </a:solidFill>
          </a:ln>
        </p:spPr>
        <p:txBody>
          <a:bodyPr wrap="square" lIns="0" tIns="0" rIns="0" bIns="0" rtlCol="0"/>
          <a:lstStyle/>
          <a:p>
            <a:endParaRPr/>
          </a:p>
        </p:txBody>
      </p:sp>
      <p:sp>
        <p:nvSpPr>
          <p:cNvPr id="61" name="object 61"/>
          <p:cNvSpPr txBox="1"/>
          <p:nvPr/>
        </p:nvSpPr>
        <p:spPr>
          <a:xfrm>
            <a:off x="4052442" y="4937531"/>
            <a:ext cx="4557395" cy="1655445"/>
          </a:xfrm>
          <a:prstGeom prst="rect">
            <a:avLst/>
          </a:prstGeom>
        </p:spPr>
        <p:txBody>
          <a:bodyPr vert="horz" wrap="square" lIns="0" tIns="0" rIns="0" bIns="0" rtlCol="0">
            <a:spAutoFit/>
          </a:bodyPr>
          <a:lstStyle/>
          <a:p>
            <a:pPr algn="ctr">
              <a:lnSpc>
                <a:spcPct val="100000"/>
              </a:lnSpc>
            </a:pPr>
            <a:r>
              <a:rPr sz="1800" b="1" dirty="0">
                <a:solidFill>
                  <a:srgbClr val="FFFFFF"/>
                </a:solidFill>
                <a:latin typeface="Calibri"/>
                <a:cs typeface="Calibri"/>
              </a:rPr>
              <a:t>I</a:t>
            </a:r>
            <a:r>
              <a:rPr sz="1800" b="1" spc="-10" dirty="0">
                <a:solidFill>
                  <a:srgbClr val="FFFFFF"/>
                </a:solidFill>
                <a:latin typeface="Calibri"/>
                <a:cs typeface="Calibri"/>
              </a:rPr>
              <a:t>n</a:t>
            </a:r>
            <a:r>
              <a:rPr sz="1800" b="1" spc="-25" dirty="0">
                <a:solidFill>
                  <a:srgbClr val="FFFFFF"/>
                </a:solidFill>
                <a:latin typeface="Calibri"/>
                <a:cs typeface="Calibri"/>
              </a:rPr>
              <a:t>s</a:t>
            </a:r>
            <a:r>
              <a:rPr sz="1800" b="1" dirty="0">
                <a:solidFill>
                  <a:srgbClr val="FFFFFF"/>
                </a:solidFill>
                <a:latin typeface="Calibri"/>
                <a:cs typeface="Calibri"/>
              </a:rPr>
              <a:t>tr</a:t>
            </a:r>
            <a:r>
              <a:rPr sz="1800" b="1" spc="-10" dirty="0">
                <a:solidFill>
                  <a:srgbClr val="FFFFFF"/>
                </a:solidFill>
                <a:latin typeface="Calibri"/>
                <a:cs typeface="Calibri"/>
              </a:rPr>
              <a:t>u</a:t>
            </a:r>
            <a:r>
              <a:rPr sz="1800" b="1" spc="-5" dirty="0">
                <a:solidFill>
                  <a:srgbClr val="FFFFFF"/>
                </a:solidFill>
                <a:latin typeface="Calibri"/>
                <a:cs typeface="Calibri"/>
              </a:rPr>
              <a:t>me</a:t>
            </a:r>
            <a:r>
              <a:rPr sz="1800" b="1" dirty="0">
                <a:solidFill>
                  <a:srgbClr val="FFFFFF"/>
                </a:solidFill>
                <a:latin typeface="Calibri"/>
                <a:cs typeface="Calibri"/>
              </a:rPr>
              <a:t>n</a:t>
            </a:r>
            <a:r>
              <a:rPr sz="1800" b="1" spc="-25" dirty="0">
                <a:solidFill>
                  <a:srgbClr val="FFFFFF"/>
                </a:solidFill>
                <a:latin typeface="Calibri"/>
                <a:cs typeface="Calibri"/>
              </a:rPr>
              <a:t> P</a:t>
            </a:r>
            <a:r>
              <a:rPr sz="1800" b="1" spc="-5" dirty="0">
                <a:solidFill>
                  <a:srgbClr val="FFFFFF"/>
                </a:solidFill>
                <a:latin typeface="Calibri"/>
                <a:cs typeface="Calibri"/>
              </a:rPr>
              <a:t>en</a:t>
            </a:r>
            <a:r>
              <a:rPr sz="1800" b="1" spc="-15" dirty="0">
                <a:solidFill>
                  <a:srgbClr val="FFFFFF"/>
                </a:solidFill>
                <a:latin typeface="Calibri"/>
                <a:cs typeface="Calibri"/>
              </a:rPr>
              <a:t>i</a:t>
            </a:r>
            <a:r>
              <a:rPr sz="1800" b="1" spc="-20" dirty="0">
                <a:solidFill>
                  <a:srgbClr val="FFFFFF"/>
                </a:solidFill>
                <a:latin typeface="Calibri"/>
                <a:cs typeface="Calibri"/>
              </a:rPr>
              <a:t>l</a:t>
            </a:r>
            <a:r>
              <a:rPr sz="1800" b="1" dirty="0">
                <a:solidFill>
                  <a:srgbClr val="FFFFFF"/>
                </a:solidFill>
                <a:latin typeface="Calibri"/>
                <a:cs typeface="Calibri"/>
              </a:rPr>
              <a:t>a</a:t>
            </a:r>
            <a:r>
              <a:rPr sz="1800" b="1" spc="-15" dirty="0">
                <a:solidFill>
                  <a:srgbClr val="FFFFFF"/>
                </a:solidFill>
                <a:latin typeface="Calibri"/>
                <a:cs typeface="Calibri"/>
              </a:rPr>
              <a:t>i</a:t>
            </a:r>
            <a:r>
              <a:rPr sz="1800" b="1" dirty="0">
                <a:solidFill>
                  <a:srgbClr val="FFFFFF"/>
                </a:solidFill>
                <a:latin typeface="Calibri"/>
                <a:cs typeface="Calibri"/>
              </a:rPr>
              <a:t>an</a:t>
            </a:r>
            <a:r>
              <a:rPr sz="1800" b="1" spc="15" dirty="0">
                <a:solidFill>
                  <a:srgbClr val="FFFFFF"/>
                </a:solidFill>
                <a:latin typeface="Calibri"/>
                <a:cs typeface="Calibri"/>
              </a:rPr>
              <a:t> </a:t>
            </a:r>
            <a:r>
              <a:rPr sz="1800" b="1" dirty="0">
                <a:solidFill>
                  <a:srgbClr val="FFFFFF"/>
                </a:solidFill>
                <a:latin typeface="Calibri"/>
                <a:cs typeface="Calibri"/>
              </a:rPr>
              <a:t>&amp;</a:t>
            </a:r>
            <a:r>
              <a:rPr sz="1800" b="1" spc="-25" dirty="0">
                <a:solidFill>
                  <a:srgbClr val="FFFFFF"/>
                </a:solidFill>
                <a:latin typeface="Calibri"/>
                <a:cs typeface="Calibri"/>
              </a:rPr>
              <a:t> </a:t>
            </a:r>
            <a:r>
              <a:rPr sz="1800" b="1" spc="-40" dirty="0">
                <a:solidFill>
                  <a:srgbClr val="FFFFFF"/>
                </a:solidFill>
                <a:latin typeface="Calibri"/>
                <a:cs typeface="Calibri"/>
              </a:rPr>
              <a:t>Ev</a:t>
            </a:r>
            <a:r>
              <a:rPr sz="1800" b="1" dirty="0">
                <a:solidFill>
                  <a:srgbClr val="FFFFFF"/>
                </a:solidFill>
                <a:latin typeface="Calibri"/>
                <a:cs typeface="Calibri"/>
              </a:rPr>
              <a:t>a</a:t>
            </a:r>
            <a:r>
              <a:rPr sz="1800" b="1" spc="-15" dirty="0">
                <a:solidFill>
                  <a:srgbClr val="FFFFFF"/>
                </a:solidFill>
                <a:latin typeface="Calibri"/>
                <a:cs typeface="Calibri"/>
              </a:rPr>
              <a:t>l</a:t>
            </a:r>
            <a:r>
              <a:rPr sz="1800" b="1" spc="-10" dirty="0">
                <a:solidFill>
                  <a:srgbClr val="FFFFFF"/>
                </a:solidFill>
                <a:latin typeface="Calibri"/>
                <a:cs typeface="Calibri"/>
              </a:rPr>
              <a:t>u</a:t>
            </a:r>
            <a:r>
              <a:rPr sz="1800" b="1" dirty="0">
                <a:solidFill>
                  <a:srgbClr val="FFFFFF"/>
                </a:solidFill>
                <a:latin typeface="Calibri"/>
                <a:cs typeface="Calibri"/>
              </a:rPr>
              <a:t>asi</a:t>
            </a:r>
            <a:endParaRPr sz="1800">
              <a:latin typeface="Calibri"/>
              <a:cs typeface="Calibri"/>
            </a:endParaRPr>
          </a:p>
          <a:p>
            <a:pPr marL="173990" indent="432434">
              <a:lnSpc>
                <a:spcPct val="100000"/>
              </a:lnSpc>
            </a:pPr>
            <a:r>
              <a:rPr sz="1800" b="1" spc="-20" dirty="0">
                <a:solidFill>
                  <a:srgbClr val="FFFFFF"/>
                </a:solidFill>
                <a:latin typeface="Calibri"/>
                <a:cs typeface="Calibri"/>
              </a:rPr>
              <a:t>(</a:t>
            </a:r>
            <a:r>
              <a:rPr sz="1800" b="1" spc="-25" dirty="0">
                <a:solidFill>
                  <a:srgbClr val="FFFFFF"/>
                </a:solidFill>
                <a:latin typeface="Calibri"/>
                <a:cs typeface="Calibri"/>
              </a:rPr>
              <a:t>S</a:t>
            </a:r>
            <a:r>
              <a:rPr sz="1800" b="1" dirty="0">
                <a:solidFill>
                  <a:srgbClr val="FFFFFF"/>
                </a:solidFill>
                <a:latin typeface="Calibri"/>
                <a:cs typeface="Calibri"/>
              </a:rPr>
              <a:t>e</a:t>
            </a:r>
            <a:r>
              <a:rPr sz="1800" b="1" spc="-10" dirty="0">
                <a:solidFill>
                  <a:srgbClr val="FFFFFF"/>
                </a:solidFill>
                <a:latin typeface="Calibri"/>
                <a:cs typeface="Calibri"/>
              </a:rPr>
              <a:t>su</a:t>
            </a:r>
            <a:r>
              <a:rPr sz="1800" b="1" spc="-15" dirty="0">
                <a:solidFill>
                  <a:srgbClr val="FFFFFF"/>
                </a:solidFill>
                <a:latin typeface="Calibri"/>
                <a:cs typeface="Calibri"/>
              </a:rPr>
              <a:t>a</a:t>
            </a:r>
            <a:r>
              <a:rPr sz="1800" b="1" spc="-5" dirty="0">
                <a:solidFill>
                  <a:srgbClr val="FFFFFF"/>
                </a:solidFill>
                <a:latin typeface="Calibri"/>
                <a:cs typeface="Calibri"/>
              </a:rPr>
              <a:t>i</a:t>
            </a:r>
            <a:r>
              <a:rPr sz="1800" b="1" spc="15" dirty="0">
                <a:solidFill>
                  <a:srgbClr val="FFFFFF"/>
                </a:solidFill>
                <a:latin typeface="Calibri"/>
                <a:cs typeface="Calibri"/>
              </a:rPr>
              <a:t> </a:t>
            </a:r>
            <a:r>
              <a:rPr sz="1800" b="1" spc="-20" dirty="0">
                <a:solidFill>
                  <a:srgbClr val="FFFFFF"/>
                </a:solidFill>
                <a:latin typeface="Calibri"/>
                <a:cs typeface="Calibri"/>
              </a:rPr>
              <a:t>d</a:t>
            </a:r>
            <a:r>
              <a:rPr sz="1800" b="1" dirty="0">
                <a:solidFill>
                  <a:srgbClr val="FFFFFF"/>
                </a:solidFill>
                <a:latin typeface="Calibri"/>
                <a:cs typeface="Calibri"/>
              </a:rPr>
              <a:t>e</a:t>
            </a:r>
            <a:r>
              <a:rPr sz="1800" b="1" spc="-20" dirty="0">
                <a:solidFill>
                  <a:srgbClr val="FFFFFF"/>
                </a:solidFill>
                <a:latin typeface="Calibri"/>
                <a:cs typeface="Calibri"/>
              </a:rPr>
              <a:t>n</a:t>
            </a:r>
            <a:r>
              <a:rPr sz="1800" b="1" spc="-15" dirty="0">
                <a:solidFill>
                  <a:srgbClr val="FFFFFF"/>
                </a:solidFill>
                <a:latin typeface="Calibri"/>
                <a:cs typeface="Calibri"/>
              </a:rPr>
              <a:t>g</a:t>
            </a:r>
            <a:r>
              <a:rPr sz="1800" b="1" spc="-10" dirty="0">
                <a:solidFill>
                  <a:srgbClr val="FFFFFF"/>
                </a:solidFill>
                <a:latin typeface="Calibri"/>
                <a:cs typeface="Calibri"/>
              </a:rPr>
              <a:t>an</a:t>
            </a:r>
            <a:r>
              <a:rPr sz="1800" b="1" spc="-30" dirty="0">
                <a:solidFill>
                  <a:srgbClr val="FFFFFF"/>
                </a:solidFill>
                <a:latin typeface="Calibri"/>
                <a:cs typeface="Calibri"/>
              </a:rPr>
              <a:t> </a:t>
            </a:r>
            <a:r>
              <a:rPr sz="1800" b="1" spc="-20" dirty="0">
                <a:solidFill>
                  <a:srgbClr val="FFFFFF"/>
                </a:solidFill>
                <a:latin typeface="Calibri"/>
                <a:cs typeface="Calibri"/>
              </a:rPr>
              <a:t>indi</a:t>
            </a:r>
            <a:r>
              <a:rPr sz="1800" b="1" spc="-10" dirty="0">
                <a:solidFill>
                  <a:srgbClr val="FFFFFF"/>
                </a:solidFill>
                <a:latin typeface="Calibri"/>
                <a:cs typeface="Calibri"/>
              </a:rPr>
              <a:t>c</a:t>
            </a:r>
            <a:r>
              <a:rPr sz="1800" b="1" spc="-35" dirty="0">
                <a:solidFill>
                  <a:srgbClr val="FFFFFF"/>
                </a:solidFill>
                <a:latin typeface="Calibri"/>
                <a:cs typeface="Calibri"/>
              </a:rPr>
              <a:t>at</a:t>
            </a:r>
            <a:r>
              <a:rPr sz="1800" b="1" spc="-20" dirty="0">
                <a:solidFill>
                  <a:srgbClr val="FFFFFF"/>
                </a:solidFill>
                <a:latin typeface="Calibri"/>
                <a:cs typeface="Calibri"/>
              </a:rPr>
              <a:t>o</a:t>
            </a:r>
            <a:r>
              <a:rPr sz="1800" b="1" dirty="0">
                <a:solidFill>
                  <a:srgbClr val="FFFFFF"/>
                </a:solidFill>
                <a:latin typeface="Calibri"/>
                <a:cs typeface="Calibri"/>
              </a:rPr>
              <a:t>r</a:t>
            </a:r>
            <a:r>
              <a:rPr sz="1800" b="1" spc="25" dirty="0">
                <a:solidFill>
                  <a:srgbClr val="FFFFFF"/>
                </a:solidFill>
                <a:latin typeface="Calibri"/>
                <a:cs typeface="Calibri"/>
              </a:rPr>
              <a:t> </a:t>
            </a:r>
            <a:r>
              <a:rPr sz="1800" b="1" spc="-15" dirty="0">
                <a:solidFill>
                  <a:srgbClr val="FFFFFF"/>
                </a:solidFill>
                <a:latin typeface="Calibri"/>
                <a:cs typeface="Calibri"/>
              </a:rPr>
              <a:t>&amp;</a:t>
            </a:r>
            <a:r>
              <a:rPr sz="1800" b="1" spc="-10" dirty="0">
                <a:solidFill>
                  <a:srgbClr val="FFFFFF"/>
                </a:solidFill>
                <a:latin typeface="Calibri"/>
                <a:cs typeface="Calibri"/>
              </a:rPr>
              <a:t> </a:t>
            </a:r>
            <a:r>
              <a:rPr sz="1800" b="1" dirty="0">
                <a:solidFill>
                  <a:srgbClr val="FFFFFF"/>
                </a:solidFill>
                <a:latin typeface="Calibri"/>
                <a:cs typeface="Calibri"/>
              </a:rPr>
              <a:t>k</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spc="-35" dirty="0">
                <a:solidFill>
                  <a:srgbClr val="FFFFFF"/>
                </a:solidFill>
                <a:latin typeface="Calibri"/>
                <a:cs typeface="Calibri"/>
              </a:rPr>
              <a:t>t</a:t>
            </a:r>
            <a:r>
              <a:rPr sz="1800" b="1" dirty="0">
                <a:solidFill>
                  <a:srgbClr val="FFFFFF"/>
                </a:solidFill>
                <a:latin typeface="Calibri"/>
                <a:cs typeface="Calibri"/>
              </a:rPr>
              <a:t>e</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spc="-5" dirty="0">
                <a:solidFill>
                  <a:srgbClr val="FFFFFF"/>
                </a:solidFill>
                <a:latin typeface="Calibri"/>
                <a:cs typeface="Calibri"/>
              </a:rPr>
              <a:t>a</a:t>
            </a:r>
            <a:r>
              <a:rPr sz="1800" b="1" spc="-10" dirty="0">
                <a:solidFill>
                  <a:srgbClr val="FFFFFF"/>
                </a:solidFill>
                <a:latin typeface="Calibri"/>
                <a:cs typeface="Calibri"/>
              </a:rPr>
              <a:t>)</a:t>
            </a:r>
            <a:endParaRPr sz="1800">
              <a:latin typeface="Calibri"/>
              <a:cs typeface="Calibri"/>
            </a:endParaRPr>
          </a:p>
          <a:p>
            <a:pPr marL="12065" marR="5080" algn="ctr">
              <a:lnSpc>
                <a:spcPts val="4600"/>
              </a:lnSpc>
              <a:spcBef>
                <a:spcPts val="225"/>
              </a:spcBef>
            </a:pPr>
            <a:r>
              <a:rPr sz="1800" b="1" dirty="0">
                <a:solidFill>
                  <a:srgbClr val="FFFFFF"/>
                </a:solidFill>
                <a:latin typeface="Calibri"/>
                <a:cs typeface="Calibri"/>
              </a:rPr>
              <a:t>Be</a:t>
            </a:r>
            <a:r>
              <a:rPr sz="1800" b="1" spc="-30" dirty="0">
                <a:solidFill>
                  <a:srgbClr val="FFFFFF"/>
                </a:solidFill>
                <a:latin typeface="Calibri"/>
                <a:cs typeface="Calibri"/>
              </a:rPr>
              <a:t>n</a:t>
            </a:r>
            <a:r>
              <a:rPr sz="1800" b="1" dirty="0">
                <a:solidFill>
                  <a:srgbClr val="FFFFFF"/>
                </a:solidFill>
                <a:latin typeface="Calibri"/>
                <a:cs typeface="Calibri"/>
              </a:rPr>
              <a:t>t</a:t>
            </a:r>
            <a:r>
              <a:rPr sz="1800" b="1" spc="-10" dirty="0">
                <a:solidFill>
                  <a:srgbClr val="FFFFFF"/>
                </a:solidFill>
                <a:latin typeface="Calibri"/>
                <a:cs typeface="Calibri"/>
              </a:rPr>
              <a:t>u</a:t>
            </a:r>
            <a:r>
              <a:rPr sz="1800" b="1" dirty="0">
                <a:solidFill>
                  <a:srgbClr val="FFFFFF"/>
                </a:solidFill>
                <a:latin typeface="Calibri"/>
                <a:cs typeface="Calibri"/>
              </a:rPr>
              <a:t>k</a:t>
            </a:r>
            <a:r>
              <a:rPr sz="1800" b="1" spc="-5" dirty="0">
                <a:solidFill>
                  <a:srgbClr val="FFFFFF"/>
                </a:solidFill>
                <a:latin typeface="Calibri"/>
                <a:cs typeface="Calibri"/>
              </a:rPr>
              <a:t> </a:t>
            </a:r>
            <a:r>
              <a:rPr sz="1800" b="1" dirty="0">
                <a:solidFill>
                  <a:srgbClr val="FFFFFF"/>
                </a:solidFill>
                <a:latin typeface="Calibri"/>
                <a:cs typeface="Calibri"/>
              </a:rPr>
              <a:t>/</a:t>
            </a:r>
            <a:r>
              <a:rPr sz="1800" b="1" spc="20" dirty="0">
                <a:solidFill>
                  <a:srgbClr val="FFFFFF"/>
                </a:solidFill>
                <a:latin typeface="Calibri"/>
                <a:cs typeface="Calibri"/>
              </a:rPr>
              <a:t> </a:t>
            </a:r>
            <a:r>
              <a:rPr sz="1800" b="1" spc="5" dirty="0">
                <a:solidFill>
                  <a:srgbClr val="FFFFFF"/>
                </a:solidFill>
                <a:latin typeface="Calibri"/>
                <a:cs typeface="Calibri"/>
              </a:rPr>
              <a:t>M</a:t>
            </a:r>
            <a:r>
              <a:rPr sz="1800" b="1" spc="-20" dirty="0">
                <a:solidFill>
                  <a:srgbClr val="FFFFFF"/>
                </a:solidFill>
                <a:latin typeface="Calibri"/>
                <a:cs typeface="Calibri"/>
              </a:rPr>
              <a:t>e</a:t>
            </a:r>
            <a:r>
              <a:rPr sz="1800" b="1" spc="-25" dirty="0">
                <a:solidFill>
                  <a:srgbClr val="FFFFFF"/>
                </a:solidFill>
                <a:latin typeface="Calibri"/>
                <a:cs typeface="Calibri"/>
              </a:rPr>
              <a:t>t</a:t>
            </a:r>
            <a:r>
              <a:rPr sz="1800" b="1" spc="-10" dirty="0">
                <a:solidFill>
                  <a:srgbClr val="FFFFFF"/>
                </a:solidFill>
                <a:latin typeface="Calibri"/>
                <a:cs typeface="Calibri"/>
              </a:rPr>
              <a:t>od</a:t>
            </a:r>
            <a:r>
              <a:rPr sz="1800" b="1" dirty="0">
                <a:solidFill>
                  <a:srgbClr val="FFFFFF"/>
                </a:solidFill>
                <a:latin typeface="Calibri"/>
                <a:cs typeface="Calibri"/>
              </a:rPr>
              <a:t>a</a:t>
            </a:r>
            <a:r>
              <a:rPr sz="1800" b="1" spc="-5" dirty="0">
                <a:solidFill>
                  <a:srgbClr val="FFFFFF"/>
                </a:solidFill>
                <a:latin typeface="Calibri"/>
                <a:cs typeface="Calibri"/>
              </a:rPr>
              <a:t> </a:t>
            </a:r>
            <a:r>
              <a:rPr sz="1800" b="1" dirty="0">
                <a:solidFill>
                  <a:srgbClr val="FFFFFF"/>
                </a:solidFill>
                <a:latin typeface="Calibri"/>
                <a:cs typeface="Calibri"/>
              </a:rPr>
              <a:t>/</a:t>
            </a:r>
            <a:r>
              <a:rPr sz="1800" b="1" spc="15"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en</a:t>
            </a:r>
            <a:r>
              <a:rPr sz="1800" b="1" spc="-10" dirty="0">
                <a:solidFill>
                  <a:srgbClr val="FFFFFF"/>
                </a:solidFill>
                <a:latin typeface="Calibri"/>
                <a:cs typeface="Calibri"/>
              </a:rPr>
              <a:t>u</a:t>
            </a:r>
            <a:r>
              <a:rPr sz="1800" b="1" spc="-15" dirty="0">
                <a:solidFill>
                  <a:srgbClr val="FFFFFF"/>
                </a:solidFill>
                <a:latin typeface="Calibri"/>
                <a:cs typeface="Calibri"/>
              </a:rPr>
              <a:t>g</a:t>
            </a:r>
            <a:r>
              <a:rPr sz="1800" b="1" dirty="0">
                <a:solidFill>
                  <a:srgbClr val="FFFFFF"/>
                </a:solidFill>
                <a:latin typeface="Calibri"/>
                <a:cs typeface="Calibri"/>
              </a:rPr>
              <a:t>asan</a:t>
            </a:r>
            <a:r>
              <a:rPr sz="1800" b="1" spc="-55"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embe</a:t>
            </a:r>
            <a:r>
              <a:rPr sz="1800" b="1" spc="-10" dirty="0">
                <a:solidFill>
                  <a:srgbClr val="FFFFFF"/>
                </a:solidFill>
                <a:latin typeface="Calibri"/>
                <a:cs typeface="Calibri"/>
              </a:rPr>
              <a:t>l</a:t>
            </a:r>
            <a:r>
              <a:rPr sz="1800" b="1" dirty="0">
                <a:solidFill>
                  <a:srgbClr val="FFFFFF"/>
                </a:solidFill>
                <a:latin typeface="Calibri"/>
                <a:cs typeface="Calibri"/>
              </a:rPr>
              <a:t>a</a:t>
            </a:r>
            <a:r>
              <a:rPr sz="1800" b="1" spc="-10" dirty="0">
                <a:solidFill>
                  <a:srgbClr val="FFFFFF"/>
                </a:solidFill>
                <a:latin typeface="Calibri"/>
                <a:cs typeface="Calibri"/>
              </a:rPr>
              <a:t>j</a:t>
            </a:r>
            <a:r>
              <a:rPr sz="1800" b="1" dirty="0">
                <a:solidFill>
                  <a:srgbClr val="FFFFFF"/>
                </a:solidFill>
                <a:latin typeface="Calibri"/>
                <a:cs typeface="Calibri"/>
              </a:rPr>
              <a:t>a</a:t>
            </a:r>
            <a:r>
              <a:rPr sz="1800" b="1" spc="-45" dirty="0">
                <a:solidFill>
                  <a:srgbClr val="FFFFFF"/>
                </a:solidFill>
                <a:latin typeface="Calibri"/>
                <a:cs typeface="Calibri"/>
              </a:rPr>
              <a:t>r</a:t>
            </a:r>
            <a:r>
              <a:rPr sz="1800" b="1" dirty="0">
                <a:solidFill>
                  <a:srgbClr val="FFFFFF"/>
                </a:solidFill>
                <a:latin typeface="Calibri"/>
                <a:cs typeface="Calibri"/>
              </a:rPr>
              <a:t>an </a:t>
            </a:r>
            <a:r>
              <a:rPr sz="1800" b="1" spc="5" dirty="0">
                <a:solidFill>
                  <a:srgbClr val="FFFFFF"/>
                </a:solidFill>
                <a:latin typeface="Calibri"/>
                <a:cs typeface="Calibri"/>
              </a:rPr>
              <a:t>M</a:t>
            </a:r>
            <a:r>
              <a:rPr sz="1800" b="1" spc="-30" dirty="0">
                <a:solidFill>
                  <a:srgbClr val="FFFFFF"/>
                </a:solidFill>
                <a:latin typeface="Calibri"/>
                <a:cs typeface="Calibri"/>
              </a:rPr>
              <a:t>a</a:t>
            </a:r>
            <a:r>
              <a:rPr sz="1800" b="1" spc="-25" dirty="0">
                <a:solidFill>
                  <a:srgbClr val="FFFFFF"/>
                </a:solidFill>
                <a:latin typeface="Calibri"/>
                <a:cs typeface="Calibri"/>
              </a:rPr>
              <a:t>t</a:t>
            </a:r>
            <a:r>
              <a:rPr sz="1800" b="1" spc="-5" dirty="0">
                <a:solidFill>
                  <a:srgbClr val="FFFFFF"/>
                </a:solidFill>
                <a:latin typeface="Calibri"/>
                <a:cs typeface="Calibri"/>
              </a:rPr>
              <a:t>e</a:t>
            </a:r>
            <a:r>
              <a:rPr sz="1800" b="1" spc="10" dirty="0">
                <a:solidFill>
                  <a:srgbClr val="FFFFFF"/>
                </a:solidFill>
                <a:latin typeface="Calibri"/>
                <a:cs typeface="Calibri"/>
              </a:rPr>
              <a:t>r</a:t>
            </a:r>
            <a:r>
              <a:rPr sz="1800" b="1" spc="-5" dirty="0">
                <a:solidFill>
                  <a:srgbClr val="FFFFFF"/>
                </a:solidFill>
                <a:latin typeface="Calibri"/>
                <a:cs typeface="Calibri"/>
              </a:rPr>
              <a:t>i</a:t>
            </a:r>
            <a:r>
              <a:rPr sz="1800" b="1" spc="-10"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embe</a:t>
            </a:r>
            <a:r>
              <a:rPr sz="1800" b="1" spc="-10" dirty="0">
                <a:solidFill>
                  <a:srgbClr val="FFFFFF"/>
                </a:solidFill>
                <a:latin typeface="Calibri"/>
                <a:cs typeface="Calibri"/>
              </a:rPr>
              <a:t>l</a:t>
            </a:r>
            <a:r>
              <a:rPr sz="1800" b="1" dirty="0">
                <a:solidFill>
                  <a:srgbClr val="FFFFFF"/>
                </a:solidFill>
                <a:latin typeface="Calibri"/>
                <a:cs typeface="Calibri"/>
              </a:rPr>
              <a:t>a</a:t>
            </a:r>
            <a:r>
              <a:rPr sz="1800" b="1" spc="-10" dirty="0">
                <a:solidFill>
                  <a:srgbClr val="FFFFFF"/>
                </a:solidFill>
                <a:latin typeface="Calibri"/>
                <a:cs typeface="Calibri"/>
              </a:rPr>
              <a:t>j</a:t>
            </a:r>
            <a:r>
              <a:rPr sz="1800" b="1" dirty="0">
                <a:solidFill>
                  <a:srgbClr val="FFFFFF"/>
                </a:solidFill>
                <a:latin typeface="Calibri"/>
                <a:cs typeface="Calibri"/>
              </a:rPr>
              <a:t>a</a:t>
            </a:r>
            <a:r>
              <a:rPr sz="1800" b="1" spc="-45" dirty="0">
                <a:solidFill>
                  <a:srgbClr val="FFFFFF"/>
                </a:solidFill>
                <a:latin typeface="Calibri"/>
                <a:cs typeface="Calibri"/>
              </a:rPr>
              <a:t>r</a:t>
            </a:r>
            <a:r>
              <a:rPr sz="1800" b="1" dirty="0">
                <a:solidFill>
                  <a:srgbClr val="FFFFFF"/>
                </a:solidFill>
                <a:latin typeface="Calibri"/>
                <a:cs typeface="Calibri"/>
              </a:rPr>
              <a:t>an</a:t>
            </a:r>
            <a:r>
              <a:rPr sz="1800" b="1" spc="-35" dirty="0">
                <a:solidFill>
                  <a:srgbClr val="FFFFFF"/>
                </a:solidFill>
                <a:latin typeface="Calibri"/>
                <a:cs typeface="Calibri"/>
              </a:rPr>
              <a:t> </a:t>
            </a:r>
            <a:r>
              <a:rPr sz="1800" b="1" spc="-20" dirty="0">
                <a:solidFill>
                  <a:srgbClr val="FFFFFF"/>
                </a:solidFill>
                <a:latin typeface="Calibri"/>
                <a:cs typeface="Calibri"/>
              </a:rPr>
              <a:t>(</a:t>
            </a:r>
            <a:r>
              <a:rPr sz="1800" b="1" spc="-50" dirty="0">
                <a:solidFill>
                  <a:srgbClr val="FFFFFF"/>
                </a:solidFill>
                <a:latin typeface="Calibri"/>
                <a:cs typeface="Calibri"/>
              </a:rPr>
              <a:t>k</a:t>
            </a:r>
            <a:r>
              <a:rPr sz="1800" b="1" spc="-5" dirty="0">
                <a:solidFill>
                  <a:srgbClr val="FFFFFF"/>
                </a:solidFill>
                <a:latin typeface="Calibri"/>
                <a:cs typeface="Calibri"/>
              </a:rPr>
              <a:t>el</a:t>
            </a:r>
            <a:r>
              <a:rPr sz="1800" b="1" spc="-10" dirty="0">
                <a:solidFill>
                  <a:srgbClr val="FFFFFF"/>
                </a:solidFill>
                <a:latin typeface="Calibri"/>
                <a:cs typeface="Calibri"/>
              </a:rPr>
              <a:t>u</a:t>
            </a:r>
            <a:r>
              <a:rPr sz="1800" b="1" dirty="0">
                <a:solidFill>
                  <a:srgbClr val="FFFFFF"/>
                </a:solidFill>
                <a:latin typeface="Calibri"/>
                <a:cs typeface="Calibri"/>
              </a:rPr>
              <a:t>asan</a:t>
            </a:r>
            <a:r>
              <a:rPr sz="1800" b="1" spc="-10" dirty="0">
                <a:solidFill>
                  <a:srgbClr val="FFFFFF"/>
                </a:solidFill>
                <a:latin typeface="Calibri"/>
                <a:cs typeface="Calibri"/>
              </a:rPr>
              <a:t> d</a:t>
            </a:r>
            <a:r>
              <a:rPr sz="1800" b="1" dirty="0">
                <a:solidFill>
                  <a:srgbClr val="FFFFFF"/>
                </a:solidFill>
                <a:latin typeface="Calibri"/>
                <a:cs typeface="Calibri"/>
              </a:rPr>
              <a:t>an</a:t>
            </a:r>
            <a:r>
              <a:rPr sz="1800" b="1" spc="15" dirty="0">
                <a:solidFill>
                  <a:srgbClr val="FFFFFF"/>
                </a:solidFill>
                <a:latin typeface="Calibri"/>
                <a:cs typeface="Calibri"/>
              </a:rPr>
              <a:t> </a:t>
            </a:r>
            <a:r>
              <a:rPr sz="1800" b="1" spc="-50" dirty="0">
                <a:solidFill>
                  <a:srgbClr val="FFFFFF"/>
                </a:solidFill>
                <a:latin typeface="Calibri"/>
                <a:cs typeface="Calibri"/>
              </a:rPr>
              <a:t>k</a:t>
            </a:r>
            <a:r>
              <a:rPr sz="1800" b="1" dirty="0">
                <a:solidFill>
                  <a:srgbClr val="FFFFFF"/>
                </a:solidFill>
                <a:latin typeface="Calibri"/>
                <a:cs typeface="Calibri"/>
              </a:rPr>
              <a:t>e</a:t>
            </a:r>
            <a:r>
              <a:rPr sz="1800" b="1" spc="-5" dirty="0">
                <a:solidFill>
                  <a:srgbClr val="FFFFFF"/>
                </a:solidFill>
                <a:latin typeface="Calibri"/>
                <a:cs typeface="Calibri"/>
              </a:rPr>
              <a:t>d</a:t>
            </a:r>
            <a:r>
              <a:rPr sz="1800" b="1" dirty="0">
                <a:solidFill>
                  <a:srgbClr val="FFFFFF"/>
                </a:solidFill>
                <a:latin typeface="Calibri"/>
                <a:cs typeface="Calibri"/>
              </a:rPr>
              <a:t>a</a:t>
            </a:r>
            <a:r>
              <a:rPr sz="1800" b="1" spc="-15" dirty="0">
                <a:solidFill>
                  <a:srgbClr val="FFFFFF"/>
                </a:solidFill>
                <a:latin typeface="Calibri"/>
                <a:cs typeface="Calibri"/>
              </a:rPr>
              <a:t>l</a:t>
            </a:r>
            <a:r>
              <a:rPr sz="1800" b="1" dirty="0">
                <a:solidFill>
                  <a:srgbClr val="FFFFFF"/>
                </a:solidFill>
                <a:latin typeface="Calibri"/>
                <a:cs typeface="Calibri"/>
              </a:rPr>
              <a:t>ama</a:t>
            </a:r>
            <a:r>
              <a:rPr sz="1800" b="1" spc="-25" dirty="0">
                <a:solidFill>
                  <a:srgbClr val="FFFFFF"/>
                </a:solidFill>
                <a:latin typeface="Calibri"/>
                <a:cs typeface="Calibri"/>
              </a:rPr>
              <a:t>n</a:t>
            </a:r>
            <a:r>
              <a:rPr sz="1800" b="1" spc="-10" dirty="0">
                <a:solidFill>
                  <a:srgbClr val="FFFFFF"/>
                </a:solidFill>
                <a:latin typeface="Calibri"/>
                <a:cs typeface="Calibri"/>
              </a:rPr>
              <a:t>)</a:t>
            </a:r>
            <a:endParaRPr sz="1800">
              <a:latin typeface="Calibri"/>
              <a:cs typeface="Calibri"/>
            </a:endParaRPr>
          </a:p>
        </p:txBody>
      </p:sp>
      <p:sp>
        <p:nvSpPr>
          <p:cNvPr id="62" name="object 62"/>
          <p:cNvSpPr/>
          <p:nvPr/>
        </p:nvSpPr>
        <p:spPr>
          <a:xfrm>
            <a:off x="838200" y="530351"/>
            <a:ext cx="1960626" cy="884682"/>
          </a:xfrm>
          <a:prstGeom prst="rect">
            <a:avLst/>
          </a:prstGeom>
          <a:blipFill>
            <a:blip r:embed="rId17" cstate="print"/>
            <a:stretch>
              <a:fillRect/>
            </a:stretch>
          </a:blipFill>
        </p:spPr>
        <p:txBody>
          <a:bodyPr wrap="square" lIns="0" tIns="0" rIns="0" bIns="0" rtlCol="0"/>
          <a:lstStyle/>
          <a:p>
            <a:endParaRPr/>
          </a:p>
        </p:txBody>
      </p:sp>
      <p:sp>
        <p:nvSpPr>
          <p:cNvPr id="63" name="object 63"/>
          <p:cNvSpPr/>
          <p:nvPr/>
        </p:nvSpPr>
        <p:spPr>
          <a:xfrm>
            <a:off x="862583" y="582168"/>
            <a:ext cx="1719833" cy="845058"/>
          </a:xfrm>
          <a:prstGeom prst="rect">
            <a:avLst/>
          </a:prstGeom>
          <a:blipFill>
            <a:blip r:embed="rId18" cstate="print"/>
            <a:stretch>
              <a:fillRect/>
            </a:stretch>
          </a:blipFill>
        </p:spPr>
        <p:txBody>
          <a:bodyPr wrap="square" lIns="0" tIns="0" rIns="0" bIns="0" rtlCol="0"/>
          <a:lstStyle/>
          <a:p>
            <a:endParaRPr/>
          </a:p>
        </p:txBody>
      </p:sp>
      <p:sp>
        <p:nvSpPr>
          <p:cNvPr id="64" name="object 64"/>
          <p:cNvSpPr/>
          <p:nvPr/>
        </p:nvSpPr>
        <p:spPr>
          <a:xfrm>
            <a:off x="903732" y="574548"/>
            <a:ext cx="1831975" cy="756285"/>
          </a:xfrm>
          <a:custGeom>
            <a:avLst/>
            <a:gdLst/>
            <a:ahLst/>
            <a:cxnLst/>
            <a:rect l="l" t="t" r="r" b="b"/>
            <a:pathLst>
              <a:path w="1831975" h="756285">
                <a:moveTo>
                  <a:pt x="1453895" y="0"/>
                </a:moveTo>
                <a:lnTo>
                  <a:pt x="0" y="0"/>
                </a:lnTo>
                <a:lnTo>
                  <a:pt x="0" y="755903"/>
                </a:lnTo>
                <a:lnTo>
                  <a:pt x="1453895" y="755903"/>
                </a:lnTo>
                <a:lnTo>
                  <a:pt x="1831848" y="377951"/>
                </a:lnTo>
                <a:lnTo>
                  <a:pt x="1453895" y="0"/>
                </a:lnTo>
                <a:close/>
              </a:path>
            </a:pathLst>
          </a:custGeom>
          <a:solidFill>
            <a:srgbClr val="4F81BC"/>
          </a:solidFill>
        </p:spPr>
        <p:txBody>
          <a:bodyPr wrap="square" lIns="0" tIns="0" rIns="0" bIns="0" rtlCol="0"/>
          <a:lstStyle/>
          <a:p>
            <a:endParaRPr/>
          </a:p>
        </p:txBody>
      </p:sp>
      <p:sp>
        <p:nvSpPr>
          <p:cNvPr id="65" name="object 65"/>
          <p:cNvSpPr/>
          <p:nvPr/>
        </p:nvSpPr>
        <p:spPr>
          <a:xfrm>
            <a:off x="903732" y="574548"/>
            <a:ext cx="1831975" cy="756285"/>
          </a:xfrm>
          <a:custGeom>
            <a:avLst/>
            <a:gdLst/>
            <a:ahLst/>
            <a:cxnLst/>
            <a:rect l="l" t="t" r="r" b="b"/>
            <a:pathLst>
              <a:path w="1831975" h="756285">
                <a:moveTo>
                  <a:pt x="0" y="0"/>
                </a:moveTo>
                <a:lnTo>
                  <a:pt x="1453895" y="0"/>
                </a:lnTo>
                <a:lnTo>
                  <a:pt x="1831848" y="377951"/>
                </a:lnTo>
                <a:lnTo>
                  <a:pt x="1453895" y="755903"/>
                </a:lnTo>
                <a:lnTo>
                  <a:pt x="0" y="755903"/>
                </a:lnTo>
                <a:lnTo>
                  <a:pt x="0" y="0"/>
                </a:lnTo>
                <a:close/>
              </a:path>
            </a:pathLst>
          </a:custGeom>
          <a:ln w="39624">
            <a:solidFill>
              <a:srgbClr val="FFFFFF"/>
            </a:solidFill>
          </a:ln>
        </p:spPr>
        <p:txBody>
          <a:bodyPr wrap="square" lIns="0" tIns="0" rIns="0" bIns="0" rtlCol="0"/>
          <a:lstStyle/>
          <a:p>
            <a:endParaRPr/>
          </a:p>
        </p:txBody>
      </p:sp>
      <p:sp>
        <p:nvSpPr>
          <p:cNvPr id="66" name="object 66"/>
          <p:cNvSpPr txBox="1"/>
          <p:nvPr/>
        </p:nvSpPr>
        <p:spPr>
          <a:xfrm>
            <a:off x="1033678" y="706272"/>
            <a:ext cx="1381760" cy="528955"/>
          </a:xfrm>
          <a:prstGeom prst="rect">
            <a:avLst/>
          </a:prstGeom>
        </p:spPr>
        <p:txBody>
          <a:bodyPr vert="horz" wrap="square" lIns="0" tIns="0" rIns="0" bIns="0" rtlCol="0">
            <a:spAutoFit/>
          </a:bodyPr>
          <a:lstStyle/>
          <a:p>
            <a:pPr algn="ctr">
              <a:lnSpc>
                <a:spcPct val="100000"/>
              </a:lnSpc>
            </a:pPr>
            <a:r>
              <a:rPr sz="1800" b="1" spc="5" dirty="0">
                <a:solidFill>
                  <a:srgbClr val="FFFFFF"/>
                </a:solidFill>
                <a:latin typeface="Calibri"/>
                <a:cs typeface="Calibri"/>
              </a:rPr>
              <a:t>M</a:t>
            </a:r>
            <a:r>
              <a:rPr sz="1800" b="1" dirty="0">
                <a:solidFill>
                  <a:srgbClr val="FFFFFF"/>
                </a:solidFill>
                <a:latin typeface="Calibri"/>
                <a:cs typeface="Calibri"/>
              </a:rPr>
              <a:t>as</a:t>
            </a:r>
            <a:r>
              <a:rPr sz="1800" b="1" spc="-15" dirty="0">
                <a:solidFill>
                  <a:srgbClr val="FFFFFF"/>
                </a:solidFill>
                <a:latin typeface="Calibri"/>
                <a:cs typeface="Calibri"/>
              </a:rPr>
              <a:t>i</a:t>
            </a:r>
            <a:r>
              <a:rPr sz="1800" b="1" dirty="0">
                <a:solidFill>
                  <a:srgbClr val="FFFFFF"/>
                </a:solidFill>
                <a:latin typeface="Calibri"/>
                <a:cs typeface="Calibri"/>
              </a:rPr>
              <a:t>h</a:t>
            </a:r>
            <a:r>
              <a:rPr sz="1800" b="1" spc="-5" dirty="0">
                <a:solidFill>
                  <a:srgbClr val="FFFFFF"/>
                </a:solidFill>
                <a:latin typeface="Calibri"/>
                <a:cs typeface="Calibri"/>
              </a:rPr>
              <a:t> </a:t>
            </a:r>
            <a:r>
              <a:rPr sz="1800" b="1" spc="-10" dirty="0">
                <a:solidFill>
                  <a:srgbClr val="FFFFFF"/>
                </a:solidFill>
                <a:latin typeface="Calibri"/>
                <a:cs typeface="Calibri"/>
              </a:rPr>
              <a:t>b</a:t>
            </a:r>
            <a:r>
              <a:rPr sz="1800" b="1" spc="-5" dirty="0">
                <a:solidFill>
                  <a:srgbClr val="FFFFFF"/>
                </a:solidFill>
                <a:latin typeface="Calibri"/>
                <a:cs typeface="Calibri"/>
              </a:rPr>
              <a:t>e</a:t>
            </a:r>
            <a:r>
              <a:rPr sz="1800" b="1" spc="-15" dirty="0">
                <a:solidFill>
                  <a:srgbClr val="FFFFFF"/>
                </a:solidFill>
                <a:latin typeface="Calibri"/>
                <a:cs typeface="Calibri"/>
              </a:rPr>
              <a:t>r</a:t>
            </a:r>
            <a:r>
              <a:rPr sz="1800" b="1"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0" dirty="0">
                <a:solidFill>
                  <a:srgbClr val="FFFFFF"/>
                </a:solidFill>
                <a:latin typeface="Calibri"/>
                <a:cs typeface="Calibri"/>
              </a:rPr>
              <a:t>a</a:t>
            </a:r>
            <a:r>
              <a:rPr sz="1800" b="1" dirty="0">
                <a:solidFill>
                  <a:srgbClr val="FFFFFF"/>
                </a:solidFill>
                <a:latin typeface="Calibri"/>
                <a:cs typeface="Calibri"/>
              </a:rPr>
              <a:t>t</a:t>
            </a:r>
            <a:endParaRPr sz="1800">
              <a:latin typeface="Calibri"/>
              <a:cs typeface="Calibri"/>
            </a:endParaRPr>
          </a:p>
          <a:p>
            <a:pPr algn="ctr">
              <a:lnSpc>
                <a:spcPct val="100000"/>
              </a:lnSpc>
            </a:pPr>
            <a:r>
              <a:rPr sz="1800" b="1" spc="-20" dirty="0">
                <a:solidFill>
                  <a:srgbClr val="FFFFFF"/>
                </a:solidFill>
                <a:latin typeface="Calibri"/>
                <a:cs typeface="Calibri"/>
              </a:rPr>
              <a:t>u</a:t>
            </a:r>
            <a:r>
              <a:rPr sz="1800" b="1" spc="-5" dirty="0">
                <a:solidFill>
                  <a:srgbClr val="FFFFFF"/>
                </a:solidFill>
                <a:latin typeface="Calibri"/>
                <a:cs typeface="Calibri"/>
              </a:rPr>
              <a:t>mu</a:t>
            </a:r>
            <a:r>
              <a:rPr sz="1800" b="1" dirty="0">
                <a:solidFill>
                  <a:srgbClr val="FFFFFF"/>
                </a:solidFill>
                <a:latin typeface="Calibri"/>
                <a:cs typeface="Calibri"/>
              </a:rPr>
              <a:t>m</a:t>
            </a:r>
            <a:endParaRPr sz="1800">
              <a:latin typeface="Calibri"/>
              <a:cs typeface="Calibri"/>
            </a:endParaRPr>
          </a:p>
        </p:txBody>
      </p:sp>
      <p:sp>
        <p:nvSpPr>
          <p:cNvPr id="67" name="object 67"/>
          <p:cNvSpPr/>
          <p:nvPr/>
        </p:nvSpPr>
        <p:spPr>
          <a:xfrm>
            <a:off x="847344" y="1725167"/>
            <a:ext cx="1972818" cy="881634"/>
          </a:xfrm>
          <a:prstGeom prst="rect">
            <a:avLst/>
          </a:prstGeom>
          <a:blipFill>
            <a:blip r:embed="rId19" cstate="print"/>
            <a:stretch>
              <a:fillRect/>
            </a:stretch>
          </a:blipFill>
        </p:spPr>
        <p:txBody>
          <a:bodyPr wrap="square" lIns="0" tIns="0" rIns="0" bIns="0" rtlCol="0"/>
          <a:lstStyle/>
          <a:p>
            <a:endParaRPr/>
          </a:p>
        </p:txBody>
      </p:sp>
      <p:sp>
        <p:nvSpPr>
          <p:cNvPr id="68" name="object 68"/>
          <p:cNvSpPr/>
          <p:nvPr/>
        </p:nvSpPr>
        <p:spPr>
          <a:xfrm>
            <a:off x="822960" y="1776983"/>
            <a:ext cx="1829562" cy="842010"/>
          </a:xfrm>
          <a:prstGeom prst="rect">
            <a:avLst/>
          </a:prstGeom>
          <a:blipFill>
            <a:blip r:embed="rId20" cstate="print"/>
            <a:stretch>
              <a:fillRect/>
            </a:stretch>
          </a:blipFill>
        </p:spPr>
        <p:txBody>
          <a:bodyPr wrap="square" lIns="0" tIns="0" rIns="0" bIns="0" rtlCol="0"/>
          <a:lstStyle/>
          <a:p>
            <a:endParaRPr/>
          </a:p>
        </p:txBody>
      </p:sp>
      <p:sp>
        <p:nvSpPr>
          <p:cNvPr id="69" name="object 69"/>
          <p:cNvSpPr/>
          <p:nvPr/>
        </p:nvSpPr>
        <p:spPr>
          <a:xfrm>
            <a:off x="912875" y="1769364"/>
            <a:ext cx="1844039" cy="753110"/>
          </a:xfrm>
          <a:custGeom>
            <a:avLst/>
            <a:gdLst/>
            <a:ahLst/>
            <a:cxnLst/>
            <a:rect l="l" t="t" r="r" b="b"/>
            <a:pathLst>
              <a:path w="1844039" h="753110">
                <a:moveTo>
                  <a:pt x="1467612" y="0"/>
                </a:moveTo>
                <a:lnTo>
                  <a:pt x="0" y="0"/>
                </a:lnTo>
                <a:lnTo>
                  <a:pt x="0" y="752856"/>
                </a:lnTo>
                <a:lnTo>
                  <a:pt x="1467612" y="752856"/>
                </a:lnTo>
                <a:lnTo>
                  <a:pt x="1844040" y="376427"/>
                </a:lnTo>
                <a:lnTo>
                  <a:pt x="1467612" y="0"/>
                </a:lnTo>
                <a:close/>
              </a:path>
            </a:pathLst>
          </a:custGeom>
          <a:solidFill>
            <a:srgbClr val="4F81BC"/>
          </a:solidFill>
        </p:spPr>
        <p:txBody>
          <a:bodyPr wrap="square" lIns="0" tIns="0" rIns="0" bIns="0" rtlCol="0"/>
          <a:lstStyle/>
          <a:p>
            <a:endParaRPr/>
          </a:p>
        </p:txBody>
      </p:sp>
      <p:sp>
        <p:nvSpPr>
          <p:cNvPr id="70" name="object 70"/>
          <p:cNvSpPr/>
          <p:nvPr/>
        </p:nvSpPr>
        <p:spPr>
          <a:xfrm>
            <a:off x="912875" y="1769364"/>
            <a:ext cx="1844039" cy="753110"/>
          </a:xfrm>
          <a:custGeom>
            <a:avLst/>
            <a:gdLst/>
            <a:ahLst/>
            <a:cxnLst/>
            <a:rect l="l" t="t" r="r" b="b"/>
            <a:pathLst>
              <a:path w="1844039" h="753110">
                <a:moveTo>
                  <a:pt x="0" y="0"/>
                </a:moveTo>
                <a:lnTo>
                  <a:pt x="1467612" y="0"/>
                </a:lnTo>
                <a:lnTo>
                  <a:pt x="1844040" y="376427"/>
                </a:lnTo>
                <a:lnTo>
                  <a:pt x="1467612" y="752856"/>
                </a:lnTo>
                <a:lnTo>
                  <a:pt x="0" y="752856"/>
                </a:lnTo>
                <a:lnTo>
                  <a:pt x="0" y="0"/>
                </a:lnTo>
                <a:close/>
              </a:path>
            </a:pathLst>
          </a:custGeom>
          <a:ln w="39624">
            <a:solidFill>
              <a:srgbClr val="FFFFFF"/>
            </a:solidFill>
          </a:ln>
        </p:spPr>
        <p:txBody>
          <a:bodyPr wrap="square" lIns="0" tIns="0" rIns="0" bIns="0" rtlCol="0"/>
          <a:lstStyle/>
          <a:p>
            <a:endParaRPr/>
          </a:p>
        </p:txBody>
      </p:sp>
      <p:sp>
        <p:nvSpPr>
          <p:cNvPr id="71" name="object 71"/>
          <p:cNvSpPr txBox="1"/>
          <p:nvPr/>
        </p:nvSpPr>
        <p:spPr>
          <a:xfrm>
            <a:off x="994054" y="1900682"/>
            <a:ext cx="1493520" cy="528955"/>
          </a:xfrm>
          <a:prstGeom prst="rect">
            <a:avLst/>
          </a:prstGeom>
        </p:spPr>
        <p:txBody>
          <a:bodyPr vert="horz" wrap="square" lIns="0" tIns="0" rIns="0" bIns="0" rtlCol="0">
            <a:spAutoFit/>
          </a:bodyPr>
          <a:lstStyle/>
          <a:p>
            <a:pPr algn="ctr">
              <a:lnSpc>
                <a:spcPct val="100000"/>
              </a:lnSpc>
            </a:pPr>
            <a:r>
              <a:rPr sz="1800" b="1" dirty="0">
                <a:solidFill>
                  <a:srgbClr val="FFFFFF"/>
                </a:solidFill>
                <a:latin typeface="Calibri"/>
                <a:cs typeface="Calibri"/>
              </a:rPr>
              <a:t>Be</a:t>
            </a:r>
            <a:r>
              <a:rPr sz="1800" b="1" spc="-15" dirty="0">
                <a:solidFill>
                  <a:srgbClr val="FFFFFF"/>
                </a:solidFill>
                <a:latin typeface="Calibri"/>
                <a:cs typeface="Calibri"/>
              </a:rPr>
              <a:t>r</a:t>
            </a:r>
            <a:r>
              <a:rPr sz="1800" b="1" spc="-10"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5" dirty="0">
                <a:solidFill>
                  <a:srgbClr val="FFFFFF"/>
                </a:solidFill>
                <a:latin typeface="Calibri"/>
                <a:cs typeface="Calibri"/>
              </a:rPr>
              <a:t>a</a:t>
            </a:r>
            <a:r>
              <a:rPr sz="1800" b="1" spc="-10" dirty="0">
                <a:solidFill>
                  <a:srgbClr val="FFFFFF"/>
                </a:solidFill>
                <a:latin typeface="Calibri"/>
                <a:cs typeface="Calibri"/>
              </a:rPr>
              <a:t>t</a:t>
            </a:r>
            <a:endParaRPr sz="1800">
              <a:latin typeface="Calibri"/>
              <a:cs typeface="Calibri"/>
            </a:endParaRPr>
          </a:p>
          <a:p>
            <a:pPr algn="ctr">
              <a:lnSpc>
                <a:spcPct val="100000"/>
              </a:lnSpc>
            </a:pPr>
            <a:r>
              <a:rPr sz="1800" b="1" dirty="0">
                <a:solidFill>
                  <a:srgbClr val="FFFFFF"/>
                </a:solidFill>
                <a:latin typeface="Calibri"/>
                <a:cs typeface="Calibri"/>
              </a:rPr>
              <a:t>s</a:t>
            </a:r>
            <a:r>
              <a:rPr sz="1800" b="1" spc="-10" dirty="0">
                <a:solidFill>
                  <a:srgbClr val="FFFFFF"/>
                </a:solidFill>
                <a:latin typeface="Calibri"/>
                <a:cs typeface="Calibri"/>
              </a:rPr>
              <a:t>p</a:t>
            </a:r>
            <a:r>
              <a:rPr sz="1800" b="1" spc="-5" dirty="0">
                <a:solidFill>
                  <a:srgbClr val="FFFFFF"/>
                </a:solidFill>
                <a:latin typeface="Calibri"/>
                <a:cs typeface="Calibri"/>
              </a:rPr>
              <a:t>e</a:t>
            </a:r>
            <a:r>
              <a:rPr sz="1800" b="1" dirty="0">
                <a:solidFill>
                  <a:srgbClr val="FFFFFF"/>
                </a:solidFill>
                <a:latin typeface="Calibri"/>
                <a:cs typeface="Calibri"/>
              </a:rPr>
              <a:t>s</a:t>
            </a:r>
            <a:r>
              <a:rPr sz="1800" b="1" spc="-20" dirty="0">
                <a:solidFill>
                  <a:srgbClr val="FFFFFF"/>
                </a:solidFill>
                <a:latin typeface="Calibri"/>
                <a:cs typeface="Calibri"/>
              </a:rPr>
              <a:t>i</a:t>
            </a:r>
            <a:r>
              <a:rPr sz="1800" b="1" dirty="0">
                <a:solidFill>
                  <a:srgbClr val="FFFFFF"/>
                </a:solidFill>
                <a:latin typeface="Calibri"/>
                <a:cs typeface="Calibri"/>
              </a:rPr>
              <a:t>f</a:t>
            </a:r>
            <a:r>
              <a:rPr sz="1800" b="1" spc="-20" dirty="0">
                <a:solidFill>
                  <a:srgbClr val="FFFFFF"/>
                </a:solidFill>
                <a:latin typeface="Calibri"/>
                <a:cs typeface="Calibri"/>
              </a:rPr>
              <a:t>i</a:t>
            </a:r>
            <a:r>
              <a:rPr sz="1800" b="1" dirty="0">
                <a:solidFill>
                  <a:srgbClr val="FFFFFF"/>
                </a:solidFill>
                <a:latin typeface="Calibri"/>
                <a:cs typeface="Calibri"/>
              </a:rPr>
              <a:t>k</a:t>
            </a:r>
            <a:r>
              <a:rPr sz="1800" b="1" spc="5" dirty="0">
                <a:solidFill>
                  <a:srgbClr val="FFFFFF"/>
                </a:solidFill>
                <a:latin typeface="Calibri"/>
                <a:cs typeface="Calibri"/>
              </a:rPr>
              <a:t> </a:t>
            </a:r>
            <a:r>
              <a:rPr sz="1800" b="1" dirty="0">
                <a:solidFill>
                  <a:srgbClr val="FFFFFF"/>
                </a:solidFill>
                <a:latin typeface="Calibri"/>
                <a:cs typeface="Calibri"/>
              </a:rPr>
              <a:t>t</a:t>
            </a:r>
            <a:r>
              <a:rPr sz="1800" b="1" spc="-10" dirty="0">
                <a:solidFill>
                  <a:srgbClr val="FFFFFF"/>
                </a:solidFill>
                <a:latin typeface="Calibri"/>
                <a:cs typeface="Calibri"/>
              </a:rPr>
              <a:t>h</a:t>
            </a:r>
            <a:r>
              <a:rPr sz="1800" b="1" dirty="0">
                <a:solidFill>
                  <a:srgbClr val="FFFFFF"/>
                </a:solidFill>
                <a:latin typeface="Calibri"/>
                <a:cs typeface="Calibri"/>
              </a:rPr>
              <a:t>d</a:t>
            </a:r>
            <a:r>
              <a:rPr sz="1800" b="1" spc="-10" dirty="0">
                <a:solidFill>
                  <a:srgbClr val="FFFFFF"/>
                </a:solidFill>
                <a:latin typeface="Calibri"/>
                <a:cs typeface="Calibri"/>
              </a:rPr>
              <a:t> </a:t>
            </a:r>
            <a:r>
              <a:rPr sz="1800" b="1" spc="5" dirty="0">
                <a:solidFill>
                  <a:srgbClr val="FFFFFF"/>
                </a:solidFill>
                <a:latin typeface="Calibri"/>
                <a:cs typeface="Calibri"/>
              </a:rPr>
              <a:t>MK</a:t>
            </a:r>
            <a:endParaRPr sz="1800">
              <a:latin typeface="Calibri"/>
              <a:cs typeface="Calibri"/>
            </a:endParaRPr>
          </a:p>
        </p:txBody>
      </p:sp>
      <p:sp>
        <p:nvSpPr>
          <p:cNvPr id="72" name="object 72"/>
          <p:cNvSpPr/>
          <p:nvPr/>
        </p:nvSpPr>
        <p:spPr>
          <a:xfrm>
            <a:off x="859536" y="3060192"/>
            <a:ext cx="1972818" cy="884681"/>
          </a:xfrm>
          <a:prstGeom prst="rect">
            <a:avLst/>
          </a:prstGeom>
          <a:blipFill>
            <a:blip r:embed="rId21" cstate="print"/>
            <a:stretch>
              <a:fillRect/>
            </a:stretch>
          </a:blipFill>
        </p:spPr>
        <p:txBody>
          <a:bodyPr wrap="square" lIns="0" tIns="0" rIns="0" bIns="0" rtlCol="0"/>
          <a:lstStyle/>
          <a:p>
            <a:endParaRPr/>
          </a:p>
        </p:txBody>
      </p:sp>
      <p:sp>
        <p:nvSpPr>
          <p:cNvPr id="73" name="object 73"/>
          <p:cNvSpPr/>
          <p:nvPr/>
        </p:nvSpPr>
        <p:spPr>
          <a:xfrm>
            <a:off x="886967" y="3112007"/>
            <a:ext cx="1777745" cy="845057"/>
          </a:xfrm>
          <a:prstGeom prst="rect">
            <a:avLst/>
          </a:prstGeom>
          <a:blipFill>
            <a:blip r:embed="rId22" cstate="print"/>
            <a:stretch>
              <a:fillRect/>
            </a:stretch>
          </a:blipFill>
        </p:spPr>
        <p:txBody>
          <a:bodyPr wrap="square" lIns="0" tIns="0" rIns="0" bIns="0" rtlCol="0"/>
          <a:lstStyle/>
          <a:p>
            <a:endParaRPr/>
          </a:p>
        </p:txBody>
      </p:sp>
      <p:sp>
        <p:nvSpPr>
          <p:cNvPr id="74" name="object 74"/>
          <p:cNvSpPr/>
          <p:nvPr/>
        </p:nvSpPr>
        <p:spPr>
          <a:xfrm>
            <a:off x="925067" y="3104388"/>
            <a:ext cx="1844039" cy="756285"/>
          </a:xfrm>
          <a:custGeom>
            <a:avLst/>
            <a:gdLst/>
            <a:ahLst/>
            <a:cxnLst/>
            <a:rect l="l" t="t" r="r" b="b"/>
            <a:pathLst>
              <a:path w="1844039" h="756285">
                <a:moveTo>
                  <a:pt x="1466088" y="0"/>
                </a:moveTo>
                <a:lnTo>
                  <a:pt x="0" y="0"/>
                </a:lnTo>
                <a:lnTo>
                  <a:pt x="0" y="755904"/>
                </a:lnTo>
                <a:lnTo>
                  <a:pt x="1466088" y="755904"/>
                </a:lnTo>
                <a:lnTo>
                  <a:pt x="1844039" y="377951"/>
                </a:lnTo>
                <a:lnTo>
                  <a:pt x="1466088" y="0"/>
                </a:lnTo>
                <a:close/>
              </a:path>
            </a:pathLst>
          </a:custGeom>
          <a:solidFill>
            <a:srgbClr val="4F81BC"/>
          </a:solidFill>
        </p:spPr>
        <p:txBody>
          <a:bodyPr wrap="square" lIns="0" tIns="0" rIns="0" bIns="0" rtlCol="0"/>
          <a:lstStyle/>
          <a:p>
            <a:endParaRPr/>
          </a:p>
        </p:txBody>
      </p:sp>
      <p:sp>
        <p:nvSpPr>
          <p:cNvPr id="75" name="object 75"/>
          <p:cNvSpPr/>
          <p:nvPr/>
        </p:nvSpPr>
        <p:spPr>
          <a:xfrm>
            <a:off x="925067" y="3104388"/>
            <a:ext cx="1844039" cy="756285"/>
          </a:xfrm>
          <a:custGeom>
            <a:avLst/>
            <a:gdLst/>
            <a:ahLst/>
            <a:cxnLst/>
            <a:rect l="l" t="t" r="r" b="b"/>
            <a:pathLst>
              <a:path w="1844039" h="756285">
                <a:moveTo>
                  <a:pt x="0" y="0"/>
                </a:moveTo>
                <a:lnTo>
                  <a:pt x="1466088" y="0"/>
                </a:lnTo>
                <a:lnTo>
                  <a:pt x="1844039" y="377951"/>
                </a:lnTo>
                <a:lnTo>
                  <a:pt x="1466088" y="755904"/>
                </a:lnTo>
                <a:lnTo>
                  <a:pt x="0" y="755904"/>
                </a:lnTo>
                <a:lnTo>
                  <a:pt x="0" y="0"/>
                </a:lnTo>
                <a:close/>
              </a:path>
            </a:pathLst>
          </a:custGeom>
          <a:ln w="39624">
            <a:solidFill>
              <a:srgbClr val="FFFFFF"/>
            </a:solidFill>
          </a:ln>
        </p:spPr>
        <p:txBody>
          <a:bodyPr wrap="square" lIns="0" tIns="0" rIns="0" bIns="0" rtlCol="0"/>
          <a:lstStyle/>
          <a:p>
            <a:endParaRPr/>
          </a:p>
        </p:txBody>
      </p:sp>
      <p:sp>
        <p:nvSpPr>
          <p:cNvPr id="76" name="object 76"/>
          <p:cNvSpPr txBox="1"/>
          <p:nvPr/>
        </p:nvSpPr>
        <p:spPr>
          <a:xfrm>
            <a:off x="1058062" y="3237229"/>
            <a:ext cx="1386205" cy="528320"/>
          </a:xfrm>
          <a:prstGeom prst="rect">
            <a:avLst/>
          </a:prstGeom>
        </p:spPr>
        <p:txBody>
          <a:bodyPr vert="horz" wrap="square" lIns="0" tIns="0" rIns="0" bIns="0" rtlCol="0">
            <a:spAutoFit/>
          </a:bodyPr>
          <a:lstStyle/>
          <a:p>
            <a:pPr marL="332105" marR="5080" indent="-320040">
              <a:lnSpc>
                <a:spcPct val="100000"/>
              </a:lnSpc>
            </a:pPr>
            <a:r>
              <a:rPr sz="1800" b="1" spc="-20" dirty="0">
                <a:solidFill>
                  <a:srgbClr val="FFFFFF"/>
                </a:solidFill>
                <a:latin typeface="Calibri"/>
                <a:cs typeface="Calibri"/>
              </a:rPr>
              <a:t>d</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35" dirty="0">
                <a:solidFill>
                  <a:srgbClr val="FFFFFF"/>
                </a:solidFill>
                <a:latin typeface="Calibri"/>
                <a:cs typeface="Calibri"/>
              </a:rPr>
              <a:t>a</a:t>
            </a:r>
            <a:r>
              <a:rPr sz="1800" b="1" spc="-10" dirty="0">
                <a:solidFill>
                  <a:srgbClr val="FFFFFF"/>
                </a:solidFill>
                <a:latin typeface="Calibri"/>
                <a:cs typeface="Calibri"/>
              </a:rPr>
              <a:t>t</a:t>
            </a:r>
            <a:r>
              <a:rPr sz="1800" b="1" spc="25" dirty="0">
                <a:solidFill>
                  <a:srgbClr val="FFFFFF"/>
                </a:solidFill>
                <a:latin typeface="Calibri"/>
                <a:cs typeface="Calibri"/>
              </a:rPr>
              <a:t> </a:t>
            </a:r>
            <a:r>
              <a:rPr sz="1800" b="1" spc="-20" dirty="0">
                <a:solidFill>
                  <a:srgbClr val="FFFFFF"/>
                </a:solidFill>
                <a:latin typeface="Calibri"/>
                <a:cs typeface="Calibri"/>
              </a:rPr>
              <a:t>diu</a:t>
            </a:r>
            <a:r>
              <a:rPr sz="1800" b="1" spc="-35" dirty="0">
                <a:solidFill>
                  <a:srgbClr val="FFFFFF"/>
                </a:solidFill>
                <a:latin typeface="Calibri"/>
                <a:cs typeface="Calibri"/>
              </a:rPr>
              <a:t>k</a:t>
            </a:r>
            <a:r>
              <a:rPr sz="1800" b="1" spc="-20" dirty="0">
                <a:solidFill>
                  <a:srgbClr val="FFFFFF"/>
                </a:solidFill>
                <a:latin typeface="Calibri"/>
                <a:cs typeface="Calibri"/>
              </a:rPr>
              <a:t>u</a:t>
            </a:r>
            <a:r>
              <a:rPr sz="1800" b="1" dirty="0">
                <a:solidFill>
                  <a:srgbClr val="FFFFFF"/>
                </a:solidFill>
                <a:latin typeface="Calibri"/>
                <a:cs typeface="Calibri"/>
              </a:rPr>
              <a:t>r</a:t>
            </a:r>
            <a:r>
              <a:rPr sz="1800" b="1" spc="10" dirty="0">
                <a:solidFill>
                  <a:srgbClr val="FFFFFF"/>
                </a:solidFill>
                <a:latin typeface="Calibri"/>
                <a:cs typeface="Calibri"/>
              </a:rPr>
              <a:t> </a:t>
            </a:r>
            <a:r>
              <a:rPr sz="1800" b="1" spc="-10" dirty="0">
                <a:solidFill>
                  <a:srgbClr val="FFFFFF"/>
                </a:solidFill>
                <a:latin typeface="Calibri"/>
                <a:cs typeface="Calibri"/>
              </a:rPr>
              <a:t>/</a:t>
            </a:r>
            <a:r>
              <a:rPr sz="1800" b="1" spc="-5" dirty="0">
                <a:solidFill>
                  <a:srgbClr val="FFFFFF"/>
                </a:solidFill>
                <a:latin typeface="Calibri"/>
                <a:cs typeface="Calibri"/>
              </a:rPr>
              <a:t> </a:t>
            </a:r>
            <a:r>
              <a:rPr sz="1800" b="1" spc="-20" dirty="0">
                <a:solidFill>
                  <a:srgbClr val="FFFFFF"/>
                </a:solidFill>
                <a:latin typeface="Calibri"/>
                <a:cs typeface="Calibri"/>
              </a:rPr>
              <a:t>di</a:t>
            </a:r>
            <a:r>
              <a:rPr sz="1800" b="1" spc="-15" dirty="0">
                <a:solidFill>
                  <a:srgbClr val="FFFFFF"/>
                </a:solidFill>
                <a:latin typeface="Calibri"/>
                <a:cs typeface="Calibri"/>
              </a:rPr>
              <a:t>am</a:t>
            </a:r>
            <a:r>
              <a:rPr sz="1800" b="1" spc="-40" dirty="0">
                <a:solidFill>
                  <a:srgbClr val="FFFFFF"/>
                </a:solidFill>
                <a:latin typeface="Calibri"/>
                <a:cs typeface="Calibri"/>
              </a:rPr>
              <a:t>a</a:t>
            </a:r>
            <a:r>
              <a:rPr sz="1800" b="1" spc="-10" dirty="0">
                <a:solidFill>
                  <a:srgbClr val="FFFFFF"/>
                </a:solidFill>
                <a:latin typeface="Calibri"/>
                <a:cs typeface="Calibri"/>
              </a:rPr>
              <a:t>ti</a:t>
            </a:r>
            <a:endParaRPr sz="1800">
              <a:latin typeface="Calibri"/>
              <a:cs typeface="Calibri"/>
            </a:endParaRPr>
          </a:p>
        </p:txBody>
      </p:sp>
      <p:sp>
        <p:nvSpPr>
          <p:cNvPr id="77" name="object 77"/>
          <p:cNvSpPr/>
          <p:nvPr/>
        </p:nvSpPr>
        <p:spPr>
          <a:xfrm>
            <a:off x="719327" y="438912"/>
            <a:ext cx="10668762" cy="1061465"/>
          </a:xfrm>
          <a:prstGeom prst="rect">
            <a:avLst/>
          </a:prstGeom>
          <a:blipFill>
            <a:blip r:embed="rId23" cstate="print"/>
            <a:stretch>
              <a:fillRect/>
            </a:stretch>
          </a:blipFill>
        </p:spPr>
        <p:txBody>
          <a:bodyPr wrap="square" lIns="0" tIns="0" rIns="0" bIns="0" rtlCol="0"/>
          <a:lstStyle/>
          <a:p>
            <a:endParaRPr/>
          </a:p>
        </p:txBody>
      </p:sp>
      <p:sp>
        <p:nvSpPr>
          <p:cNvPr id="78" name="object 78"/>
          <p:cNvSpPr/>
          <p:nvPr/>
        </p:nvSpPr>
        <p:spPr>
          <a:xfrm>
            <a:off x="10149840" y="697991"/>
            <a:ext cx="1299209" cy="759713"/>
          </a:xfrm>
          <a:prstGeom prst="rect">
            <a:avLst/>
          </a:prstGeom>
          <a:blipFill>
            <a:blip r:embed="rId24" cstate="print"/>
            <a:stretch>
              <a:fillRect/>
            </a:stretch>
          </a:blipFill>
        </p:spPr>
        <p:txBody>
          <a:bodyPr wrap="square" lIns="0" tIns="0" rIns="0" bIns="0" rtlCol="0"/>
          <a:lstStyle/>
          <a:p>
            <a:endParaRPr/>
          </a:p>
        </p:txBody>
      </p:sp>
      <p:sp>
        <p:nvSpPr>
          <p:cNvPr id="79" name="object 79"/>
          <p:cNvSpPr/>
          <p:nvPr/>
        </p:nvSpPr>
        <p:spPr>
          <a:xfrm>
            <a:off x="809244" y="510540"/>
            <a:ext cx="10491470" cy="883919"/>
          </a:xfrm>
          <a:custGeom>
            <a:avLst/>
            <a:gdLst/>
            <a:ahLst/>
            <a:cxnLst/>
            <a:rect l="l" t="t" r="r" b="b"/>
            <a:pathLst>
              <a:path w="10491470" h="883919">
                <a:moveTo>
                  <a:pt x="0" y="883919"/>
                </a:moveTo>
                <a:lnTo>
                  <a:pt x="10491216" y="883919"/>
                </a:lnTo>
                <a:lnTo>
                  <a:pt x="10491216" y="0"/>
                </a:lnTo>
                <a:lnTo>
                  <a:pt x="0" y="0"/>
                </a:lnTo>
                <a:lnTo>
                  <a:pt x="0" y="883919"/>
                </a:lnTo>
                <a:close/>
              </a:path>
            </a:pathLst>
          </a:custGeom>
          <a:ln w="57911">
            <a:solidFill>
              <a:srgbClr val="FF0000"/>
            </a:solidFill>
          </a:ln>
        </p:spPr>
        <p:txBody>
          <a:bodyPr wrap="square" lIns="0" tIns="0" rIns="0" bIns="0" rtlCol="0"/>
          <a:lstStyle/>
          <a:p>
            <a:endParaRPr/>
          </a:p>
        </p:txBody>
      </p:sp>
      <p:sp>
        <p:nvSpPr>
          <p:cNvPr id="80" name="object 80"/>
          <p:cNvSpPr txBox="1"/>
          <p:nvPr/>
        </p:nvSpPr>
        <p:spPr>
          <a:xfrm>
            <a:off x="10384028" y="875157"/>
            <a:ext cx="838200" cy="330200"/>
          </a:xfrm>
          <a:prstGeom prst="rect">
            <a:avLst/>
          </a:prstGeom>
        </p:spPr>
        <p:txBody>
          <a:bodyPr vert="horz" wrap="square" lIns="0" tIns="0" rIns="0" bIns="0" rtlCol="0">
            <a:spAutoFit/>
          </a:bodyPr>
          <a:lstStyle/>
          <a:p>
            <a:pPr marL="12700">
              <a:lnSpc>
                <a:spcPct val="100000"/>
              </a:lnSpc>
            </a:pPr>
            <a:r>
              <a:rPr sz="2400" b="1" spc="-5" dirty="0">
                <a:solidFill>
                  <a:srgbClr val="C00000"/>
                </a:solidFill>
                <a:latin typeface="Calibri"/>
                <a:cs typeface="Calibri"/>
              </a:rPr>
              <a:t>P</a:t>
            </a:r>
            <a:r>
              <a:rPr sz="2400" b="1" spc="-15" dirty="0">
                <a:solidFill>
                  <a:srgbClr val="C00000"/>
                </a:solidFill>
                <a:latin typeface="Calibri"/>
                <a:cs typeface="Calibri"/>
              </a:rPr>
              <a:t>R</a:t>
            </a:r>
            <a:r>
              <a:rPr sz="2400" b="1" spc="5" dirty="0">
                <a:solidFill>
                  <a:srgbClr val="C00000"/>
                </a:solidFill>
                <a:latin typeface="Calibri"/>
                <a:cs typeface="Calibri"/>
              </a:rPr>
              <a:t>O</a:t>
            </a:r>
            <a:r>
              <a:rPr sz="2400" b="1" spc="-20" dirty="0">
                <a:solidFill>
                  <a:srgbClr val="C00000"/>
                </a:solidFill>
                <a:latin typeface="Calibri"/>
                <a:cs typeface="Calibri"/>
              </a:rPr>
              <a:t>DI</a:t>
            </a:r>
            <a:endParaRPr sz="2400">
              <a:latin typeface="Calibri"/>
              <a:cs typeface="Calibri"/>
            </a:endParaRPr>
          </a:p>
        </p:txBody>
      </p:sp>
      <p:sp>
        <p:nvSpPr>
          <p:cNvPr id="81" name="object 81"/>
          <p:cNvSpPr/>
          <p:nvPr/>
        </p:nvSpPr>
        <p:spPr>
          <a:xfrm>
            <a:off x="719327" y="1618486"/>
            <a:ext cx="10677906" cy="5239510"/>
          </a:xfrm>
          <a:prstGeom prst="rect">
            <a:avLst/>
          </a:prstGeom>
          <a:blipFill>
            <a:blip r:embed="rId25" cstate="print"/>
            <a:stretch>
              <a:fillRect/>
            </a:stretch>
          </a:blipFill>
        </p:spPr>
        <p:txBody>
          <a:bodyPr wrap="square" lIns="0" tIns="0" rIns="0" bIns="0" rtlCol="0"/>
          <a:lstStyle/>
          <a:p>
            <a:endParaRPr/>
          </a:p>
        </p:txBody>
      </p:sp>
      <p:sp>
        <p:nvSpPr>
          <p:cNvPr id="82" name="object 82"/>
          <p:cNvSpPr/>
          <p:nvPr/>
        </p:nvSpPr>
        <p:spPr>
          <a:xfrm>
            <a:off x="9878568" y="1877567"/>
            <a:ext cx="1579626" cy="2222754"/>
          </a:xfrm>
          <a:prstGeom prst="rect">
            <a:avLst/>
          </a:prstGeom>
          <a:blipFill>
            <a:blip r:embed="rId26" cstate="print"/>
            <a:stretch>
              <a:fillRect/>
            </a:stretch>
          </a:blipFill>
        </p:spPr>
        <p:txBody>
          <a:bodyPr wrap="square" lIns="0" tIns="0" rIns="0" bIns="0" rtlCol="0"/>
          <a:lstStyle/>
          <a:p>
            <a:endParaRPr/>
          </a:p>
        </p:txBody>
      </p:sp>
      <p:sp>
        <p:nvSpPr>
          <p:cNvPr id="83" name="object 83"/>
          <p:cNvSpPr/>
          <p:nvPr/>
        </p:nvSpPr>
        <p:spPr>
          <a:xfrm>
            <a:off x="809244" y="1690114"/>
            <a:ext cx="10500360" cy="5093335"/>
          </a:xfrm>
          <a:custGeom>
            <a:avLst/>
            <a:gdLst/>
            <a:ahLst/>
            <a:cxnLst/>
            <a:rect l="l" t="t" r="r" b="b"/>
            <a:pathLst>
              <a:path w="10500360" h="5093334">
                <a:moveTo>
                  <a:pt x="0" y="5093208"/>
                </a:moveTo>
                <a:lnTo>
                  <a:pt x="10500360" y="5093208"/>
                </a:lnTo>
                <a:lnTo>
                  <a:pt x="10500360" y="0"/>
                </a:lnTo>
                <a:lnTo>
                  <a:pt x="0" y="0"/>
                </a:lnTo>
                <a:lnTo>
                  <a:pt x="0" y="5093208"/>
                </a:lnTo>
                <a:close/>
              </a:path>
            </a:pathLst>
          </a:custGeom>
          <a:ln w="57911">
            <a:solidFill>
              <a:srgbClr val="3333FF"/>
            </a:solidFill>
          </a:ln>
        </p:spPr>
        <p:txBody>
          <a:bodyPr wrap="square" lIns="0" tIns="0" rIns="0" bIns="0" rtlCol="0"/>
          <a:lstStyle/>
          <a:p>
            <a:endParaRPr/>
          </a:p>
        </p:txBody>
      </p:sp>
      <p:sp>
        <p:nvSpPr>
          <p:cNvPr id="84" name="object 84"/>
          <p:cNvSpPr txBox="1"/>
          <p:nvPr/>
        </p:nvSpPr>
        <p:spPr>
          <a:xfrm>
            <a:off x="10774171" y="2054098"/>
            <a:ext cx="456565" cy="330200"/>
          </a:xfrm>
          <a:prstGeom prst="rect">
            <a:avLst/>
          </a:prstGeom>
        </p:spPr>
        <p:txBody>
          <a:bodyPr vert="horz" wrap="square" lIns="0" tIns="0" rIns="0" bIns="0" rtlCol="0">
            <a:spAutoFit/>
          </a:bodyPr>
          <a:lstStyle/>
          <a:p>
            <a:pPr marL="12700">
              <a:lnSpc>
                <a:spcPct val="100000"/>
              </a:lnSpc>
            </a:pPr>
            <a:r>
              <a:rPr sz="2400" b="1" spc="-30" dirty="0">
                <a:solidFill>
                  <a:srgbClr val="3333FF"/>
                </a:solidFill>
                <a:latin typeface="Calibri"/>
                <a:cs typeface="Calibri"/>
              </a:rPr>
              <a:t>MK</a:t>
            </a:r>
            <a:endParaRPr sz="2400">
              <a:latin typeface="Calibri"/>
              <a:cs typeface="Calibri"/>
            </a:endParaRPr>
          </a:p>
        </p:txBody>
      </p:sp>
      <p:sp>
        <p:nvSpPr>
          <p:cNvPr id="85" name="object 85"/>
          <p:cNvSpPr txBox="1"/>
          <p:nvPr/>
        </p:nvSpPr>
        <p:spPr>
          <a:xfrm>
            <a:off x="10112756" y="3152013"/>
            <a:ext cx="1119505" cy="696595"/>
          </a:xfrm>
          <a:prstGeom prst="rect">
            <a:avLst/>
          </a:prstGeom>
        </p:spPr>
        <p:txBody>
          <a:bodyPr vert="horz" wrap="square" lIns="0" tIns="0" rIns="0" bIns="0" rtlCol="0">
            <a:spAutoFit/>
          </a:bodyPr>
          <a:lstStyle/>
          <a:p>
            <a:pPr marL="12700">
              <a:lnSpc>
                <a:spcPct val="100000"/>
              </a:lnSpc>
            </a:pPr>
            <a:r>
              <a:rPr sz="2400" b="1" spc="5" dirty="0">
                <a:solidFill>
                  <a:srgbClr val="3333FF"/>
                </a:solidFill>
                <a:latin typeface="Calibri"/>
                <a:cs typeface="Calibri"/>
              </a:rPr>
              <a:t>T</a:t>
            </a:r>
            <a:r>
              <a:rPr sz="2400" b="1" spc="-25" dirty="0">
                <a:solidFill>
                  <a:srgbClr val="3333FF"/>
                </a:solidFill>
                <a:latin typeface="Calibri"/>
                <a:cs typeface="Calibri"/>
              </a:rPr>
              <a:t>a</a:t>
            </a:r>
            <a:r>
              <a:rPr sz="2400" b="1" spc="-10" dirty="0">
                <a:solidFill>
                  <a:srgbClr val="3333FF"/>
                </a:solidFill>
                <a:latin typeface="Calibri"/>
                <a:cs typeface="Calibri"/>
              </a:rPr>
              <a:t>h</a:t>
            </a:r>
            <a:r>
              <a:rPr sz="2400" b="1" spc="-25" dirty="0">
                <a:solidFill>
                  <a:srgbClr val="3333FF"/>
                </a:solidFill>
                <a:latin typeface="Calibri"/>
                <a:cs typeface="Calibri"/>
              </a:rPr>
              <a:t>a</a:t>
            </a:r>
            <a:r>
              <a:rPr sz="2400" b="1" spc="-10" dirty="0">
                <a:solidFill>
                  <a:srgbClr val="3333FF"/>
                </a:solidFill>
                <a:latin typeface="Calibri"/>
                <a:cs typeface="Calibri"/>
              </a:rPr>
              <a:t>p</a:t>
            </a:r>
            <a:r>
              <a:rPr sz="2400" b="1" spc="-25" dirty="0">
                <a:solidFill>
                  <a:srgbClr val="3333FF"/>
                </a:solidFill>
                <a:latin typeface="Calibri"/>
                <a:cs typeface="Calibri"/>
              </a:rPr>
              <a:t>a</a:t>
            </a:r>
            <a:r>
              <a:rPr sz="2400" b="1" spc="-15" dirty="0">
                <a:solidFill>
                  <a:srgbClr val="3333FF"/>
                </a:solidFill>
                <a:latin typeface="Calibri"/>
                <a:cs typeface="Calibri"/>
              </a:rPr>
              <a:t>n</a:t>
            </a:r>
            <a:endParaRPr sz="2400">
              <a:latin typeface="Calibri"/>
              <a:cs typeface="Calibri"/>
            </a:endParaRPr>
          </a:p>
          <a:p>
            <a:pPr marL="226060">
              <a:lnSpc>
                <a:spcPct val="100000"/>
              </a:lnSpc>
            </a:pPr>
            <a:r>
              <a:rPr sz="2400" b="1" dirty="0">
                <a:solidFill>
                  <a:srgbClr val="3333FF"/>
                </a:solidFill>
                <a:latin typeface="Calibri"/>
                <a:cs typeface="Calibri"/>
              </a:rPr>
              <a:t>belajar</a:t>
            </a:r>
            <a:endParaRPr sz="2400">
              <a:latin typeface="Calibri"/>
              <a:cs typeface="Calibri"/>
            </a:endParaRPr>
          </a:p>
        </p:txBody>
      </p:sp>
      <p:sp>
        <p:nvSpPr>
          <p:cNvPr id="86" name="object 86"/>
          <p:cNvSpPr/>
          <p:nvPr/>
        </p:nvSpPr>
        <p:spPr>
          <a:xfrm>
            <a:off x="30480" y="484631"/>
            <a:ext cx="945654" cy="6325362"/>
          </a:xfrm>
          <a:prstGeom prst="rect">
            <a:avLst/>
          </a:prstGeom>
          <a:blipFill>
            <a:blip r:embed="rId27" cstate="print"/>
            <a:stretch>
              <a:fillRect/>
            </a:stretch>
          </a:blipFill>
        </p:spPr>
        <p:txBody>
          <a:bodyPr wrap="square" lIns="0" tIns="0" rIns="0" bIns="0" rtlCol="0"/>
          <a:lstStyle/>
          <a:p>
            <a:endParaRPr/>
          </a:p>
        </p:txBody>
      </p:sp>
      <p:sp>
        <p:nvSpPr>
          <p:cNvPr id="87" name="object 87"/>
          <p:cNvSpPr txBox="1"/>
          <p:nvPr/>
        </p:nvSpPr>
        <p:spPr>
          <a:xfrm>
            <a:off x="246517" y="1970443"/>
            <a:ext cx="431165" cy="3450590"/>
          </a:xfrm>
          <a:prstGeom prst="rect">
            <a:avLst/>
          </a:prstGeom>
        </p:spPr>
        <p:txBody>
          <a:bodyPr vert="vert270" wrap="square" lIns="0" tIns="0" rIns="0" bIns="0" rtlCol="0">
            <a:spAutoFit/>
          </a:bodyPr>
          <a:lstStyle/>
          <a:p>
            <a:pPr marL="12700">
              <a:lnSpc>
                <a:spcPts val="3829"/>
              </a:lnSpc>
            </a:pPr>
            <a:r>
              <a:rPr sz="3200" spc="-15" dirty="0">
                <a:solidFill>
                  <a:srgbClr val="FFFFFF"/>
                </a:solidFill>
                <a:latin typeface="Britannic Bold"/>
                <a:cs typeface="Britannic Bold"/>
              </a:rPr>
              <a:t>P</a:t>
            </a:r>
            <a:r>
              <a:rPr sz="3200" dirty="0">
                <a:solidFill>
                  <a:srgbClr val="FFFFFF"/>
                </a:solidFill>
                <a:latin typeface="Britannic Bold"/>
                <a:cs typeface="Britannic Bold"/>
              </a:rPr>
              <a:t>ros</a:t>
            </a:r>
            <a:r>
              <a:rPr sz="3200" spc="-20" dirty="0">
                <a:solidFill>
                  <a:srgbClr val="FFFFFF"/>
                </a:solidFill>
                <a:latin typeface="Britannic Bold"/>
                <a:cs typeface="Britannic Bold"/>
              </a:rPr>
              <a:t>e</a:t>
            </a:r>
            <a:r>
              <a:rPr sz="3200" dirty="0">
                <a:solidFill>
                  <a:srgbClr val="FFFFFF"/>
                </a:solidFill>
                <a:latin typeface="Britannic Bold"/>
                <a:cs typeface="Britannic Bold"/>
              </a:rPr>
              <a:t>s</a:t>
            </a:r>
            <a:r>
              <a:rPr sz="3200" spc="65" dirty="0">
                <a:solidFill>
                  <a:srgbClr val="FFFFFF"/>
                </a:solidFill>
                <a:latin typeface="Britannic Bold"/>
                <a:cs typeface="Britannic Bold"/>
              </a:rPr>
              <a:t> </a:t>
            </a:r>
            <a:r>
              <a:rPr sz="3200" spc="-15" dirty="0">
                <a:solidFill>
                  <a:srgbClr val="FFFFFF"/>
                </a:solidFill>
                <a:latin typeface="Britannic Bold"/>
                <a:cs typeface="Britannic Bold"/>
              </a:rPr>
              <a:t>Pe</a:t>
            </a:r>
            <a:r>
              <a:rPr sz="3200" spc="-5" dirty="0">
                <a:solidFill>
                  <a:srgbClr val="FFFFFF"/>
                </a:solidFill>
                <a:latin typeface="Britannic Bold"/>
                <a:cs typeface="Britannic Bold"/>
              </a:rPr>
              <a:t>nc</a:t>
            </a:r>
            <a:r>
              <a:rPr sz="3200" spc="-10" dirty="0">
                <a:solidFill>
                  <a:srgbClr val="FFFFFF"/>
                </a:solidFill>
                <a:latin typeface="Britannic Bold"/>
                <a:cs typeface="Britannic Bold"/>
              </a:rPr>
              <a:t>a</a:t>
            </a:r>
            <a:r>
              <a:rPr sz="3200" dirty="0">
                <a:solidFill>
                  <a:srgbClr val="FFFFFF"/>
                </a:solidFill>
                <a:latin typeface="Britannic Bold"/>
                <a:cs typeface="Britannic Bold"/>
              </a:rPr>
              <a:t>p</a:t>
            </a:r>
            <a:r>
              <a:rPr sz="3200" spc="-15" dirty="0">
                <a:solidFill>
                  <a:srgbClr val="FFFFFF"/>
                </a:solidFill>
                <a:latin typeface="Britannic Bold"/>
                <a:cs typeface="Britannic Bold"/>
              </a:rPr>
              <a:t>a</a:t>
            </a:r>
            <a:r>
              <a:rPr sz="3200" spc="10" dirty="0">
                <a:solidFill>
                  <a:srgbClr val="FFFFFF"/>
                </a:solidFill>
                <a:latin typeface="Britannic Bold"/>
                <a:cs typeface="Britannic Bold"/>
              </a:rPr>
              <a:t>i</a:t>
            </a:r>
            <a:r>
              <a:rPr sz="3200" spc="-5" dirty="0">
                <a:solidFill>
                  <a:srgbClr val="FFFFFF"/>
                </a:solidFill>
                <a:latin typeface="Britannic Bold"/>
                <a:cs typeface="Britannic Bold"/>
              </a:rPr>
              <a:t>an</a:t>
            </a:r>
            <a:endParaRPr sz="3200">
              <a:latin typeface="Britannic Bold"/>
              <a:cs typeface="Britannic Bold"/>
            </a:endParaRPr>
          </a:p>
        </p:txBody>
      </p:sp>
      <p:sp>
        <p:nvSpPr>
          <p:cNvPr id="88" name="object 88"/>
          <p:cNvSpPr/>
          <p:nvPr/>
        </p:nvSpPr>
        <p:spPr>
          <a:xfrm>
            <a:off x="11253216" y="484631"/>
            <a:ext cx="936510" cy="6325362"/>
          </a:xfrm>
          <a:prstGeom prst="rect">
            <a:avLst/>
          </a:prstGeom>
          <a:blipFill>
            <a:blip r:embed="rId28" cstate="print"/>
            <a:stretch>
              <a:fillRect/>
            </a:stretch>
          </a:blipFill>
        </p:spPr>
        <p:txBody>
          <a:bodyPr wrap="square" lIns="0" tIns="0" rIns="0" bIns="0" rtlCol="0"/>
          <a:lstStyle/>
          <a:p>
            <a:endParaRPr/>
          </a:p>
        </p:txBody>
      </p:sp>
      <p:sp>
        <p:nvSpPr>
          <p:cNvPr id="89" name="object 89"/>
          <p:cNvSpPr txBox="1"/>
          <p:nvPr/>
        </p:nvSpPr>
        <p:spPr>
          <a:xfrm>
            <a:off x="11470827" y="1783390"/>
            <a:ext cx="431165" cy="3556000"/>
          </a:xfrm>
          <a:prstGeom prst="rect">
            <a:avLst/>
          </a:prstGeom>
        </p:spPr>
        <p:txBody>
          <a:bodyPr vert="vert270" wrap="square" lIns="0" tIns="0" rIns="0" bIns="0" rtlCol="0">
            <a:spAutoFit/>
          </a:bodyPr>
          <a:lstStyle/>
          <a:p>
            <a:pPr marL="12700">
              <a:lnSpc>
                <a:spcPts val="3829"/>
              </a:lnSpc>
            </a:pPr>
            <a:r>
              <a:rPr sz="3200" spc="-15" dirty="0">
                <a:solidFill>
                  <a:srgbClr val="FFFFFF"/>
                </a:solidFill>
                <a:latin typeface="Britannic Bold"/>
                <a:cs typeface="Britannic Bold"/>
              </a:rPr>
              <a:t>P</a:t>
            </a:r>
            <a:r>
              <a:rPr sz="3200" dirty="0">
                <a:solidFill>
                  <a:srgbClr val="FFFFFF"/>
                </a:solidFill>
                <a:latin typeface="Britannic Bold"/>
                <a:cs typeface="Britannic Bold"/>
              </a:rPr>
              <a:t>ros</a:t>
            </a:r>
            <a:r>
              <a:rPr sz="3200" spc="-20" dirty="0">
                <a:solidFill>
                  <a:srgbClr val="FFFFFF"/>
                </a:solidFill>
                <a:latin typeface="Britannic Bold"/>
                <a:cs typeface="Britannic Bold"/>
              </a:rPr>
              <a:t>e</a:t>
            </a:r>
            <a:r>
              <a:rPr sz="3200" dirty="0">
                <a:solidFill>
                  <a:srgbClr val="FFFFFF"/>
                </a:solidFill>
                <a:latin typeface="Britannic Bold"/>
                <a:cs typeface="Britannic Bold"/>
              </a:rPr>
              <a:t>s</a:t>
            </a:r>
            <a:r>
              <a:rPr sz="3200" spc="65" dirty="0">
                <a:solidFill>
                  <a:srgbClr val="FFFFFF"/>
                </a:solidFill>
                <a:latin typeface="Britannic Bold"/>
                <a:cs typeface="Britannic Bold"/>
              </a:rPr>
              <a:t> </a:t>
            </a:r>
            <a:r>
              <a:rPr sz="3200" spc="-15" dirty="0">
                <a:solidFill>
                  <a:srgbClr val="FFFFFF"/>
                </a:solidFill>
                <a:latin typeface="Britannic Bold"/>
                <a:cs typeface="Britannic Bold"/>
              </a:rPr>
              <a:t>Pe</a:t>
            </a:r>
            <a:r>
              <a:rPr sz="3200" spc="-5" dirty="0">
                <a:solidFill>
                  <a:srgbClr val="FFFFFF"/>
                </a:solidFill>
                <a:latin typeface="Britannic Bold"/>
                <a:cs typeface="Britannic Bold"/>
              </a:rPr>
              <a:t>nyusunan</a:t>
            </a:r>
            <a:endParaRPr sz="3200">
              <a:latin typeface="Britannic Bold"/>
              <a:cs typeface="Britannic Bold"/>
            </a:endParaRPr>
          </a:p>
        </p:txBody>
      </p:sp>
    </p:spTree>
    <p:extLst>
      <p:ext uri="{BB962C8B-B14F-4D97-AF65-F5344CB8AC3E}">
        <p14:creationId xmlns:p14="http://schemas.microsoft.com/office/powerpoint/2010/main" val="343095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69464" y="1088136"/>
            <a:ext cx="7763509" cy="384175"/>
          </a:xfrm>
          <a:custGeom>
            <a:avLst/>
            <a:gdLst/>
            <a:ahLst/>
            <a:cxnLst/>
            <a:rect l="l" t="t" r="r" b="b"/>
            <a:pathLst>
              <a:path w="7763509" h="384175">
                <a:moveTo>
                  <a:pt x="0" y="384048"/>
                </a:moveTo>
                <a:lnTo>
                  <a:pt x="7763256" y="384048"/>
                </a:lnTo>
                <a:lnTo>
                  <a:pt x="7763256" y="0"/>
                </a:lnTo>
                <a:lnTo>
                  <a:pt x="0" y="0"/>
                </a:lnTo>
                <a:lnTo>
                  <a:pt x="0" y="384048"/>
                </a:lnTo>
                <a:close/>
              </a:path>
            </a:pathLst>
          </a:custGeom>
          <a:solidFill>
            <a:srgbClr val="5B9BD4"/>
          </a:solidFill>
        </p:spPr>
        <p:txBody>
          <a:bodyPr wrap="square" lIns="0" tIns="0" rIns="0" bIns="0" rtlCol="0"/>
          <a:lstStyle/>
          <a:p>
            <a:endParaRPr/>
          </a:p>
        </p:txBody>
      </p:sp>
      <p:sp>
        <p:nvSpPr>
          <p:cNvPr id="3" name="object 3"/>
          <p:cNvSpPr/>
          <p:nvPr/>
        </p:nvSpPr>
        <p:spPr>
          <a:xfrm>
            <a:off x="2569464" y="1088136"/>
            <a:ext cx="7763509" cy="384175"/>
          </a:xfrm>
          <a:custGeom>
            <a:avLst/>
            <a:gdLst/>
            <a:ahLst/>
            <a:cxnLst/>
            <a:rect l="l" t="t" r="r" b="b"/>
            <a:pathLst>
              <a:path w="7763509" h="384175">
                <a:moveTo>
                  <a:pt x="0" y="384048"/>
                </a:moveTo>
                <a:lnTo>
                  <a:pt x="7763256" y="384048"/>
                </a:lnTo>
                <a:lnTo>
                  <a:pt x="7763256" y="0"/>
                </a:lnTo>
                <a:lnTo>
                  <a:pt x="0" y="0"/>
                </a:lnTo>
                <a:lnTo>
                  <a:pt x="0" y="384048"/>
                </a:lnTo>
                <a:close/>
              </a:path>
            </a:pathLst>
          </a:custGeom>
          <a:ln w="12191">
            <a:solidFill>
              <a:srgbClr val="5B9BD4"/>
            </a:solidFill>
          </a:ln>
        </p:spPr>
        <p:txBody>
          <a:bodyPr wrap="square" lIns="0" tIns="0" rIns="0" bIns="0" rtlCol="0"/>
          <a:lstStyle/>
          <a:p>
            <a:endParaRPr/>
          </a:p>
        </p:txBody>
      </p:sp>
      <p:sp>
        <p:nvSpPr>
          <p:cNvPr id="4" name="object 4"/>
          <p:cNvSpPr txBox="1"/>
          <p:nvPr/>
        </p:nvSpPr>
        <p:spPr>
          <a:xfrm>
            <a:off x="3352546" y="1175258"/>
            <a:ext cx="6205220" cy="278765"/>
          </a:xfrm>
          <a:prstGeom prst="rect">
            <a:avLst/>
          </a:prstGeom>
        </p:spPr>
        <p:txBody>
          <a:bodyPr vert="horz" wrap="square" lIns="0" tIns="0" rIns="0" bIns="0" rtlCol="0">
            <a:spAutoFit/>
          </a:bodyPr>
          <a:lstStyle/>
          <a:p>
            <a:pPr marL="12700">
              <a:lnSpc>
                <a:spcPct val="100000"/>
              </a:lnSpc>
            </a:pPr>
            <a:r>
              <a:rPr sz="2000" b="1" spc="-20" dirty="0">
                <a:solidFill>
                  <a:srgbClr val="FFFFFF"/>
                </a:solidFill>
                <a:latin typeface="Calibri"/>
                <a:cs typeface="Calibri"/>
              </a:rPr>
              <a:t>Ca</a:t>
            </a:r>
            <a:r>
              <a:rPr sz="2000" b="1" spc="-5" dirty="0">
                <a:solidFill>
                  <a:srgbClr val="FFFFFF"/>
                </a:solidFill>
                <a:latin typeface="Calibri"/>
                <a:cs typeface="Calibri"/>
              </a:rPr>
              <a:t>p</a:t>
            </a:r>
            <a:r>
              <a:rPr sz="2000" b="1" spc="-10" dirty="0">
                <a:solidFill>
                  <a:srgbClr val="FFFFFF"/>
                </a:solidFill>
                <a:latin typeface="Calibri"/>
                <a:cs typeface="Calibri"/>
              </a:rPr>
              <a:t>a</a:t>
            </a:r>
            <a:r>
              <a:rPr sz="2000" b="1" spc="-15" dirty="0">
                <a:solidFill>
                  <a:srgbClr val="FFFFFF"/>
                </a:solidFill>
                <a:latin typeface="Calibri"/>
                <a:cs typeface="Calibri"/>
              </a:rPr>
              <a:t>ian</a:t>
            </a:r>
            <a:r>
              <a:rPr sz="2000" b="1" spc="20" dirty="0">
                <a:solidFill>
                  <a:srgbClr val="FFFFFF"/>
                </a:solidFill>
                <a:latin typeface="Calibri"/>
                <a:cs typeface="Calibri"/>
              </a:rPr>
              <a:t> </a:t>
            </a:r>
            <a:r>
              <a:rPr sz="2000" b="1" spc="-20" dirty="0">
                <a:solidFill>
                  <a:srgbClr val="FFFFFF"/>
                </a:solidFill>
                <a:latin typeface="Calibri"/>
                <a:cs typeface="Calibri"/>
              </a:rPr>
              <a:t>Pe</a:t>
            </a:r>
            <a:r>
              <a:rPr sz="2000" b="1" spc="-10" dirty="0">
                <a:solidFill>
                  <a:srgbClr val="FFFFFF"/>
                </a:solidFill>
                <a:latin typeface="Calibri"/>
                <a:cs typeface="Calibri"/>
              </a:rPr>
              <a:t>mbe</a:t>
            </a:r>
            <a:r>
              <a:rPr sz="2000" b="1" spc="-15" dirty="0">
                <a:solidFill>
                  <a:srgbClr val="FFFFFF"/>
                </a:solidFill>
                <a:latin typeface="Calibri"/>
                <a:cs typeface="Calibri"/>
              </a:rPr>
              <a:t>l</a:t>
            </a:r>
            <a:r>
              <a:rPr sz="2000" b="1" spc="-10" dirty="0">
                <a:solidFill>
                  <a:srgbClr val="FFFFFF"/>
                </a:solidFill>
                <a:latin typeface="Calibri"/>
                <a:cs typeface="Calibri"/>
              </a:rPr>
              <a:t>ajaran</a:t>
            </a:r>
            <a:r>
              <a:rPr sz="2000" b="1" spc="50" dirty="0">
                <a:solidFill>
                  <a:srgbClr val="FFFFFF"/>
                </a:solidFill>
                <a:latin typeface="Calibri"/>
                <a:cs typeface="Calibri"/>
              </a:rPr>
              <a:t> </a:t>
            </a:r>
            <a:r>
              <a:rPr sz="2000" b="1" spc="-10" dirty="0">
                <a:solidFill>
                  <a:srgbClr val="FFFFFF"/>
                </a:solidFill>
                <a:latin typeface="Calibri"/>
                <a:cs typeface="Calibri"/>
              </a:rPr>
              <a:t>Lu</a:t>
            </a:r>
            <a:r>
              <a:rPr sz="2000" b="1" spc="-15" dirty="0">
                <a:solidFill>
                  <a:srgbClr val="FFFFFF"/>
                </a:solidFill>
                <a:latin typeface="Calibri"/>
                <a:cs typeface="Calibri"/>
              </a:rPr>
              <a:t>l</a:t>
            </a:r>
            <a:r>
              <a:rPr sz="2000" b="1" spc="-10" dirty="0">
                <a:solidFill>
                  <a:srgbClr val="FFFFFF"/>
                </a:solidFill>
                <a:latin typeface="Calibri"/>
                <a:cs typeface="Calibri"/>
              </a:rPr>
              <a:t>usan</a:t>
            </a:r>
            <a:r>
              <a:rPr sz="2000" b="1" spc="15" dirty="0">
                <a:solidFill>
                  <a:srgbClr val="FFFFFF"/>
                </a:solidFill>
                <a:latin typeface="Calibri"/>
                <a:cs typeface="Calibri"/>
              </a:rPr>
              <a:t> </a:t>
            </a:r>
            <a:r>
              <a:rPr sz="2000" b="1" spc="-10" dirty="0">
                <a:solidFill>
                  <a:srgbClr val="FFFFFF"/>
                </a:solidFill>
                <a:latin typeface="Calibri"/>
                <a:cs typeface="Calibri"/>
              </a:rPr>
              <a:t>(CPL)</a:t>
            </a:r>
            <a:r>
              <a:rPr sz="2000" b="1" spc="20" dirty="0">
                <a:solidFill>
                  <a:srgbClr val="FFFFFF"/>
                </a:solidFill>
                <a:latin typeface="Calibri"/>
                <a:cs typeface="Calibri"/>
              </a:rPr>
              <a:t> </a:t>
            </a:r>
            <a:r>
              <a:rPr sz="2000" b="1" spc="-20" dirty="0">
                <a:solidFill>
                  <a:srgbClr val="FFFFFF"/>
                </a:solidFill>
                <a:latin typeface="Calibri"/>
                <a:cs typeface="Calibri"/>
              </a:rPr>
              <a:t>y</a:t>
            </a:r>
            <a:r>
              <a:rPr sz="2000" b="1" spc="-10" dirty="0">
                <a:solidFill>
                  <a:srgbClr val="FFFFFF"/>
                </a:solidFill>
                <a:latin typeface="Calibri"/>
                <a:cs typeface="Calibri"/>
              </a:rPr>
              <a:t>g</a:t>
            </a:r>
            <a:r>
              <a:rPr sz="2000" b="1" spc="15" dirty="0">
                <a:solidFill>
                  <a:srgbClr val="FFFFFF"/>
                </a:solidFill>
                <a:latin typeface="Calibri"/>
                <a:cs typeface="Calibri"/>
              </a:rPr>
              <a:t> </a:t>
            </a:r>
            <a:r>
              <a:rPr sz="2000" b="1" spc="-10" dirty="0">
                <a:solidFill>
                  <a:srgbClr val="FFFFFF"/>
                </a:solidFill>
                <a:latin typeface="Calibri"/>
                <a:cs typeface="Calibri"/>
              </a:rPr>
              <a:t>d</a:t>
            </a:r>
            <a:r>
              <a:rPr sz="2000" b="1" spc="-15" dirty="0">
                <a:solidFill>
                  <a:srgbClr val="FFFFFF"/>
                </a:solidFill>
                <a:latin typeface="Calibri"/>
                <a:cs typeface="Calibri"/>
              </a:rPr>
              <a:t>i</a:t>
            </a:r>
            <a:r>
              <a:rPr sz="2000" b="1" spc="-10" dirty="0">
                <a:solidFill>
                  <a:srgbClr val="FFFFFF"/>
                </a:solidFill>
                <a:latin typeface="Calibri"/>
                <a:cs typeface="Calibri"/>
              </a:rPr>
              <a:t>bebankan</a:t>
            </a:r>
            <a:r>
              <a:rPr sz="2000" b="1" spc="5" dirty="0">
                <a:solidFill>
                  <a:srgbClr val="FFFFFF"/>
                </a:solidFill>
                <a:latin typeface="Calibri"/>
                <a:cs typeface="Calibri"/>
              </a:rPr>
              <a:t> </a:t>
            </a:r>
            <a:r>
              <a:rPr sz="2000" b="1" spc="-5" dirty="0">
                <a:solidFill>
                  <a:srgbClr val="FFFFFF"/>
                </a:solidFill>
                <a:latin typeface="Calibri"/>
                <a:cs typeface="Calibri"/>
              </a:rPr>
              <a:t>p</a:t>
            </a:r>
            <a:r>
              <a:rPr sz="2000" b="1" spc="-15" dirty="0">
                <a:solidFill>
                  <a:srgbClr val="FFFFFF"/>
                </a:solidFill>
                <a:latin typeface="Calibri"/>
                <a:cs typeface="Calibri"/>
              </a:rPr>
              <a:t>d</a:t>
            </a:r>
            <a:r>
              <a:rPr sz="2000" b="1" spc="15" dirty="0">
                <a:solidFill>
                  <a:srgbClr val="FFFFFF"/>
                </a:solidFill>
                <a:latin typeface="Calibri"/>
                <a:cs typeface="Calibri"/>
              </a:rPr>
              <a:t> </a:t>
            </a:r>
            <a:r>
              <a:rPr sz="2000" b="1" spc="-5" dirty="0">
                <a:solidFill>
                  <a:srgbClr val="FFFFFF"/>
                </a:solidFill>
                <a:latin typeface="Calibri"/>
                <a:cs typeface="Calibri"/>
              </a:rPr>
              <a:t>MK</a:t>
            </a:r>
            <a:endParaRPr sz="2000" dirty="0">
              <a:latin typeface="Calibri"/>
              <a:cs typeface="Calibri"/>
            </a:endParaRPr>
          </a:p>
        </p:txBody>
      </p:sp>
      <p:sp>
        <p:nvSpPr>
          <p:cNvPr id="5" name="object 5"/>
          <p:cNvSpPr/>
          <p:nvPr/>
        </p:nvSpPr>
        <p:spPr>
          <a:xfrm>
            <a:off x="2569464" y="1472183"/>
            <a:ext cx="7763509" cy="795655"/>
          </a:xfrm>
          <a:custGeom>
            <a:avLst/>
            <a:gdLst/>
            <a:ahLst/>
            <a:cxnLst/>
            <a:rect l="l" t="t" r="r" b="b"/>
            <a:pathLst>
              <a:path w="7763509" h="795655">
                <a:moveTo>
                  <a:pt x="0" y="795527"/>
                </a:moveTo>
                <a:lnTo>
                  <a:pt x="7763256" y="795527"/>
                </a:lnTo>
                <a:lnTo>
                  <a:pt x="7763256" y="0"/>
                </a:lnTo>
                <a:lnTo>
                  <a:pt x="0" y="0"/>
                </a:lnTo>
                <a:lnTo>
                  <a:pt x="0" y="795527"/>
                </a:lnTo>
                <a:close/>
              </a:path>
            </a:pathLst>
          </a:custGeom>
          <a:ln w="12192">
            <a:solidFill>
              <a:srgbClr val="5B9BD4"/>
            </a:solidFill>
          </a:ln>
        </p:spPr>
        <p:txBody>
          <a:bodyPr wrap="square" lIns="0" tIns="0" rIns="0" bIns="0" rtlCol="0"/>
          <a:lstStyle/>
          <a:p>
            <a:endParaRPr/>
          </a:p>
        </p:txBody>
      </p:sp>
      <p:sp>
        <p:nvSpPr>
          <p:cNvPr id="6" name="object 6"/>
          <p:cNvSpPr txBox="1"/>
          <p:nvPr/>
        </p:nvSpPr>
        <p:spPr>
          <a:xfrm>
            <a:off x="2742234" y="1596376"/>
            <a:ext cx="7557134" cy="561692"/>
          </a:xfrm>
          <a:prstGeom prst="rect">
            <a:avLst/>
          </a:prstGeom>
        </p:spPr>
        <p:txBody>
          <a:bodyPr vert="horz" wrap="square" lIns="0" tIns="0" rIns="0" bIns="0" rtlCol="0">
            <a:spAutoFit/>
          </a:bodyPr>
          <a:lstStyle/>
          <a:p>
            <a:pPr algn="ctr">
              <a:lnSpc>
                <a:spcPct val="100000"/>
              </a:lnSpc>
            </a:pPr>
            <a:r>
              <a:rPr sz="1600" dirty="0">
                <a:cs typeface="Calibri"/>
              </a:rPr>
              <a:t>B</a:t>
            </a:r>
            <a:r>
              <a:rPr sz="1600" spc="-5" dirty="0">
                <a:cs typeface="Calibri"/>
              </a:rPr>
              <a:t>e</a:t>
            </a:r>
            <a:r>
              <a:rPr sz="1600" spc="-15" dirty="0">
                <a:cs typeface="Calibri"/>
              </a:rPr>
              <a:t>b</a:t>
            </a:r>
            <a:r>
              <a:rPr sz="1600" spc="-10" dirty="0">
                <a:cs typeface="Calibri"/>
              </a:rPr>
              <a:t>e</a:t>
            </a:r>
            <a:r>
              <a:rPr sz="1600" dirty="0">
                <a:cs typeface="Calibri"/>
              </a:rPr>
              <a:t>ra</a:t>
            </a:r>
            <a:r>
              <a:rPr sz="1600" spc="-20" dirty="0">
                <a:cs typeface="Calibri"/>
              </a:rPr>
              <a:t>p</a:t>
            </a:r>
            <a:r>
              <a:rPr sz="1600" dirty="0">
                <a:cs typeface="Calibri"/>
              </a:rPr>
              <a:t>a</a:t>
            </a:r>
            <a:r>
              <a:rPr sz="1600" spc="50" dirty="0">
                <a:cs typeface="Calibri"/>
              </a:rPr>
              <a:t> </a:t>
            </a:r>
            <a:r>
              <a:rPr sz="1600" spc="-10" dirty="0">
                <a:cs typeface="Calibri"/>
              </a:rPr>
              <a:t>i</a:t>
            </a:r>
            <a:r>
              <a:rPr sz="1600" dirty="0">
                <a:cs typeface="Calibri"/>
              </a:rPr>
              <a:t>t</a:t>
            </a:r>
            <a:r>
              <a:rPr sz="1600" spc="-15" dirty="0">
                <a:cs typeface="Calibri"/>
              </a:rPr>
              <a:t>e</a:t>
            </a:r>
            <a:r>
              <a:rPr sz="1600" dirty="0">
                <a:cs typeface="Calibri"/>
              </a:rPr>
              <a:t>m</a:t>
            </a:r>
            <a:r>
              <a:rPr sz="1600" spc="20" dirty="0">
                <a:cs typeface="Calibri"/>
              </a:rPr>
              <a:t> </a:t>
            </a:r>
            <a:r>
              <a:rPr sz="1600" spc="-5" dirty="0">
                <a:cs typeface="Calibri"/>
              </a:rPr>
              <a:t>CP</a:t>
            </a:r>
            <a:r>
              <a:rPr sz="1600" dirty="0">
                <a:cs typeface="Calibri"/>
              </a:rPr>
              <a:t>L</a:t>
            </a:r>
            <a:r>
              <a:rPr sz="1600" spc="-10" dirty="0">
                <a:cs typeface="Calibri"/>
              </a:rPr>
              <a:t> </a:t>
            </a:r>
            <a:r>
              <a:rPr sz="1600" dirty="0">
                <a:cs typeface="Calibri"/>
              </a:rPr>
              <a:t>ya</a:t>
            </a:r>
            <a:r>
              <a:rPr sz="1600" spc="-15" dirty="0">
                <a:cs typeface="Calibri"/>
              </a:rPr>
              <a:t>n</a:t>
            </a:r>
            <a:r>
              <a:rPr sz="1600" dirty="0">
                <a:cs typeface="Calibri"/>
              </a:rPr>
              <a:t>g</a:t>
            </a:r>
            <a:r>
              <a:rPr sz="1600" spc="20" dirty="0">
                <a:cs typeface="Calibri"/>
              </a:rPr>
              <a:t> </a:t>
            </a:r>
            <a:r>
              <a:rPr sz="1600" dirty="0">
                <a:cs typeface="Calibri"/>
              </a:rPr>
              <a:t>t</a:t>
            </a:r>
            <a:r>
              <a:rPr sz="1600" spc="-15" dirty="0">
                <a:cs typeface="Calibri"/>
              </a:rPr>
              <a:t>e</a:t>
            </a:r>
            <a:r>
              <a:rPr sz="1600" dirty="0">
                <a:cs typeface="Calibri"/>
              </a:rPr>
              <a:t>r</a:t>
            </a:r>
            <a:r>
              <a:rPr sz="1600" spc="-20" dirty="0">
                <a:cs typeface="Calibri"/>
              </a:rPr>
              <a:t>d</a:t>
            </a:r>
            <a:r>
              <a:rPr sz="1600" spc="-10" dirty="0">
                <a:cs typeface="Calibri"/>
              </a:rPr>
              <a:t>i</a:t>
            </a:r>
            <a:r>
              <a:rPr sz="1600" dirty="0">
                <a:cs typeface="Calibri"/>
              </a:rPr>
              <a:t>ri</a:t>
            </a:r>
            <a:r>
              <a:rPr sz="1600" spc="35" dirty="0">
                <a:cs typeface="Calibri"/>
              </a:rPr>
              <a:t> </a:t>
            </a:r>
            <a:r>
              <a:rPr sz="1600" spc="-15" dirty="0">
                <a:cs typeface="Calibri"/>
              </a:rPr>
              <a:t>d</a:t>
            </a:r>
            <a:r>
              <a:rPr sz="1600" dirty="0">
                <a:cs typeface="Calibri"/>
              </a:rPr>
              <a:t>ari</a:t>
            </a:r>
            <a:r>
              <a:rPr sz="1600" spc="15" dirty="0">
                <a:cs typeface="Calibri"/>
              </a:rPr>
              <a:t> </a:t>
            </a:r>
            <a:r>
              <a:rPr sz="1600" dirty="0">
                <a:cs typeface="Calibri"/>
              </a:rPr>
              <a:t>ra</a:t>
            </a:r>
            <a:r>
              <a:rPr sz="1600" spc="-20" dirty="0">
                <a:cs typeface="Calibri"/>
              </a:rPr>
              <a:t>n</a:t>
            </a:r>
            <a:r>
              <a:rPr sz="1600" dirty="0">
                <a:cs typeface="Calibri"/>
              </a:rPr>
              <a:t>ah</a:t>
            </a:r>
            <a:r>
              <a:rPr sz="1600" spc="10" dirty="0">
                <a:cs typeface="Calibri"/>
              </a:rPr>
              <a:t> </a:t>
            </a:r>
            <a:r>
              <a:rPr sz="1600" spc="-10" dirty="0">
                <a:cs typeface="Calibri"/>
              </a:rPr>
              <a:t>si</a:t>
            </a:r>
            <a:r>
              <a:rPr sz="1600" dirty="0">
                <a:cs typeface="Calibri"/>
              </a:rPr>
              <a:t>ka</a:t>
            </a:r>
            <a:r>
              <a:rPr sz="1600" spc="-15" dirty="0">
                <a:cs typeface="Calibri"/>
              </a:rPr>
              <a:t>p</a:t>
            </a:r>
            <a:r>
              <a:rPr sz="1600" spc="-5" dirty="0">
                <a:cs typeface="Calibri"/>
              </a:rPr>
              <a:t>,</a:t>
            </a:r>
            <a:r>
              <a:rPr sz="1600" spc="30" dirty="0">
                <a:cs typeface="Calibri"/>
              </a:rPr>
              <a:t> </a:t>
            </a:r>
            <a:r>
              <a:rPr sz="1600" dirty="0">
                <a:cs typeface="Calibri"/>
              </a:rPr>
              <a:t>k</a:t>
            </a:r>
            <a:r>
              <a:rPr sz="1600" spc="-15" dirty="0">
                <a:cs typeface="Calibri"/>
              </a:rPr>
              <a:t>e</a:t>
            </a:r>
            <a:r>
              <a:rPr sz="1600" dirty="0">
                <a:cs typeface="Calibri"/>
              </a:rPr>
              <a:t>t</a:t>
            </a:r>
            <a:r>
              <a:rPr sz="1600" spc="-10" dirty="0">
                <a:cs typeface="Calibri"/>
              </a:rPr>
              <a:t>r</a:t>
            </a:r>
            <a:r>
              <a:rPr sz="1600" dirty="0">
                <a:cs typeface="Calibri"/>
              </a:rPr>
              <a:t>am</a:t>
            </a:r>
            <a:r>
              <a:rPr sz="1600" spc="-10" dirty="0">
                <a:cs typeface="Calibri"/>
              </a:rPr>
              <a:t>pil</a:t>
            </a:r>
            <a:r>
              <a:rPr sz="1600" dirty="0">
                <a:cs typeface="Calibri"/>
              </a:rPr>
              <a:t>an</a:t>
            </a:r>
            <a:r>
              <a:rPr sz="1600" spc="40" dirty="0">
                <a:cs typeface="Calibri"/>
              </a:rPr>
              <a:t> </a:t>
            </a:r>
            <a:r>
              <a:rPr sz="1600" spc="-15" dirty="0">
                <a:cs typeface="Calibri"/>
              </a:rPr>
              <a:t>u</a:t>
            </a:r>
            <a:r>
              <a:rPr sz="1600" dirty="0">
                <a:cs typeface="Calibri"/>
              </a:rPr>
              <a:t>m</a:t>
            </a:r>
            <a:r>
              <a:rPr sz="1600" spc="-15" dirty="0">
                <a:cs typeface="Calibri"/>
              </a:rPr>
              <a:t>u</a:t>
            </a:r>
            <a:r>
              <a:rPr sz="1600" dirty="0">
                <a:cs typeface="Calibri"/>
              </a:rPr>
              <a:t>m</a:t>
            </a:r>
            <a:r>
              <a:rPr sz="1600" spc="-5" dirty="0">
                <a:cs typeface="Calibri"/>
              </a:rPr>
              <a:t>,</a:t>
            </a:r>
            <a:r>
              <a:rPr sz="1600" spc="30" dirty="0">
                <a:cs typeface="Calibri"/>
              </a:rPr>
              <a:t> </a:t>
            </a:r>
            <a:r>
              <a:rPr sz="1600" dirty="0">
                <a:cs typeface="Calibri"/>
              </a:rPr>
              <a:t>k</a:t>
            </a:r>
            <a:r>
              <a:rPr sz="1600" spc="-15" dirty="0">
                <a:cs typeface="Calibri"/>
              </a:rPr>
              <a:t>e</a:t>
            </a:r>
            <a:r>
              <a:rPr sz="1600" dirty="0">
                <a:cs typeface="Calibri"/>
              </a:rPr>
              <a:t>t</a:t>
            </a:r>
            <a:r>
              <a:rPr sz="1600" spc="-10" dirty="0">
                <a:cs typeface="Calibri"/>
              </a:rPr>
              <a:t>r</a:t>
            </a:r>
            <a:r>
              <a:rPr sz="1600" dirty="0">
                <a:cs typeface="Calibri"/>
              </a:rPr>
              <a:t>am</a:t>
            </a:r>
            <a:r>
              <a:rPr sz="1600" spc="-10" dirty="0">
                <a:cs typeface="Calibri"/>
              </a:rPr>
              <a:t>pil</a:t>
            </a:r>
            <a:r>
              <a:rPr sz="1600" dirty="0">
                <a:cs typeface="Calibri"/>
              </a:rPr>
              <a:t>an</a:t>
            </a:r>
          </a:p>
          <a:p>
            <a:pPr algn="ctr">
              <a:lnSpc>
                <a:spcPct val="100000"/>
              </a:lnSpc>
              <a:spcBef>
                <a:spcPts val="315"/>
              </a:spcBef>
            </a:pPr>
            <a:r>
              <a:rPr sz="1600" spc="-10" dirty="0">
                <a:cs typeface="Calibri"/>
              </a:rPr>
              <a:t>k</a:t>
            </a:r>
            <a:r>
              <a:rPr sz="1600" spc="-25" dirty="0">
                <a:cs typeface="Calibri"/>
              </a:rPr>
              <a:t>h</a:t>
            </a:r>
            <a:r>
              <a:rPr sz="1600" spc="-10" dirty="0">
                <a:cs typeface="Calibri"/>
              </a:rPr>
              <a:t>usu</a:t>
            </a:r>
            <a:r>
              <a:rPr sz="1600" spc="-5" dirty="0">
                <a:cs typeface="Calibri"/>
              </a:rPr>
              <a:t>s,</a:t>
            </a:r>
            <a:r>
              <a:rPr sz="1600" spc="55" dirty="0">
                <a:cs typeface="Calibri"/>
              </a:rPr>
              <a:t> </a:t>
            </a:r>
            <a:r>
              <a:rPr sz="1600" spc="-10" dirty="0">
                <a:cs typeface="Calibri"/>
              </a:rPr>
              <a:t>d</a:t>
            </a:r>
            <a:r>
              <a:rPr sz="1600" dirty="0">
                <a:cs typeface="Calibri"/>
              </a:rPr>
              <a:t>an</a:t>
            </a:r>
            <a:r>
              <a:rPr sz="1600" spc="15" dirty="0">
                <a:cs typeface="Calibri"/>
              </a:rPr>
              <a:t> </a:t>
            </a:r>
            <a:r>
              <a:rPr sz="1600" spc="-10" dirty="0">
                <a:cs typeface="Calibri"/>
              </a:rPr>
              <a:t>p</a:t>
            </a:r>
            <a:r>
              <a:rPr sz="1600" spc="-20" dirty="0">
                <a:cs typeface="Calibri"/>
              </a:rPr>
              <a:t>e</a:t>
            </a:r>
            <a:r>
              <a:rPr sz="1600" spc="-10" dirty="0">
                <a:cs typeface="Calibri"/>
              </a:rPr>
              <a:t>n</a:t>
            </a:r>
            <a:r>
              <a:rPr sz="1600" spc="-20" dirty="0">
                <a:cs typeface="Calibri"/>
              </a:rPr>
              <a:t>ge</a:t>
            </a:r>
            <a:r>
              <a:rPr sz="1600" dirty="0">
                <a:cs typeface="Calibri"/>
              </a:rPr>
              <a:t>ta</a:t>
            </a:r>
            <a:r>
              <a:rPr sz="1600" spc="-15" dirty="0">
                <a:cs typeface="Calibri"/>
              </a:rPr>
              <a:t>h</a:t>
            </a:r>
            <a:r>
              <a:rPr sz="1600" spc="-10" dirty="0">
                <a:cs typeface="Calibri"/>
              </a:rPr>
              <a:t>u</a:t>
            </a:r>
            <a:r>
              <a:rPr sz="1600" dirty="0">
                <a:cs typeface="Calibri"/>
              </a:rPr>
              <a:t>an</a:t>
            </a:r>
            <a:r>
              <a:rPr sz="1600" spc="114" dirty="0">
                <a:cs typeface="Calibri"/>
              </a:rPr>
              <a:t> </a:t>
            </a:r>
            <a:r>
              <a:rPr sz="1600" b="1" spc="-5" dirty="0">
                <a:cs typeface="Calibri"/>
              </a:rPr>
              <a:t>y</a:t>
            </a:r>
            <a:r>
              <a:rPr sz="1600" b="1" spc="-10" dirty="0">
                <a:cs typeface="Calibri"/>
              </a:rPr>
              <a:t>a</a:t>
            </a:r>
            <a:r>
              <a:rPr sz="1600" b="1" spc="-20" dirty="0">
                <a:cs typeface="Calibri"/>
              </a:rPr>
              <a:t>n</a:t>
            </a:r>
            <a:r>
              <a:rPr sz="1600" b="1" dirty="0">
                <a:cs typeface="Calibri"/>
              </a:rPr>
              <a:t>g</a:t>
            </a:r>
            <a:r>
              <a:rPr sz="1600" b="1" spc="-10" dirty="0">
                <a:cs typeface="Calibri"/>
              </a:rPr>
              <a:t> </a:t>
            </a:r>
            <a:r>
              <a:rPr sz="1600" b="1" spc="-20" dirty="0">
                <a:cs typeface="Calibri"/>
              </a:rPr>
              <a:t>dib</a:t>
            </a:r>
            <a:r>
              <a:rPr sz="1600" b="1" dirty="0">
                <a:cs typeface="Calibri"/>
              </a:rPr>
              <a:t>e</a:t>
            </a:r>
            <a:r>
              <a:rPr sz="1600" b="1" spc="-20" dirty="0">
                <a:cs typeface="Calibri"/>
              </a:rPr>
              <a:t>b</a:t>
            </a:r>
            <a:r>
              <a:rPr sz="1600" b="1" spc="-10" dirty="0">
                <a:cs typeface="Calibri"/>
              </a:rPr>
              <a:t>a</a:t>
            </a:r>
            <a:r>
              <a:rPr sz="1600" b="1" spc="-20" dirty="0">
                <a:cs typeface="Calibri"/>
              </a:rPr>
              <a:t>n</a:t>
            </a:r>
            <a:r>
              <a:rPr sz="1600" b="1" spc="-10" dirty="0">
                <a:cs typeface="Calibri"/>
              </a:rPr>
              <a:t>kan</a:t>
            </a:r>
            <a:r>
              <a:rPr sz="1600" b="1" spc="-5" dirty="0">
                <a:cs typeface="Calibri"/>
              </a:rPr>
              <a:t> </a:t>
            </a:r>
            <a:r>
              <a:rPr sz="1600" b="1" spc="-20" dirty="0">
                <a:cs typeface="Calibri"/>
              </a:rPr>
              <a:t>p</a:t>
            </a:r>
            <a:r>
              <a:rPr sz="1600" b="1" spc="-10" dirty="0">
                <a:cs typeface="Calibri"/>
              </a:rPr>
              <a:t>a</a:t>
            </a:r>
            <a:r>
              <a:rPr sz="1600" b="1" spc="-20" dirty="0">
                <a:cs typeface="Calibri"/>
              </a:rPr>
              <a:t>d</a:t>
            </a:r>
            <a:r>
              <a:rPr sz="1600" b="1" spc="-10" dirty="0">
                <a:cs typeface="Calibri"/>
              </a:rPr>
              <a:t>a</a:t>
            </a:r>
            <a:r>
              <a:rPr sz="1600" b="1" dirty="0">
                <a:cs typeface="Calibri"/>
              </a:rPr>
              <a:t> </a:t>
            </a:r>
            <a:r>
              <a:rPr sz="1600" b="1" spc="-10" dirty="0">
                <a:cs typeface="Calibri"/>
              </a:rPr>
              <a:t>su</a:t>
            </a:r>
            <a:r>
              <a:rPr sz="1600" b="1" spc="-15" dirty="0">
                <a:cs typeface="Calibri"/>
              </a:rPr>
              <a:t>a</a:t>
            </a:r>
            <a:r>
              <a:rPr sz="1600" b="1" spc="-10" dirty="0">
                <a:cs typeface="Calibri"/>
              </a:rPr>
              <a:t>tu</a:t>
            </a:r>
            <a:r>
              <a:rPr sz="1600" b="1" spc="-5" dirty="0">
                <a:cs typeface="Calibri"/>
              </a:rPr>
              <a:t> </a:t>
            </a:r>
            <a:r>
              <a:rPr sz="1600" b="1" spc="-15" dirty="0">
                <a:cs typeface="Calibri"/>
              </a:rPr>
              <a:t>mat</a:t>
            </a:r>
            <a:r>
              <a:rPr sz="1600" b="1" spc="-10" dirty="0">
                <a:cs typeface="Calibri"/>
              </a:rPr>
              <a:t>a</a:t>
            </a:r>
            <a:r>
              <a:rPr sz="1600" b="1" spc="25" dirty="0">
                <a:cs typeface="Calibri"/>
              </a:rPr>
              <a:t> </a:t>
            </a:r>
            <a:r>
              <a:rPr sz="1600" b="1" spc="-10" dirty="0">
                <a:cs typeface="Calibri"/>
              </a:rPr>
              <a:t>k</a:t>
            </a:r>
            <a:r>
              <a:rPr sz="1600" b="1" spc="-20" dirty="0">
                <a:cs typeface="Calibri"/>
              </a:rPr>
              <a:t>uli</a:t>
            </a:r>
            <a:r>
              <a:rPr sz="1600" b="1" spc="-10" dirty="0">
                <a:cs typeface="Calibri"/>
              </a:rPr>
              <a:t>a</a:t>
            </a:r>
            <a:r>
              <a:rPr sz="1600" b="1" spc="-20" dirty="0">
                <a:cs typeface="Calibri"/>
              </a:rPr>
              <a:t>h</a:t>
            </a:r>
            <a:r>
              <a:rPr sz="1800" dirty="0">
                <a:latin typeface="Calibri"/>
                <a:cs typeface="Calibri"/>
              </a:rPr>
              <a:t>.</a:t>
            </a:r>
          </a:p>
        </p:txBody>
      </p:sp>
      <p:sp>
        <p:nvSpPr>
          <p:cNvPr id="7" name="object 7"/>
          <p:cNvSpPr/>
          <p:nvPr/>
        </p:nvSpPr>
        <p:spPr>
          <a:xfrm>
            <a:off x="2569464" y="2865120"/>
            <a:ext cx="7763509" cy="299085"/>
          </a:xfrm>
          <a:custGeom>
            <a:avLst/>
            <a:gdLst/>
            <a:ahLst/>
            <a:cxnLst/>
            <a:rect l="l" t="t" r="r" b="b"/>
            <a:pathLst>
              <a:path w="7763509" h="299085">
                <a:moveTo>
                  <a:pt x="0" y="298703"/>
                </a:moveTo>
                <a:lnTo>
                  <a:pt x="7763256" y="298703"/>
                </a:lnTo>
                <a:lnTo>
                  <a:pt x="7763256" y="0"/>
                </a:lnTo>
                <a:lnTo>
                  <a:pt x="0" y="0"/>
                </a:lnTo>
                <a:lnTo>
                  <a:pt x="0" y="298703"/>
                </a:lnTo>
                <a:close/>
              </a:path>
            </a:pathLst>
          </a:custGeom>
          <a:solidFill>
            <a:srgbClr val="375F92"/>
          </a:solidFill>
        </p:spPr>
        <p:txBody>
          <a:bodyPr wrap="square" lIns="0" tIns="0" rIns="0" bIns="0" rtlCol="0"/>
          <a:lstStyle/>
          <a:p>
            <a:endParaRPr/>
          </a:p>
        </p:txBody>
      </p:sp>
      <p:sp>
        <p:nvSpPr>
          <p:cNvPr id="8" name="object 8"/>
          <p:cNvSpPr/>
          <p:nvPr/>
        </p:nvSpPr>
        <p:spPr>
          <a:xfrm>
            <a:off x="2569464" y="2865120"/>
            <a:ext cx="7763509" cy="299085"/>
          </a:xfrm>
          <a:custGeom>
            <a:avLst/>
            <a:gdLst/>
            <a:ahLst/>
            <a:cxnLst/>
            <a:rect l="l" t="t" r="r" b="b"/>
            <a:pathLst>
              <a:path w="7763509" h="299085">
                <a:moveTo>
                  <a:pt x="0" y="298703"/>
                </a:moveTo>
                <a:lnTo>
                  <a:pt x="7763256" y="298703"/>
                </a:lnTo>
                <a:lnTo>
                  <a:pt x="7763256" y="0"/>
                </a:lnTo>
                <a:lnTo>
                  <a:pt x="0" y="0"/>
                </a:lnTo>
                <a:lnTo>
                  <a:pt x="0" y="298703"/>
                </a:lnTo>
                <a:close/>
              </a:path>
            </a:pathLst>
          </a:custGeom>
          <a:ln w="12191">
            <a:solidFill>
              <a:srgbClr val="5B9BD4"/>
            </a:solidFill>
          </a:ln>
        </p:spPr>
        <p:txBody>
          <a:bodyPr wrap="square" lIns="0" tIns="0" rIns="0" bIns="0" rtlCol="0"/>
          <a:lstStyle/>
          <a:p>
            <a:endParaRPr/>
          </a:p>
        </p:txBody>
      </p:sp>
      <p:sp>
        <p:nvSpPr>
          <p:cNvPr id="9" name="object 9"/>
          <p:cNvSpPr txBox="1"/>
          <p:nvPr/>
        </p:nvSpPr>
        <p:spPr>
          <a:xfrm>
            <a:off x="4166742" y="2912389"/>
            <a:ext cx="4573905" cy="278765"/>
          </a:xfrm>
          <a:prstGeom prst="rect">
            <a:avLst/>
          </a:prstGeom>
        </p:spPr>
        <p:txBody>
          <a:bodyPr vert="horz" wrap="square" lIns="0" tIns="0" rIns="0" bIns="0" rtlCol="0">
            <a:spAutoFit/>
          </a:bodyPr>
          <a:lstStyle/>
          <a:p>
            <a:pPr marL="12700">
              <a:lnSpc>
                <a:spcPct val="100000"/>
              </a:lnSpc>
            </a:pPr>
            <a:r>
              <a:rPr sz="2000" b="1" spc="-20" dirty="0">
                <a:solidFill>
                  <a:srgbClr val="FFFFFF"/>
                </a:solidFill>
                <a:latin typeface="Calibri"/>
                <a:cs typeface="Calibri"/>
              </a:rPr>
              <a:t>Ca</a:t>
            </a:r>
            <a:r>
              <a:rPr sz="2000" b="1" spc="-10" dirty="0">
                <a:solidFill>
                  <a:srgbClr val="FFFFFF"/>
                </a:solidFill>
                <a:latin typeface="Calibri"/>
                <a:cs typeface="Calibri"/>
              </a:rPr>
              <a:t>pa</a:t>
            </a:r>
            <a:r>
              <a:rPr sz="2000" b="1" spc="-20" dirty="0">
                <a:solidFill>
                  <a:srgbClr val="FFFFFF"/>
                </a:solidFill>
                <a:latin typeface="Calibri"/>
                <a:cs typeface="Calibri"/>
              </a:rPr>
              <a:t>i</a:t>
            </a:r>
            <a:r>
              <a:rPr sz="2000" b="1" spc="-15" dirty="0">
                <a:solidFill>
                  <a:srgbClr val="FFFFFF"/>
                </a:solidFill>
                <a:latin typeface="Calibri"/>
                <a:cs typeface="Calibri"/>
              </a:rPr>
              <a:t>an</a:t>
            </a:r>
            <a:r>
              <a:rPr sz="2000" b="1" spc="15" dirty="0">
                <a:solidFill>
                  <a:srgbClr val="FFFFFF"/>
                </a:solidFill>
                <a:latin typeface="Calibri"/>
                <a:cs typeface="Calibri"/>
              </a:rPr>
              <a:t> </a:t>
            </a:r>
            <a:r>
              <a:rPr sz="2000" b="1" spc="-20" dirty="0">
                <a:solidFill>
                  <a:srgbClr val="FFFFFF"/>
                </a:solidFill>
                <a:latin typeface="Calibri"/>
                <a:cs typeface="Calibri"/>
              </a:rPr>
              <a:t>Pe</a:t>
            </a:r>
            <a:r>
              <a:rPr sz="2000" b="1" spc="-10" dirty="0">
                <a:solidFill>
                  <a:srgbClr val="FFFFFF"/>
                </a:solidFill>
                <a:latin typeface="Calibri"/>
                <a:cs typeface="Calibri"/>
              </a:rPr>
              <a:t>mb</a:t>
            </a:r>
            <a:r>
              <a:rPr sz="2000" b="1" spc="-15" dirty="0">
                <a:solidFill>
                  <a:srgbClr val="FFFFFF"/>
                </a:solidFill>
                <a:latin typeface="Calibri"/>
                <a:cs typeface="Calibri"/>
              </a:rPr>
              <a:t>el</a:t>
            </a:r>
            <a:r>
              <a:rPr sz="2000" b="1" spc="-20" dirty="0">
                <a:solidFill>
                  <a:srgbClr val="FFFFFF"/>
                </a:solidFill>
                <a:latin typeface="Calibri"/>
                <a:cs typeface="Calibri"/>
              </a:rPr>
              <a:t>a</a:t>
            </a:r>
            <a:r>
              <a:rPr sz="2000" b="1" spc="-15" dirty="0">
                <a:solidFill>
                  <a:srgbClr val="FFFFFF"/>
                </a:solidFill>
                <a:latin typeface="Calibri"/>
                <a:cs typeface="Calibri"/>
              </a:rPr>
              <a:t>ja</a:t>
            </a:r>
            <a:r>
              <a:rPr sz="2000" b="1" spc="-10" dirty="0">
                <a:solidFill>
                  <a:srgbClr val="FFFFFF"/>
                </a:solidFill>
                <a:latin typeface="Calibri"/>
                <a:cs typeface="Calibri"/>
              </a:rPr>
              <a:t>ran</a:t>
            </a:r>
            <a:r>
              <a:rPr sz="2000" b="1" spc="45" dirty="0">
                <a:solidFill>
                  <a:srgbClr val="FFFFFF"/>
                </a:solidFill>
                <a:latin typeface="Calibri"/>
                <a:cs typeface="Calibri"/>
              </a:rPr>
              <a:t> </a:t>
            </a:r>
            <a:r>
              <a:rPr sz="2000" b="1" spc="-15" dirty="0">
                <a:solidFill>
                  <a:srgbClr val="FFFFFF"/>
                </a:solidFill>
                <a:latin typeface="Calibri"/>
                <a:cs typeface="Calibri"/>
              </a:rPr>
              <a:t>M</a:t>
            </a:r>
            <a:r>
              <a:rPr sz="2000" b="1" spc="-10" dirty="0">
                <a:solidFill>
                  <a:srgbClr val="FFFFFF"/>
                </a:solidFill>
                <a:latin typeface="Calibri"/>
                <a:cs typeface="Calibri"/>
              </a:rPr>
              <a:t>ata</a:t>
            </a:r>
            <a:r>
              <a:rPr sz="2000" b="1" spc="-20" dirty="0">
                <a:solidFill>
                  <a:srgbClr val="FFFFFF"/>
                </a:solidFill>
                <a:latin typeface="Calibri"/>
                <a:cs typeface="Calibri"/>
              </a:rPr>
              <a:t> </a:t>
            </a:r>
            <a:r>
              <a:rPr sz="2000" b="1" spc="-25" dirty="0">
                <a:solidFill>
                  <a:srgbClr val="FFFFFF"/>
                </a:solidFill>
                <a:latin typeface="Calibri"/>
                <a:cs typeface="Calibri"/>
              </a:rPr>
              <a:t>K</a:t>
            </a:r>
            <a:r>
              <a:rPr sz="2000" b="1" spc="-5" dirty="0">
                <a:solidFill>
                  <a:srgbClr val="FFFFFF"/>
                </a:solidFill>
                <a:latin typeface="Calibri"/>
                <a:cs typeface="Calibri"/>
              </a:rPr>
              <a:t>u</a:t>
            </a:r>
            <a:r>
              <a:rPr sz="2000" b="1" spc="-15" dirty="0">
                <a:solidFill>
                  <a:srgbClr val="FFFFFF"/>
                </a:solidFill>
                <a:latin typeface="Calibri"/>
                <a:cs typeface="Calibri"/>
              </a:rPr>
              <a:t>liah</a:t>
            </a:r>
            <a:r>
              <a:rPr sz="2000" b="1" spc="30" dirty="0">
                <a:solidFill>
                  <a:srgbClr val="FFFFFF"/>
                </a:solidFill>
                <a:latin typeface="Calibri"/>
                <a:cs typeface="Calibri"/>
              </a:rPr>
              <a:t> </a:t>
            </a:r>
            <a:r>
              <a:rPr sz="2000" b="1" spc="-15" dirty="0">
                <a:solidFill>
                  <a:srgbClr val="FFFFFF"/>
                </a:solidFill>
                <a:latin typeface="Calibri"/>
                <a:cs typeface="Calibri"/>
              </a:rPr>
              <a:t>(CPM</a:t>
            </a:r>
            <a:r>
              <a:rPr sz="2000" b="1" spc="-25" dirty="0">
                <a:solidFill>
                  <a:srgbClr val="FFFFFF"/>
                </a:solidFill>
                <a:latin typeface="Calibri"/>
                <a:cs typeface="Calibri"/>
              </a:rPr>
              <a:t>K</a:t>
            </a:r>
            <a:r>
              <a:rPr sz="2000" b="1" spc="-10" dirty="0">
                <a:solidFill>
                  <a:srgbClr val="FFFFFF"/>
                </a:solidFill>
                <a:latin typeface="Calibri"/>
                <a:cs typeface="Calibri"/>
              </a:rPr>
              <a:t>)</a:t>
            </a:r>
            <a:endParaRPr sz="2000">
              <a:latin typeface="Calibri"/>
              <a:cs typeface="Calibri"/>
            </a:endParaRPr>
          </a:p>
        </p:txBody>
      </p:sp>
      <p:sp>
        <p:nvSpPr>
          <p:cNvPr id="10" name="object 10"/>
          <p:cNvSpPr/>
          <p:nvPr/>
        </p:nvSpPr>
        <p:spPr>
          <a:xfrm>
            <a:off x="2569464" y="3163823"/>
            <a:ext cx="7763509" cy="1280160"/>
          </a:xfrm>
          <a:custGeom>
            <a:avLst/>
            <a:gdLst/>
            <a:ahLst/>
            <a:cxnLst/>
            <a:rect l="l" t="t" r="r" b="b"/>
            <a:pathLst>
              <a:path w="7763509" h="1280160">
                <a:moveTo>
                  <a:pt x="0" y="1280159"/>
                </a:moveTo>
                <a:lnTo>
                  <a:pt x="7763256" y="1280159"/>
                </a:lnTo>
                <a:lnTo>
                  <a:pt x="7763256" y="0"/>
                </a:lnTo>
                <a:lnTo>
                  <a:pt x="0" y="0"/>
                </a:lnTo>
                <a:lnTo>
                  <a:pt x="0" y="1280159"/>
                </a:lnTo>
                <a:close/>
              </a:path>
            </a:pathLst>
          </a:custGeom>
          <a:ln w="12191">
            <a:solidFill>
              <a:srgbClr val="5B9BD4"/>
            </a:solidFill>
          </a:ln>
        </p:spPr>
        <p:txBody>
          <a:bodyPr wrap="square" lIns="0" tIns="0" rIns="0" bIns="0" rtlCol="0"/>
          <a:lstStyle/>
          <a:p>
            <a:endParaRPr/>
          </a:p>
        </p:txBody>
      </p:sp>
      <p:sp>
        <p:nvSpPr>
          <p:cNvPr id="11" name="object 11"/>
          <p:cNvSpPr txBox="1"/>
          <p:nvPr/>
        </p:nvSpPr>
        <p:spPr>
          <a:xfrm>
            <a:off x="2728985" y="3351919"/>
            <a:ext cx="7480300" cy="827662"/>
          </a:xfrm>
          <a:prstGeom prst="rect">
            <a:avLst/>
          </a:prstGeom>
        </p:spPr>
        <p:txBody>
          <a:bodyPr vert="horz" wrap="square" lIns="0" tIns="0" rIns="0" bIns="0" rtlCol="0">
            <a:spAutoFit/>
          </a:bodyPr>
          <a:lstStyle/>
          <a:p>
            <a:pPr marL="12700" marR="5080" indent="1905" algn="ctr">
              <a:lnSpc>
                <a:spcPct val="114799"/>
              </a:lnSpc>
            </a:pPr>
            <a:r>
              <a:rPr sz="1600" b="1" dirty="0">
                <a:cs typeface="Calibri"/>
              </a:rPr>
              <a:t>C</a:t>
            </a:r>
            <a:r>
              <a:rPr sz="1600" b="1" spc="-5" dirty="0">
                <a:cs typeface="Calibri"/>
              </a:rPr>
              <a:t>P</a:t>
            </a:r>
            <a:r>
              <a:rPr sz="1600" b="1" spc="10" dirty="0">
                <a:cs typeface="Calibri"/>
              </a:rPr>
              <a:t>M</a:t>
            </a:r>
            <a:r>
              <a:rPr sz="1600" b="1" spc="-10" dirty="0">
                <a:cs typeface="Calibri"/>
              </a:rPr>
              <a:t>K</a:t>
            </a:r>
            <a:r>
              <a:rPr sz="1600" b="1" spc="5" dirty="0">
                <a:cs typeface="Calibri"/>
              </a:rPr>
              <a:t> </a:t>
            </a:r>
            <a:r>
              <a:rPr sz="1600" spc="5" dirty="0">
                <a:cs typeface="Calibri"/>
              </a:rPr>
              <a:t>(</a:t>
            </a:r>
            <a:r>
              <a:rPr sz="1600" i="1" spc="-5" dirty="0">
                <a:cs typeface="Calibri"/>
              </a:rPr>
              <a:t>C</a:t>
            </a:r>
            <a:r>
              <a:rPr sz="1600" i="1" spc="-15" dirty="0">
                <a:cs typeface="Calibri"/>
              </a:rPr>
              <a:t>o</a:t>
            </a:r>
            <a:r>
              <a:rPr sz="1600" i="1" spc="5" dirty="0">
                <a:cs typeface="Calibri"/>
              </a:rPr>
              <a:t>u</a:t>
            </a:r>
            <a:r>
              <a:rPr sz="1600" i="1" spc="-5" dirty="0">
                <a:cs typeface="Calibri"/>
              </a:rPr>
              <a:t>r</a:t>
            </a:r>
            <a:r>
              <a:rPr sz="1600" i="1" spc="-15" dirty="0">
                <a:cs typeface="Calibri"/>
              </a:rPr>
              <a:t>se</a:t>
            </a:r>
            <a:r>
              <a:rPr sz="1600" i="1" spc="-10" dirty="0">
                <a:cs typeface="Calibri"/>
              </a:rPr>
              <a:t>s</a:t>
            </a:r>
            <a:r>
              <a:rPr sz="1600" i="1" dirty="0">
                <a:cs typeface="Calibri"/>
              </a:rPr>
              <a:t> </a:t>
            </a:r>
            <a:r>
              <a:rPr sz="1600" i="1" spc="5" dirty="0">
                <a:cs typeface="Calibri"/>
              </a:rPr>
              <a:t>L</a:t>
            </a:r>
            <a:r>
              <a:rPr sz="1600" i="1" spc="-10" dirty="0">
                <a:cs typeface="Calibri"/>
              </a:rPr>
              <a:t>e</a:t>
            </a:r>
            <a:r>
              <a:rPr sz="1600" i="1" dirty="0">
                <a:cs typeface="Calibri"/>
              </a:rPr>
              <a:t>a</a:t>
            </a:r>
            <a:r>
              <a:rPr sz="1600" i="1" spc="-5" dirty="0">
                <a:cs typeface="Calibri"/>
              </a:rPr>
              <a:t>r</a:t>
            </a:r>
            <a:r>
              <a:rPr sz="1600" i="1" spc="5" dirty="0">
                <a:cs typeface="Calibri"/>
              </a:rPr>
              <a:t>n</a:t>
            </a:r>
            <a:r>
              <a:rPr sz="1600" i="1" spc="-5" dirty="0">
                <a:cs typeface="Calibri"/>
              </a:rPr>
              <a:t>i</a:t>
            </a:r>
            <a:r>
              <a:rPr sz="1600" i="1" spc="5" dirty="0">
                <a:cs typeface="Calibri"/>
              </a:rPr>
              <a:t>n</a:t>
            </a:r>
            <a:r>
              <a:rPr sz="1600" i="1" dirty="0">
                <a:cs typeface="Calibri"/>
              </a:rPr>
              <a:t>g</a:t>
            </a:r>
            <a:r>
              <a:rPr sz="1600" i="1" spc="-65" dirty="0">
                <a:cs typeface="Calibri"/>
              </a:rPr>
              <a:t> </a:t>
            </a:r>
            <a:r>
              <a:rPr sz="1600" i="1" spc="-5" dirty="0">
                <a:cs typeface="Calibri"/>
              </a:rPr>
              <a:t>O</a:t>
            </a:r>
            <a:r>
              <a:rPr sz="1600" i="1" spc="5" dirty="0">
                <a:cs typeface="Calibri"/>
              </a:rPr>
              <a:t>u</a:t>
            </a:r>
            <a:r>
              <a:rPr sz="1600" i="1" spc="-10" dirty="0">
                <a:cs typeface="Calibri"/>
              </a:rPr>
              <a:t>t</a:t>
            </a:r>
            <a:r>
              <a:rPr sz="1600" i="1" spc="-20" dirty="0">
                <a:cs typeface="Calibri"/>
              </a:rPr>
              <a:t>c</a:t>
            </a:r>
            <a:r>
              <a:rPr sz="1600" i="1" spc="-15" dirty="0">
                <a:cs typeface="Calibri"/>
              </a:rPr>
              <a:t>o</a:t>
            </a:r>
            <a:r>
              <a:rPr sz="1600" i="1" spc="-10" dirty="0">
                <a:cs typeface="Calibri"/>
              </a:rPr>
              <a:t>me</a:t>
            </a:r>
            <a:r>
              <a:rPr sz="1600" i="1" spc="0" dirty="0">
                <a:cs typeface="Calibri"/>
              </a:rPr>
              <a:t>s</a:t>
            </a:r>
            <a:r>
              <a:rPr sz="1600" dirty="0">
                <a:cs typeface="Calibri"/>
              </a:rPr>
              <a:t>)</a:t>
            </a:r>
            <a:r>
              <a:rPr sz="1600" spc="30" dirty="0">
                <a:cs typeface="Calibri"/>
              </a:rPr>
              <a:t> </a:t>
            </a:r>
            <a:r>
              <a:rPr sz="1600" dirty="0">
                <a:cs typeface="Calibri"/>
              </a:rPr>
              <a:t>a</a:t>
            </a:r>
            <a:r>
              <a:rPr sz="1600" spc="-10" dirty="0">
                <a:cs typeface="Calibri"/>
              </a:rPr>
              <a:t>d</a:t>
            </a:r>
            <a:r>
              <a:rPr sz="1600" dirty="0">
                <a:cs typeface="Calibri"/>
              </a:rPr>
              <a:t>alah</a:t>
            </a:r>
            <a:r>
              <a:rPr sz="1600" spc="35" dirty="0">
                <a:cs typeface="Calibri"/>
              </a:rPr>
              <a:t> </a:t>
            </a:r>
            <a:r>
              <a:rPr sz="1600" spc="-5" dirty="0">
                <a:cs typeface="Calibri"/>
              </a:rPr>
              <a:t>c</a:t>
            </a:r>
            <a:r>
              <a:rPr sz="1600" dirty="0">
                <a:cs typeface="Calibri"/>
              </a:rPr>
              <a:t>a</a:t>
            </a:r>
            <a:r>
              <a:rPr sz="1600" spc="-10" dirty="0">
                <a:cs typeface="Calibri"/>
              </a:rPr>
              <a:t>p</a:t>
            </a:r>
            <a:r>
              <a:rPr sz="1600" dirty="0">
                <a:cs typeface="Calibri"/>
              </a:rPr>
              <a:t>aian</a:t>
            </a:r>
            <a:r>
              <a:rPr sz="1600" spc="15" dirty="0">
                <a:cs typeface="Calibri"/>
              </a:rPr>
              <a:t> </a:t>
            </a:r>
            <a:r>
              <a:rPr sz="1600" spc="-10" dirty="0">
                <a:cs typeface="Calibri"/>
              </a:rPr>
              <a:t>p</a:t>
            </a:r>
            <a:r>
              <a:rPr sz="1600" spc="-20" dirty="0">
                <a:cs typeface="Calibri"/>
              </a:rPr>
              <a:t>e</a:t>
            </a:r>
            <a:r>
              <a:rPr sz="1600" dirty="0">
                <a:cs typeface="Calibri"/>
              </a:rPr>
              <a:t>m</a:t>
            </a:r>
            <a:r>
              <a:rPr sz="1600" spc="-10" dirty="0">
                <a:cs typeface="Calibri"/>
              </a:rPr>
              <a:t>b</a:t>
            </a:r>
            <a:r>
              <a:rPr sz="1600" spc="-20" dirty="0">
                <a:cs typeface="Calibri"/>
              </a:rPr>
              <a:t>e</a:t>
            </a:r>
            <a:r>
              <a:rPr sz="1600" spc="-5" dirty="0">
                <a:cs typeface="Calibri"/>
              </a:rPr>
              <a:t>l</a:t>
            </a:r>
            <a:r>
              <a:rPr sz="1600" dirty="0">
                <a:cs typeface="Calibri"/>
              </a:rPr>
              <a:t>ajaran</a:t>
            </a:r>
            <a:r>
              <a:rPr sz="1600" spc="45" dirty="0">
                <a:cs typeface="Calibri"/>
              </a:rPr>
              <a:t> </a:t>
            </a:r>
            <a:r>
              <a:rPr sz="1600" dirty="0">
                <a:cs typeface="Calibri"/>
              </a:rPr>
              <a:t>ya</a:t>
            </a:r>
            <a:r>
              <a:rPr sz="1600" spc="-10" dirty="0">
                <a:cs typeface="Calibri"/>
              </a:rPr>
              <a:t>ng</a:t>
            </a:r>
            <a:r>
              <a:rPr sz="1600" spc="15" dirty="0">
                <a:cs typeface="Calibri"/>
              </a:rPr>
              <a:t> </a:t>
            </a:r>
            <a:r>
              <a:rPr sz="1600" spc="-10" dirty="0">
                <a:cs typeface="Calibri"/>
              </a:rPr>
              <a:t>b</a:t>
            </a:r>
            <a:r>
              <a:rPr sz="1600" spc="-20" dirty="0">
                <a:cs typeface="Calibri"/>
              </a:rPr>
              <a:t>e</a:t>
            </a:r>
            <a:r>
              <a:rPr sz="1600" spc="-10" dirty="0">
                <a:cs typeface="Calibri"/>
              </a:rPr>
              <a:t>r</a:t>
            </a:r>
            <a:r>
              <a:rPr sz="1600" spc="-25" dirty="0">
                <a:cs typeface="Calibri"/>
              </a:rPr>
              <a:t>s</a:t>
            </a:r>
            <a:r>
              <a:rPr sz="1600" spc="-5" dirty="0">
                <a:cs typeface="Calibri"/>
              </a:rPr>
              <a:t>ifat </a:t>
            </a:r>
            <a:r>
              <a:rPr sz="1600" spc="-10" dirty="0">
                <a:cs typeface="Calibri"/>
              </a:rPr>
              <a:t>sp</a:t>
            </a:r>
            <a:r>
              <a:rPr sz="1600" spc="-20" dirty="0">
                <a:cs typeface="Calibri"/>
              </a:rPr>
              <a:t>e</a:t>
            </a:r>
            <a:r>
              <a:rPr sz="1600" spc="-10" dirty="0">
                <a:cs typeface="Calibri"/>
              </a:rPr>
              <a:t>s</a:t>
            </a:r>
            <a:r>
              <a:rPr sz="1600" spc="-5" dirty="0">
                <a:cs typeface="Calibri"/>
              </a:rPr>
              <a:t>ifi</a:t>
            </a:r>
            <a:r>
              <a:rPr sz="1600" dirty="0">
                <a:cs typeface="Calibri"/>
              </a:rPr>
              <a:t>k</a:t>
            </a:r>
            <a:r>
              <a:rPr sz="1600" spc="45" dirty="0">
                <a:cs typeface="Calibri"/>
              </a:rPr>
              <a:t> </a:t>
            </a:r>
            <a:r>
              <a:rPr sz="1600" spc="-10" dirty="0">
                <a:cs typeface="Calibri"/>
              </a:rPr>
              <a:t>t</a:t>
            </a:r>
            <a:r>
              <a:rPr sz="1600" spc="-20" dirty="0">
                <a:cs typeface="Calibri"/>
              </a:rPr>
              <a:t>e</a:t>
            </a:r>
            <a:r>
              <a:rPr sz="1600" dirty="0">
                <a:cs typeface="Calibri"/>
              </a:rPr>
              <a:t>r</a:t>
            </a:r>
            <a:r>
              <a:rPr sz="1600" spc="-15" dirty="0">
                <a:cs typeface="Calibri"/>
              </a:rPr>
              <a:t>h</a:t>
            </a:r>
            <a:r>
              <a:rPr sz="1600" dirty="0">
                <a:cs typeface="Calibri"/>
              </a:rPr>
              <a:t>a</a:t>
            </a:r>
            <a:r>
              <a:rPr sz="1600" spc="-10" dirty="0">
                <a:cs typeface="Calibri"/>
              </a:rPr>
              <a:t>d</a:t>
            </a:r>
            <a:r>
              <a:rPr sz="1600" dirty="0">
                <a:cs typeface="Calibri"/>
              </a:rPr>
              <a:t>ap</a:t>
            </a:r>
            <a:r>
              <a:rPr sz="1600" spc="40" dirty="0">
                <a:cs typeface="Calibri"/>
              </a:rPr>
              <a:t> </a:t>
            </a:r>
            <a:r>
              <a:rPr sz="1600" spc="-10" dirty="0">
                <a:cs typeface="Calibri"/>
              </a:rPr>
              <a:t>mata</a:t>
            </a:r>
            <a:r>
              <a:rPr sz="1600" dirty="0">
                <a:cs typeface="Calibri"/>
              </a:rPr>
              <a:t> </a:t>
            </a:r>
            <a:r>
              <a:rPr sz="1600" spc="-10" dirty="0">
                <a:cs typeface="Calibri"/>
              </a:rPr>
              <a:t>k</a:t>
            </a:r>
            <a:r>
              <a:rPr sz="1600" spc="-25" dirty="0">
                <a:cs typeface="Calibri"/>
              </a:rPr>
              <a:t>u</a:t>
            </a:r>
            <a:r>
              <a:rPr sz="1600" spc="-5" dirty="0">
                <a:cs typeface="Calibri"/>
              </a:rPr>
              <a:t>li</a:t>
            </a:r>
            <a:r>
              <a:rPr sz="1600" dirty="0">
                <a:cs typeface="Calibri"/>
              </a:rPr>
              <a:t>ah</a:t>
            </a:r>
            <a:r>
              <a:rPr sz="1600" spc="40" dirty="0">
                <a:cs typeface="Calibri"/>
              </a:rPr>
              <a:t> </a:t>
            </a:r>
            <a:r>
              <a:rPr sz="1600" spc="-15" dirty="0">
                <a:cs typeface="Calibri"/>
              </a:rPr>
              <a:t>m</a:t>
            </a:r>
            <a:r>
              <a:rPr sz="1600" spc="-20" dirty="0">
                <a:cs typeface="Calibri"/>
              </a:rPr>
              <a:t>e</a:t>
            </a:r>
            <a:r>
              <a:rPr sz="1600" spc="-10" dirty="0">
                <a:cs typeface="Calibri"/>
              </a:rPr>
              <a:t>n</a:t>
            </a:r>
            <a:r>
              <a:rPr sz="1600" spc="-5" dirty="0">
                <a:cs typeface="Calibri"/>
              </a:rPr>
              <a:t>c</a:t>
            </a:r>
            <a:r>
              <a:rPr sz="1600" spc="-10" dirty="0">
                <a:cs typeface="Calibri"/>
              </a:rPr>
              <a:t>ak</a:t>
            </a:r>
            <a:r>
              <a:rPr sz="1600" spc="-25" dirty="0">
                <a:cs typeface="Calibri"/>
              </a:rPr>
              <a:t>u</a:t>
            </a:r>
            <a:r>
              <a:rPr sz="1600" dirty="0">
                <a:cs typeface="Calibri"/>
              </a:rPr>
              <a:t>p</a:t>
            </a:r>
            <a:r>
              <a:rPr sz="1600" spc="15" dirty="0">
                <a:cs typeface="Calibri"/>
              </a:rPr>
              <a:t> </a:t>
            </a:r>
            <a:r>
              <a:rPr sz="1600" dirty="0">
                <a:cs typeface="Calibri"/>
              </a:rPr>
              <a:t>a</a:t>
            </a:r>
            <a:r>
              <a:rPr sz="1600" spc="-10" dirty="0">
                <a:cs typeface="Calibri"/>
              </a:rPr>
              <a:t>sp</a:t>
            </a:r>
            <a:r>
              <a:rPr sz="1600" spc="-20" dirty="0">
                <a:cs typeface="Calibri"/>
              </a:rPr>
              <a:t>e</a:t>
            </a:r>
            <a:r>
              <a:rPr sz="1600" spc="-10" dirty="0">
                <a:cs typeface="Calibri"/>
              </a:rPr>
              <a:t>k</a:t>
            </a:r>
            <a:r>
              <a:rPr sz="1600" spc="45" dirty="0">
                <a:cs typeface="Calibri"/>
              </a:rPr>
              <a:t> </a:t>
            </a:r>
            <a:r>
              <a:rPr sz="1600" spc="-10" dirty="0">
                <a:cs typeface="Calibri"/>
              </a:rPr>
              <a:t>s</a:t>
            </a:r>
            <a:r>
              <a:rPr sz="1600" spc="-5" dirty="0">
                <a:cs typeface="Calibri"/>
              </a:rPr>
              <a:t>i</a:t>
            </a:r>
            <a:r>
              <a:rPr sz="1600" spc="-10" dirty="0">
                <a:cs typeface="Calibri"/>
              </a:rPr>
              <a:t>ka</a:t>
            </a:r>
            <a:r>
              <a:rPr sz="1600" spc="-25" dirty="0">
                <a:cs typeface="Calibri"/>
              </a:rPr>
              <a:t>p</a:t>
            </a:r>
            <a:r>
              <a:rPr sz="1600" spc="-5" dirty="0">
                <a:cs typeface="Calibri"/>
              </a:rPr>
              <a:t>,</a:t>
            </a:r>
            <a:r>
              <a:rPr sz="1600" spc="5" dirty="0">
                <a:cs typeface="Calibri"/>
              </a:rPr>
              <a:t> </a:t>
            </a:r>
            <a:r>
              <a:rPr sz="1600" spc="-10" dirty="0">
                <a:cs typeface="Calibri"/>
              </a:rPr>
              <a:t>k</a:t>
            </a:r>
            <a:r>
              <a:rPr sz="1600" spc="-20" dirty="0">
                <a:cs typeface="Calibri"/>
              </a:rPr>
              <a:t>e</a:t>
            </a:r>
            <a:r>
              <a:rPr sz="1600" spc="-10" dirty="0">
                <a:cs typeface="Calibri"/>
              </a:rPr>
              <a:t>t</a:t>
            </a:r>
            <a:r>
              <a:rPr sz="1600" spc="-20" dirty="0">
                <a:cs typeface="Calibri"/>
              </a:rPr>
              <a:t>r</a:t>
            </a:r>
            <a:r>
              <a:rPr sz="1600" dirty="0">
                <a:cs typeface="Calibri"/>
              </a:rPr>
              <a:t>am</a:t>
            </a:r>
            <a:r>
              <a:rPr sz="1600" spc="-10" dirty="0">
                <a:cs typeface="Calibri"/>
              </a:rPr>
              <a:t>p</a:t>
            </a:r>
            <a:r>
              <a:rPr sz="1600" spc="-5" dirty="0">
                <a:cs typeface="Calibri"/>
              </a:rPr>
              <a:t>il</a:t>
            </a:r>
            <a:r>
              <a:rPr sz="1600" dirty="0">
                <a:cs typeface="Calibri"/>
              </a:rPr>
              <a:t>an</a:t>
            </a:r>
            <a:r>
              <a:rPr sz="1600" spc="40" dirty="0">
                <a:cs typeface="Calibri"/>
              </a:rPr>
              <a:t> </a:t>
            </a:r>
            <a:r>
              <a:rPr sz="1600" spc="-10" dirty="0">
                <a:cs typeface="Calibri"/>
              </a:rPr>
              <a:t>d</a:t>
            </a:r>
            <a:r>
              <a:rPr sz="1600" dirty="0">
                <a:cs typeface="Calibri"/>
              </a:rPr>
              <a:t>an </a:t>
            </a:r>
            <a:r>
              <a:rPr sz="1600" spc="-10" dirty="0">
                <a:cs typeface="Calibri"/>
              </a:rPr>
              <a:t>p</a:t>
            </a:r>
            <a:r>
              <a:rPr sz="1600" spc="-20" dirty="0">
                <a:cs typeface="Calibri"/>
              </a:rPr>
              <a:t>e</a:t>
            </a:r>
            <a:r>
              <a:rPr sz="1600" spc="-10" dirty="0">
                <a:cs typeface="Calibri"/>
              </a:rPr>
              <a:t>n</a:t>
            </a:r>
            <a:r>
              <a:rPr sz="1600" spc="-20" dirty="0">
                <a:cs typeface="Calibri"/>
              </a:rPr>
              <a:t>ge</a:t>
            </a:r>
            <a:r>
              <a:rPr sz="1600" dirty="0">
                <a:cs typeface="Calibri"/>
              </a:rPr>
              <a:t>ta</a:t>
            </a:r>
            <a:r>
              <a:rPr sz="1600" spc="-15" dirty="0">
                <a:cs typeface="Calibri"/>
              </a:rPr>
              <a:t>h</a:t>
            </a:r>
            <a:r>
              <a:rPr sz="1600" spc="-10" dirty="0">
                <a:cs typeface="Calibri"/>
              </a:rPr>
              <a:t>u</a:t>
            </a:r>
            <a:r>
              <a:rPr sz="1600" dirty="0">
                <a:cs typeface="Calibri"/>
              </a:rPr>
              <a:t>an</a:t>
            </a:r>
            <a:r>
              <a:rPr sz="1600" spc="90" dirty="0">
                <a:cs typeface="Calibri"/>
              </a:rPr>
              <a:t> </a:t>
            </a:r>
            <a:r>
              <a:rPr sz="1600" b="1" dirty="0">
                <a:cs typeface="Calibri"/>
              </a:rPr>
              <a:t>y</a:t>
            </a:r>
            <a:r>
              <a:rPr sz="1600" b="1" spc="-10" dirty="0">
                <a:cs typeface="Calibri"/>
              </a:rPr>
              <a:t>g</a:t>
            </a:r>
            <a:r>
              <a:rPr sz="1600" b="1" spc="-15" dirty="0">
                <a:cs typeface="Calibri"/>
              </a:rPr>
              <a:t> </a:t>
            </a:r>
            <a:r>
              <a:rPr sz="1600" b="1" spc="-20" dirty="0">
                <a:cs typeface="Calibri"/>
              </a:rPr>
              <a:t>di</a:t>
            </a:r>
            <a:r>
              <a:rPr sz="1600" b="1" spc="5" dirty="0">
                <a:cs typeface="Calibri"/>
              </a:rPr>
              <a:t>r</a:t>
            </a:r>
            <a:r>
              <a:rPr sz="1600" b="1" spc="-20" dirty="0">
                <a:cs typeface="Calibri"/>
              </a:rPr>
              <a:t>u</a:t>
            </a:r>
            <a:r>
              <a:rPr sz="1600" b="1" spc="-5" dirty="0">
                <a:cs typeface="Calibri"/>
              </a:rPr>
              <a:t>mu</a:t>
            </a:r>
            <a:r>
              <a:rPr sz="1600" b="1" spc="-10" dirty="0">
                <a:cs typeface="Calibri"/>
              </a:rPr>
              <a:t>skan</a:t>
            </a:r>
            <a:r>
              <a:rPr sz="1600" b="1" dirty="0">
                <a:cs typeface="Calibri"/>
              </a:rPr>
              <a:t> </a:t>
            </a:r>
            <a:r>
              <a:rPr sz="1600" b="1" spc="-20" dirty="0">
                <a:cs typeface="Calibri"/>
              </a:rPr>
              <a:t>b</a:t>
            </a:r>
            <a:r>
              <a:rPr sz="1600" b="1" dirty="0">
                <a:cs typeface="Calibri"/>
              </a:rPr>
              <a:t>e</a:t>
            </a:r>
            <a:r>
              <a:rPr sz="1600" b="1" spc="5" dirty="0">
                <a:cs typeface="Calibri"/>
              </a:rPr>
              <a:t>r</a:t>
            </a:r>
            <a:r>
              <a:rPr sz="1600" b="1" spc="-20" dirty="0">
                <a:cs typeface="Calibri"/>
              </a:rPr>
              <a:t>d</a:t>
            </a:r>
            <a:r>
              <a:rPr sz="1600" b="1" spc="-10" dirty="0">
                <a:cs typeface="Calibri"/>
              </a:rPr>
              <a:t>asa</a:t>
            </a:r>
            <a:r>
              <a:rPr sz="1600" b="1" spc="-5" dirty="0">
                <a:cs typeface="Calibri"/>
              </a:rPr>
              <a:t>r</a:t>
            </a:r>
            <a:r>
              <a:rPr sz="1600" b="1" spc="-10" dirty="0">
                <a:cs typeface="Calibri"/>
              </a:rPr>
              <a:t>kan</a:t>
            </a:r>
            <a:r>
              <a:rPr sz="1600" b="1" spc="-25" dirty="0">
                <a:cs typeface="Calibri"/>
              </a:rPr>
              <a:t> </a:t>
            </a:r>
            <a:r>
              <a:rPr sz="1600" b="1" spc="-20" dirty="0">
                <a:cs typeface="Calibri"/>
              </a:rPr>
              <a:t>b</a:t>
            </a:r>
            <a:r>
              <a:rPr sz="1600" b="1" dirty="0">
                <a:cs typeface="Calibri"/>
              </a:rPr>
              <a:t>e</a:t>
            </a:r>
            <a:r>
              <a:rPr sz="1600" b="1" spc="-20" dirty="0">
                <a:cs typeface="Calibri"/>
              </a:rPr>
              <a:t>b</a:t>
            </a:r>
            <a:r>
              <a:rPr sz="1600" b="1" dirty="0">
                <a:cs typeface="Calibri"/>
              </a:rPr>
              <a:t>e</a:t>
            </a:r>
            <a:r>
              <a:rPr sz="1600" b="1" spc="5" dirty="0">
                <a:cs typeface="Calibri"/>
              </a:rPr>
              <a:t>r</a:t>
            </a:r>
            <a:r>
              <a:rPr sz="1600" b="1" spc="-10" dirty="0">
                <a:cs typeface="Calibri"/>
              </a:rPr>
              <a:t>a</a:t>
            </a:r>
            <a:r>
              <a:rPr sz="1600" b="1" spc="-20" dirty="0">
                <a:cs typeface="Calibri"/>
              </a:rPr>
              <a:t>p</a:t>
            </a:r>
            <a:r>
              <a:rPr sz="1600" b="1" spc="-10" dirty="0">
                <a:cs typeface="Calibri"/>
              </a:rPr>
              <a:t>a</a:t>
            </a:r>
            <a:r>
              <a:rPr sz="1600" b="1" spc="-20" dirty="0">
                <a:cs typeface="Calibri"/>
              </a:rPr>
              <a:t> </a:t>
            </a:r>
            <a:r>
              <a:rPr sz="1600" b="1" dirty="0">
                <a:cs typeface="Calibri"/>
              </a:rPr>
              <a:t>C</a:t>
            </a:r>
            <a:r>
              <a:rPr sz="1600" b="1" spc="-5" dirty="0">
                <a:cs typeface="Calibri"/>
              </a:rPr>
              <a:t>P</a:t>
            </a:r>
            <a:r>
              <a:rPr sz="1600" b="1" dirty="0">
                <a:cs typeface="Calibri"/>
              </a:rPr>
              <a:t>L</a:t>
            </a:r>
            <a:r>
              <a:rPr sz="1600" b="1" spc="5" dirty="0">
                <a:cs typeface="Calibri"/>
              </a:rPr>
              <a:t> </a:t>
            </a:r>
            <a:r>
              <a:rPr sz="1600" b="1" dirty="0">
                <a:cs typeface="Calibri"/>
              </a:rPr>
              <a:t>y</a:t>
            </a:r>
            <a:r>
              <a:rPr sz="1600" b="1" spc="-10" dirty="0">
                <a:cs typeface="Calibri"/>
              </a:rPr>
              <a:t>a</a:t>
            </a:r>
            <a:r>
              <a:rPr sz="1600" b="1" spc="-20" dirty="0">
                <a:cs typeface="Calibri"/>
              </a:rPr>
              <a:t>n</a:t>
            </a:r>
            <a:r>
              <a:rPr sz="1600" b="1" dirty="0">
                <a:cs typeface="Calibri"/>
              </a:rPr>
              <a:t>g</a:t>
            </a:r>
            <a:r>
              <a:rPr sz="1600" b="1" spc="-10" dirty="0">
                <a:cs typeface="Calibri"/>
              </a:rPr>
              <a:t> </a:t>
            </a:r>
            <a:r>
              <a:rPr sz="1600" b="1" spc="-20" dirty="0">
                <a:cs typeface="Calibri"/>
              </a:rPr>
              <a:t>dib</a:t>
            </a:r>
            <a:r>
              <a:rPr sz="1600" b="1" dirty="0">
                <a:cs typeface="Calibri"/>
              </a:rPr>
              <a:t>e</a:t>
            </a:r>
            <a:r>
              <a:rPr sz="1600" b="1" spc="-20" dirty="0">
                <a:cs typeface="Calibri"/>
              </a:rPr>
              <a:t>b</a:t>
            </a:r>
            <a:r>
              <a:rPr sz="1600" b="1" spc="-10" dirty="0">
                <a:cs typeface="Calibri"/>
              </a:rPr>
              <a:t>a</a:t>
            </a:r>
            <a:r>
              <a:rPr sz="1600" b="1" spc="-20" dirty="0">
                <a:cs typeface="Calibri"/>
              </a:rPr>
              <a:t>n</a:t>
            </a:r>
            <a:r>
              <a:rPr sz="1600" b="1" spc="-10" dirty="0">
                <a:cs typeface="Calibri"/>
              </a:rPr>
              <a:t>kan</a:t>
            </a:r>
            <a:r>
              <a:rPr sz="1600" b="1" dirty="0">
                <a:cs typeface="Calibri"/>
              </a:rPr>
              <a:t> </a:t>
            </a:r>
            <a:r>
              <a:rPr sz="1600" b="1" spc="-20" dirty="0">
                <a:cs typeface="Calibri"/>
              </a:rPr>
              <a:t>p</a:t>
            </a:r>
            <a:r>
              <a:rPr sz="1600" b="1" spc="-10" dirty="0">
                <a:cs typeface="Calibri"/>
              </a:rPr>
              <a:t>a</a:t>
            </a:r>
            <a:r>
              <a:rPr sz="1600" b="1" spc="-20" dirty="0">
                <a:cs typeface="Calibri"/>
              </a:rPr>
              <a:t>d</a:t>
            </a:r>
            <a:r>
              <a:rPr sz="1600" b="1" spc="-10" dirty="0">
                <a:cs typeface="Calibri"/>
              </a:rPr>
              <a:t>a</a:t>
            </a:r>
            <a:r>
              <a:rPr sz="1600" b="1" spc="-5" dirty="0">
                <a:cs typeface="Calibri"/>
              </a:rPr>
              <a:t> mataku</a:t>
            </a:r>
            <a:r>
              <a:rPr sz="1600" b="1" spc="-10" dirty="0">
                <a:cs typeface="Calibri"/>
              </a:rPr>
              <a:t>l</a:t>
            </a:r>
            <a:r>
              <a:rPr sz="1600" b="1" spc="-20" dirty="0">
                <a:cs typeface="Calibri"/>
              </a:rPr>
              <a:t>i</a:t>
            </a:r>
            <a:r>
              <a:rPr sz="1600" b="1" dirty="0">
                <a:cs typeface="Calibri"/>
              </a:rPr>
              <a:t>a</a:t>
            </a:r>
            <a:r>
              <a:rPr sz="1600" b="1" spc="-25" dirty="0">
                <a:cs typeface="Calibri"/>
              </a:rPr>
              <a:t>h</a:t>
            </a:r>
            <a:r>
              <a:rPr sz="1600" dirty="0">
                <a:cs typeface="Calibri"/>
              </a:rPr>
              <a:t>.</a:t>
            </a:r>
          </a:p>
        </p:txBody>
      </p:sp>
      <p:sp>
        <p:nvSpPr>
          <p:cNvPr id="12" name="object 12"/>
          <p:cNvSpPr/>
          <p:nvPr/>
        </p:nvSpPr>
        <p:spPr>
          <a:xfrm>
            <a:off x="2569464" y="5010911"/>
            <a:ext cx="7763509" cy="311150"/>
          </a:xfrm>
          <a:custGeom>
            <a:avLst/>
            <a:gdLst/>
            <a:ahLst/>
            <a:cxnLst/>
            <a:rect l="l" t="t" r="r" b="b"/>
            <a:pathLst>
              <a:path w="7763509" h="311150">
                <a:moveTo>
                  <a:pt x="0" y="310896"/>
                </a:moveTo>
                <a:lnTo>
                  <a:pt x="7763256" y="310896"/>
                </a:lnTo>
                <a:lnTo>
                  <a:pt x="7763256" y="0"/>
                </a:lnTo>
                <a:lnTo>
                  <a:pt x="0" y="0"/>
                </a:lnTo>
                <a:lnTo>
                  <a:pt x="0" y="310896"/>
                </a:lnTo>
                <a:close/>
              </a:path>
            </a:pathLst>
          </a:custGeom>
          <a:solidFill>
            <a:srgbClr val="0000FF"/>
          </a:solidFill>
        </p:spPr>
        <p:txBody>
          <a:bodyPr wrap="square" lIns="0" tIns="0" rIns="0" bIns="0" rtlCol="0"/>
          <a:lstStyle/>
          <a:p>
            <a:endParaRPr/>
          </a:p>
        </p:txBody>
      </p:sp>
      <p:sp>
        <p:nvSpPr>
          <p:cNvPr id="13" name="object 13"/>
          <p:cNvSpPr/>
          <p:nvPr/>
        </p:nvSpPr>
        <p:spPr>
          <a:xfrm>
            <a:off x="2569464" y="5010911"/>
            <a:ext cx="7763509" cy="311150"/>
          </a:xfrm>
          <a:custGeom>
            <a:avLst/>
            <a:gdLst/>
            <a:ahLst/>
            <a:cxnLst/>
            <a:rect l="l" t="t" r="r" b="b"/>
            <a:pathLst>
              <a:path w="7763509" h="311150">
                <a:moveTo>
                  <a:pt x="0" y="310896"/>
                </a:moveTo>
                <a:lnTo>
                  <a:pt x="7763256" y="310896"/>
                </a:lnTo>
                <a:lnTo>
                  <a:pt x="7763256" y="0"/>
                </a:lnTo>
                <a:lnTo>
                  <a:pt x="0" y="0"/>
                </a:lnTo>
                <a:lnTo>
                  <a:pt x="0" y="310896"/>
                </a:lnTo>
                <a:close/>
              </a:path>
            </a:pathLst>
          </a:custGeom>
          <a:ln w="12192">
            <a:solidFill>
              <a:srgbClr val="5B9BD4"/>
            </a:solidFill>
          </a:ln>
        </p:spPr>
        <p:txBody>
          <a:bodyPr wrap="square" lIns="0" tIns="0" rIns="0" bIns="0" rtlCol="0"/>
          <a:lstStyle/>
          <a:p>
            <a:endParaRPr/>
          </a:p>
        </p:txBody>
      </p:sp>
      <p:sp>
        <p:nvSpPr>
          <p:cNvPr id="14" name="object 14"/>
          <p:cNvSpPr txBox="1"/>
          <p:nvPr/>
        </p:nvSpPr>
        <p:spPr>
          <a:xfrm>
            <a:off x="3706495" y="5064505"/>
            <a:ext cx="5494020" cy="278765"/>
          </a:xfrm>
          <a:prstGeom prst="rect">
            <a:avLst/>
          </a:prstGeom>
        </p:spPr>
        <p:txBody>
          <a:bodyPr vert="horz" wrap="square" lIns="0" tIns="0" rIns="0" bIns="0" rtlCol="0">
            <a:spAutoFit/>
          </a:bodyPr>
          <a:lstStyle/>
          <a:p>
            <a:pPr marL="12700">
              <a:lnSpc>
                <a:spcPct val="100000"/>
              </a:lnSpc>
            </a:pPr>
            <a:r>
              <a:rPr sz="2000" b="1" spc="-20" dirty="0">
                <a:solidFill>
                  <a:srgbClr val="FFFFFF"/>
                </a:solidFill>
                <a:latin typeface="Calibri"/>
                <a:cs typeface="Calibri"/>
              </a:rPr>
              <a:t>S</a:t>
            </a:r>
            <a:r>
              <a:rPr sz="2000" b="1" spc="-10" dirty="0">
                <a:solidFill>
                  <a:srgbClr val="FFFFFF"/>
                </a:solidFill>
                <a:latin typeface="Calibri"/>
                <a:cs typeface="Calibri"/>
              </a:rPr>
              <a:t>u</a:t>
            </a:r>
            <a:r>
              <a:rPr sz="2000" b="1" spc="-15" dirty="0">
                <a:solidFill>
                  <a:srgbClr val="FFFFFF"/>
                </a:solidFill>
                <a:latin typeface="Calibri"/>
                <a:cs typeface="Calibri"/>
              </a:rPr>
              <a:t>b</a:t>
            </a:r>
            <a:r>
              <a:rPr sz="2000" b="1" spc="15" dirty="0">
                <a:solidFill>
                  <a:srgbClr val="FFFFFF"/>
                </a:solidFill>
                <a:latin typeface="Calibri"/>
                <a:cs typeface="Calibri"/>
              </a:rPr>
              <a:t> </a:t>
            </a:r>
            <a:r>
              <a:rPr sz="2000" b="1" spc="-20" dirty="0">
                <a:solidFill>
                  <a:srgbClr val="FFFFFF"/>
                </a:solidFill>
                <a:latin typeface="Calibri"/>
                <a:cs typeface="Calibri"/>
              </a:rPr>
              <a:t>Ca</a:t>
            </a:r>
            <a:r>
              <a:rPr sz="2000" b="1" spc="-5" dirty="0">
                <a:solidFill>
                  <a:srgbClr val="FFFFFF"/>
                </a:solidFill>
                <a:latin typeface="Calibri"/>
                <a:cs typeface="Calibri"/>
              </a:rPr>
              <a:t>p</a:t>
            </a:r>
            <a:r>
              <a:rPr sz="2000" b="1" spc="-10" dirty="0">
                <a:solidFill>
                  <a:srgbClr val="FFFFFF"/>
                </a:solidFill>
                <a:latin typeface="Calibri"/>
                <a:cs typeface="Calibri"/>
              </a:rPr>
              <a:t>a</a:t>
            </a:r>
            <a:r>
              <a:rPr sz="2000" b="1" spc="-15" dirty="0">
                <a:solidFill>
                  <a:srgbClr val="FFFFFF"/>
                </a:solidFill>
                <a:latin typeface="Calibri"/>
                <a:cs typeface="Calibri"/>
              </a:rPr>
              <a:t>ian</a:t>
            </a:r>
            <a:r>
              <a:rPr sz="2000" b="1" spc="15" dirty="0">
                <a:solidFill>
                  <a:srgbClr val="FFFFFF"/>
                </a:solidFill>
                <a:latin typeface="Calibri"/>
                <a:cs typeface="Calibri"/>
              </a:rPr>
              <a:t> </a:t>
            </a:r>
            <a:r>
              <a:rPr sz="2000" b="1" spc="-20" dirty="0">
                <a:solidFill>
                  <a:srgbClr val="FFFFFF"/>
                </a:solidFill>
                <a:latin typeface="Calibri"/>
                <a:cs typeface="Calibri"/>
              </a:rPr>
              <a:t>Pe</a:t>
            </a:r>
            <a:r>
              <a:rPr sz="2000" b="1" spc="-10" dirty="0">
                <a:solidFill>
                  <a:srgbClr val="FFFFFF"/>
                </a:solidFill>
                <a:latin typeface="Calibri"/>
                <a:cs typeface="Calibri"/>
              </a:rPr>
              <a:t>mbe</a:t>
            </a:r>
            <a:r>
              <a:rPr sz="2000" b="1" spc="-15" dirty="0">
                <a:solidFill>
                  <a:srgbClr val="FFFFFF"/>
                </a:solidFill>
                <a:latin typeface="Calibri"/>
                <a:cs typeface="Calibri"/>
              </a:rPr>
              <a:t>l</a:t>
            </a:r>
            <a:r>
              <a:rPr sz="2000" b="1" spc="-10" dirty="0">
                <a:solidFill>
                  <a:srgbClr val="FFFFFF"/>
                </a:solidFill>
                <a:latin typeface="Calibri"/>
                <a:cs typeface="Calibri"/>
              </a:rPr>
              <a:t>ajaran</a:t>
            </a:r>
            <a:r>
              <a:rPr sz="2000" b="1" spc="50" dirty="0">
                <a:solidFill>
                  <a:srgbClr val="FFFFFF"/>
                </a:solidFill>
                <a:latin typeface="Calibri"/>
                <a:cs typeface="Calibri"/>
              </a:rPr>
              <a:t> </a:t>
            </a:r>
            <a:r>
              <a:rPr sz="2000" b="1" spc="-10" dirty="0">
                <a:solidFill>
                  <a:srgbClr val="FFFFFF"/>
                </a:solidFill>
                <a:latin typeface="Calibri"/>
                <a:cs typeface="Calibri"/>
              </a:rPr>
              <a:t>Mata</a:t>
            </a:r>
            <a:r>
              <a:rPr sz="2000" b="1" spc="-15" dirty="0">
                <a:solidFill>
                  <a:srgbClr val="FFFFFF"/>
                </a:solidFill>
                <a:latin typeface="Calibri"/>
                <a:cs typeface="Calibri"/>
              </a:rPr>
              <a:t> </a:t>
            </a:r>
            <a:r>
              <a:rPr sz="2000" b="1" spc="-25" dirty="0">
                <a:solidFill>
                  <a:srgbClr val="FFFFFF"/>
                </a:solidFill>
                <a:latin typeface="Calibri"/>
                <a:cs typeface="Calibri"/>
              </a:rPr>
              <a:t>K</a:t>
            </a:r>
            <a:r>
              <a:rPr sz="2000" b="1" spc="-10" dirty="0">
                <a:solidFill>
                  <a:srgbClr val="FFFFFF"/>
                </a:solidFill>
                <a:latin typeface="Calibri"/>
                <a:cs typeface="Calibri"/>
              </a:rPr>
              <a:t>u</a:t>
            </a:r>
            <a:r>
              <a:rPr sz="2000" b="1" spc="-15" dirty="0">
                <a:solidFill>
                  <a:srgbClr val="FFFFFF"/>
                </a:solidFill>
                <a:latin typeface="Calibri"/>
                <a:cs typeface="Calibri"/>
              </a:rPr>
              <a:t>liah</a:t>
            </a:r>
            <a:r>
              <a:rPr sz="2000" b="1" spc="40" dirty="0">
                <a:solidFill>
                  <a:srgbClr val="FFFFFF"/>
                </a:solidFill>
                <a:latin typeface="Calibri"/>
                <a:cs typeface="Calibri"/>
              </a:rPr>
              <a:t> </a:t>
            </a:r>
            <a:r>
              <a:rPr sz="2000" b="1" spc="-10" dirty="0">
                <a:solidFill>
                  <a:srgbClr val="FFFFFF"/>
                </a:solidFill>
                <a:latin typeface="Calibri"/>
                <a:cs typeface="Calibri"/>
              </a:rPr>
              <a:t>(Su</a:t>
            </a:r>
            <a:r>
              <a:rPr sz="2000" b="1" dirty="0">
                <a:solidFill>
                  <a:srgbClr val="FFFFFF"/>
                </a:solidFill>
                <a:latin typeface="Calibri"/>
                <a:cs typeface="Calibri"/>
              </a:rPr>
              <a:t>b</a:t>
            </a:r>
            <a:r>
              <a:rPr sz="2000" b="1" spc="-20" dirty="0">
                <a:solidFill>
                  <a:srgbClr val="FFFFFF"/>
                </a:solidFill>
                <a:latin typeface="Calibri"/>
                <a:cs typeface="Calibri"/>
              </a:rPr>
              <a:t>-CP</a:t>
            </a:r>
            <a:r>
              <a:rPr sz="2000" b="1" spc="-15" dirty="0">
                <a:solidFill>
                  <a:srgbClr val="FFFFFF"/>
                </a:solidFill>
                <a:latin typeface="Calibri"/>
                <a:cs typeface="Calibri"/>
              </a:rPr>
              <a:t>M</a:t>
            </a:r>
            <a:r>
              <a:rPr sz="2000" b="1" spc="-25" dirty="0">
                <a:solidFill>
                  <a:srgbClr val="FFFFFF"/>
                </a:solidFill>
                <a:latin typeface="Calibri"/>
                <a:cs typeface="Calibri"/>
              </a:rPr>
              <a:t>K</a:t>
            </a:r>
            <a:r>
              <a:rPr sz="2000" b="1" spc="-10" dirty="0">
                <a:solidFill>
                  <a:srgbClr val="FFFFFF"/>
                </a:solidFill>
                <a:latin typeface="Calibri"/>
                <a:cs typeface="Calibri"/>
              </a:rPr>
              <a:t>)</a:t>
            </a:r>
            <a:endParaRPr sz="2000">
              <a:latin typeface="Calibri"/>
              <a:cs typeface="Calibri"/>
            </a:endParaRPr>
          </a:p>
        </p:txBody>
      </p:sp>
      <p:sp>
        <p:nvSpPr>
          <p:cNvPr id="15" name="object 15"/>
          <p:cNvSpPr/>
          <p:nvPr/>
        </p:nvSpPr>
        <p:spPr>
          <a:xfrm>
            <a:off x="2569464" y="5321808"/>
            <a:ext cx="7763509" cy="972819"/>
          </a:xfrm>
          <a:custGeom>
            <a:avLst/>
            <a:gdLst/>
            <a:ahLst/>
            <a:cxnLst/>
            <a:rect l="l" t="t" r="r" b="b"/>
            <a:pathLst>
              <a:path w="7763509" h="972820">
                <a:moveTo>
                  <a:pt x="0" y="972312"/>
                </a:moveTo>
                <a:lnTo>
                  <a:pt x="7763256" y="972312"/>
                </a:lnTo>
                <a:lnTo>
                  <a:pt x="7763256" y="0"/>
                </a:lnTo>
                <a:lnTo>
                  <a:pt x="0" y="0"/>
                </a:lnTo>
                <a:lnTo>
                  <a:pt x="0" y="972312"/>
                </a:lnTo>
                <a:close/>
              </a:path>
            </a:pathLst>
          </a:custGeom>
          <a:ln w="12192">
            <a:solidFill>
              <a:srgbClr val="5B9BD4"/>
            </a:solidFill>
          </a:ln>
        </p:spPr>
        <p:txBody>
          <a:bodyPr wrap="square" lIns="0" tIns="0" rIns="0" bIns="0" rtlCol="0"/>
          <a:lstStyle/>
          <a:p>
            <a:endParaRPr/>
          </a:p>
        </p:txBody>
      </p:sp>
      <p:sp>
        <p:nvSpPr>
          <p:cNvPr id="16" name="object 16"/>
          <p:cNvSpPr txBox="1"/>
          <p:nvPr/>
        </p:nvSpPr>
        <p:spPr>
          <a:xfrm>
            <a:off x="2657601" y="5400675"/>
            <a:ext cx="7592059" cy="738664"/>
          </a:xfrm>
          <a:prstGeom prst="rect">
            <a:avLst/>
          </a:prstGeom>
        </p:spPr>
        <p:txBody>
          <a:bodyPr vert="horz" wrap="square" lIns="0" tIns="0" rIns="0" bIns="0" rtlCol="0">
            <a:spAutoFit/>
          </a:bodyPr>
          <a:lstStyle/>
          <a:p>
            <a:pPr marL="12700" marR="5080" indent="-1905" algn="ctr"/>
            <a:r>
              <a:rPr sz="1600" b="1" spc="-25" dirty="0">
                <a:cs typeface="Calibri"/>
              </a:rPr>
              <a:t>S</a:t>
            </a:r>
            <a:r>
              <a:rPr sz="1600" b="1" spc="-20" dirty="0">
                <a:cs typeface="Calibri"/>
              </a:rPr>
              <a:t>ub</a:t>
            </a:r>
            <a:r>
              <a:rPr sz="1600" b="1" dirty="0">
                <a:cs typeface="Calibri"/>
              </a:rPr>
              <a:t>-C</a:t>
            </a:r>
            <a:r>
              <a:rPr sz="1600" b="1" spc="-5" dirty="0">
                <a:cs typeface="Calibri"/>
              </a:rPr>
              <a:t>P</a:t>
            </a:r>
            <a:r>
              <a:rPr sz="1600" b="1" spc="10" dirty="0">
                <a:cs typeface="Calibri"/>
              </a:rPr>
              <a:t>M</a:t>
            </a:r>
            <a:r>
              <a:rPr sz="1600" b="1" spc="-10" dirty="0">
                <a:cs typeface="Calibri"/>
              </a:rPr>
              <a:t>K</a:t>
            </a:r>
            <a:r>
              <a:rPr sz="1600" b="1" spc="5" dirty="0">
                <a:cs typeface="Calibri"/>
              </a:rPr>
              <a:t> </a:t>
            </a:r>
            <a:r>
              <a:rPr sz="1600" spc="5" dirty="0">
                <a:cs typeface="Calibri"/>
              </a:rPr>
              <a:t>(</a:t>
            </a:r>
            <a:r>
              <a:rPr sz="1600" i="1" spc="10" dirty="0">
                <a:cs typeface="Calibri"/>
              </a:rPr>
              <a:t>L</a:t>
            </a:r>
            <a:r>
              <a:rPr sz="1600" i="1" dirty="0">
                <a:cs typeface="Calibri"/>
              </a:rPr>
              <a:t>ess</a:t>
            </a:r>
            <a:r>
              <a:rPr sz="1600" i="1" spc="-20" dirty="0">
                <a:cs typeface="Calibri"/>
              </a:rPr>
              <a:t>o</a:t>
            </a:r>
            <a:r>
              <a:rPr sz="1600" i="1" dirty="0">
                <a:cs typeface="Calibri"/>
              </a:rPr>
              <a:t>n</a:t>
            </a:r>
            <a:r>
              <a:rPr sz="1600" i="1" spc="5" dirty="0">
                <a:cs typeface="Calibri"/>
              </a:rPr>
              <a:t> </a:t>
            </a:r>
            <a:r>
              <a:rPr sz="1600" i="1" dirty="0">
                <a:cs typeface="Calibri"/>
              </a:rPr>
              <a:t>le</a:t>
            </a:r>
            <a:r>
              <a:rPr sz="1600" i="1" spc="5" dirty="0">
                <a:cs typeface="Calibri"/>
              </a:rPr>
              <a:t>a</a:t>
            </a:r>
            <a:r>
              <a:rPr sz="1600" i="1" spc="-5" dirty="0">
                <a:cs typeface="Calibri"/>
              </a:rPr>
              <a:t>r</a:t>
            </a:r>
            <a:r>
              <a:rPr sz="1600" i="1" spc="5" dirty="0">
                <a:cs typeface="Calibri"/>
              </a:rPr>
              <a:t>n</a:t>
            </a:r>
            <a:r>
              <a:rPr sz="1600" i="1" spc="-5" dirty="0">
                <a:cs typeface="Calibri"/>
              </a:rPr>
              <a:t>i</a:t>
            </a:r>
            <a:r>
              <a:rPr sz="1600" i="1" spc="5" dirty="0">
                <a:cs typeface="Calibri"/>
              </a:rPr>
              <a:t>n</a:t>
            </a:r>
            <a:r>
              <a:rPr sz="1600" i="1" dirty="0">
                <a:cs typeface="Calibri"/>
              </a:rPr>
              <a:t>g</a:t>
            </a:r>
            <a:r>
              <a:rPr sz="1600" i="1" spc="-15" dirty="0">
                <a:cs typeface="Calibri"/>
              </a:rPr>
              <a:t> o</a:t>
            </a:r>
            <a:r>
              <a:rPr sz="1600" i="1" spc="5" dirty="0">
                <a:cs typeface="Calibri"/>
              </a:rPr>
              <a:t>u</a:t>
            </a:r>
            <a:r>
              <a:rPr sz="1600" i="1" spc="-10" dirty="0">
                <a:cs typeface="Calibri"/>
              </a:rPr>
              <a:t>t</a:t>
            </a:r>
            <a:r>
              <a:rPr sz="1600" i="1" spc="-20" dirty="0">
                <a:cs typeface="Calibri"/>
              </a:rPr>
              <a:t>c</a:t>
            </a:r>
            <a:r>
              <a:rPr sz="1600" i="1" spc="-15" dirty="0">
                <a:cs typeface="Calibri"/>
              </a:rPr>
              <a:t>o</a:t>
            </a:r>
            <a:r>
              <a:rPr sz="1600" i="1" spc="-10" dirty="0">
                <a:cs typeface="Calibri"/>
              </a:rPr>
              <a:t>me</a:t>
            </a:r>
            <a:r>
              <a:rPr sz="1600" i="1" spc="0" dirty="0">
                <a:cs typeface="Calibri"/>
              </a:rPr>
              <a:t>s</a:t>
            </a:r>
            <a:r>
              <a:rPr sz="1600" dirty="0">
                <a:cs typeface="Calibri"/>
              </a:rPr>
              <a:t>)</a:t>
            </a:r>
            <a:r>
              <a:rPr sz="1600" spc="30" dirty="0">
                <a:cs typeface="Calibri"/>
              </a:rPr>
              <a:t> </a:t>
            </a:r>
            <a:r>
              <a:rPr sz="1600" dirty="0">
                <a:cs typeface="Calibri"/>
              </a:rPr>
              <a:t>a</a:t>
            </a:r>
            <a:r>
              <a:rPr sz="1600" spc="-10" dirty="0">
                <a:cs typeface="Calibri"/>
              </a:rPr>
              <a:t>d</a:t>
            </a:r>
            <a:r>
              <a:rPr sz="1600" dirty="0">
                <a:cs typeface="Calibri"/>
              </a:rPr>
              <a:t>alah</a:t>
            </a:r>
            <a:r>
              <a:rPr sz="1600" spc="10" dirty="0">
                <a:cs typeface="Calibri"/>
              </a:rPr>
              <a:t> </a:t>
            </a:r>
            <a:r>
              <a:rPr sz="1600" spc="-15" dirty="0">
                <a:cs typeface="Calibri"/>
              </a:rPr>
              <a:t>m</a:t>
            </a:r>
            <a:r>
              <a:rPr sz="1600" spc="-20" dirty="0">
                <a:cs typeface="Calibri"/>
              </a:rPr>
              <a:t>e</a:t>
            </a:r>
            <a:r>
              <a:rPr sz="1600" dirty="0">
                <a:cs typeface="Calibri"/>
              </a:rPr>
              <a:t>r</a:t>
            </a:r>
            <a:r>
              <a:rPr sz="1600" spc="-15" dirty="0">
                <a:cs typeface="Calibri"/>
              </a:rPr>
              <a:t>u</a:t>
            </a:r>
            <a:r>
              <a:rPr sz="1600" spc="-10" dirty="0">
                <a:cs typeface="Calibri"/>
              </a:rPr>
              <a:t>pakan</a:t>
            </a:r>
            <a:r>
              <a:rPr sz="1600" spc="65" dirty="0">
                <a:cs typeface="Calibri"/>
              </a:rPr>
              <a:t> </a:t>
            </a:r>
            <a:r>
              <a:rPr sz="1600" spc="-10" dirty="0">
                <a:cs typeface="Calibri"/>
              </a:rPr>
              <a:t>p</a:t>
            </a:r>
            <a:r>
              <a:rPr sz="1600" spc="-20" dirty="0">
                <a:cs typeface="Calibri"/>
              </a:rPr>
              <a:t>e</a:t>
            </a:r>
            <a:r>
              <a:rPr sz="1600" spc="-10" dirty="0">
                <a:cs typeface="Calibri"/>
              </a:rPr>
              <a:t>n</a:t>
            </a:r>
            <a:r>
              <a:rPr sz="1600" spc="-5" dirty="0">
                <a:cs typeface="Calibri"/>
              </a:rPr>
              <a:t>ja</a:t>
            </a:r>
            <a:r>
              <a:rPr sz="1600" spc="-10" dirty="0">
                <a:cs typeface="Calibri"/>
              </a:rPr>
              <a:t>b</a:t>
            </a:r>
            <a:r>
              <a:rPr sz="1600" dirty="0">
                <a:cs typeface="Calibri"/>
              </a:rPr>
              <a:t>aran</a:t>
            </a:r>
            <a:r>
              <a:rPr sz="1600" spc="40" dirty="0">
                <a:cs typeface="Calibri"/>
              </a:rPr>
              <a:t> </a:t>
            </a:r>
            <a:r>
              <a:rPr sz="1600" spc="-10" dirty="0">
                <a:cs typeface="Calibri"/>
              </a:rPr>
              <a:t>d</a:t>
            </a:r>
            <a:r>
              <a:rPr sz="1600" dirty="0">
                <a:cs typeface="Calibri"/>
              </a:rPr>
              <a:t>ari</a:t>
            </a:r>
            <a:r>
              <a:rPr sz="1600" spc="15" dirty="0">
                <a:cs typeface="Calibri"/>
              </a:rPr>
              <a:t> </a:t>
            </a:r>
            <a:r>
              <a:rPr sz="1600" spc="-10" dirty="0">
                <a:cs typeface="Calibri"/>
              </a:rPr>
              <a:t>s</a:t>
            </a:r>
            <a:r>
              <a:rPr sz="1600" spc="-20" dirty="0">
                <a:cs typeface="Calibri"/>
              </a:rPr>
              <a:t>e</a:t>
            </a:r>
            <a:r>
              <a:rPr sz="1600" dirty="0">
                <a:cs typeface="Calibri"/>
              </a:rPr>
              <a:t>t</a:t>
            </a:r>
            <a:r>
              <a:rPr sz="1600" spc="-10" dirty="0">
                <a:cs typeface="Calibri"/>
              </a:rPr>
              <a:t>i</a:t>
            </a:r>
            <a:r>
              <a:rPr sz="1600" dirty="0">
                <a:cs typeface="Calibri"/>
              </a:rPr>
              <a:t>ap </a:t>
            </a:r>
            <a:r>
              <a:rPr sz="1600" spc="-5" dirty="0">
                <a:cs typeface="Calibri"/>
              </a:rPr>
              <a:t>CPMK</a:t>
            </a:r>
            <a:r>
              <a:rPr sz="1600" dirty="0">
                <a:cs typeface="Calibri"/>
              </a:rPr>
              <a:t>,</a:t>
            </a:r>
            <a:r>
              <a:rPr sz="1600" spc="5" dirty="0">
                <a:cs typeface="Calibri"/>
              </a:rPr>
              <a:t> </a:t>
            </a:r>
            <a:r>
              <a:rPr sz="1600" spc="-15" dirty="0">
                <a:cs typeface="Calibri"/>
              </a:rPr>
              <a:t>b</a:t>
            </a:r>
            <a:r>
              <a:rPr sz="1600" spc="-10" dirty="0">
                <a:cs typeface="Calibri"/>
              </a:rPr>
              <a:t>e</a:t>
            </a:r>
            <a:r>
              <a:rPr sz="1600" dirty="0">
                <a:cs typeface="Calibri"/>
              </a:rPr>
              <a:t>r</a:t>
            </a:r>
            <a:r>
              <a:rPr sz="1600" spc="-15" dirty="0">
                <a:cs typeface="Calibri"/>
              </a:rPr>
              <a:t>s</a:t>
            </a:r>
            <a:r>
              <a:rPr sz="1600" spc="-10" dirty="0">
                <a:cs typeface="Calibri"/>
              </a:rPr>
              <a:t>i</a:t>
            </a:r>
            <a:r>
              <a:rPr sz="1600" spc="-5" dirty="0">
                <a:cs typeface="Calibri"/>
              </a:rPr>
              <a:t>fa</a:t>
            </a:r>
            <a:r>
              <a:rPr sz="1600" dirty="0">
                <a:cs typeface="Calibri"/>
              </a:rPr>
              <a:t>t</a:t>
            </a:r>
            <a:r>
              <a:rPr sz="1600" spc="25" dirty="0">
                <a:cs typeface="Calibri"/>
              </a:rPr>
              <a:t> </a:t>
            </a:r>
            <a:r>
              <a:rPr sz="1600" spc="-15" dirty="0">
                <a:cs typeface="Calibri"/>
              </a:rPr>
              <a:t>d</a:t>
            </a:r>
            <a:r>
              <a:rPr sz="1600" dirty="0">
                <a:cs typeface="Calibri"/>
              </a:rPr>
              <a:t>a</a:t>
            </a:r>
            <a:r>
              <a:rPr sz="1600" spc="-10" dirty="0">
                <a:cs typeface="Calibri"/>
              </a:rPr>
              <a:t>p</a:t>
            </a:r>
            <a:r>
              <a:rPr sz="1600" dirty="0">
                <a:cs typeface="Calibri"/>
              </a:rPr>
              <a:t>at</a:t>
            </a:r>
            <a:r>
              <a:rPr sz="1600" spc="20" dirty="0">
                <a:cs typeface="Calibri"/>
              </a:rPr>
              <a:t> </a:t>
            </a:r>
            <a:r>
              <a:rPr sz="1600" spc="-15" dirty="0">
                <a:cs typeface="Calibri"/>
              </a:rPr>
              <a:t>d</a:t>
            </a:r>
            <a:r>
              <a:rPr sz="1600" spc="-10" dirty="0">
                <a:cs typeface="Calibri"/>
              </a:rPr>
              <a:t>i</a:t>
            </a:r>
            <a:r>
              <a:rPr sz="1600" spc="-15" dirty="0">
                <a:cs typeface="Calibri"/>
              </a:rPr>
              <a:t>u</a:t>
            </a:r>
            <a:r>
              <a:rPr sz="1600" dirty="0">
                <a:cs typeface="Calibri"/>
              </a:rPr>
              <a:t>k</a:t>
            </a:r>
            <a:r>
              <a:rPr sz="1600" spc="-20" dirty="0">
                <a:cs typeface="Calibri"/>
              </a:rPr>
              <a:t>u</a:t>
            </a:r>
            <a:r>
              <a:rPr sz="1600" dirty="0">
                <a:cs typeface="Calibri"/>
              </a:rPr>
              <a:t>r</a:t>
            </a:r>
            <a:r>
              <a:rPr sz="1600" spc="45" dirty="0">
                <a:cs typeface="Calibri"/>
              </a:rPr>
              <a:t> </a:t>
            </a:r>
            <a:r>
              <a:rPr sz="1600" spc="-15" dirty="0">
                <a:cs typeface="Calibri"/>
              </a:rPr>
              <a:t>d</a:t>
            </a:r>
            <a:r>
              <a:rPr sz="1600" dirty="0">
                <a:cs typeface="Calibri"/>
              </a:rPr>
              <a:t>a</a:t>
            </a:r>
            <a:r>
              <a:rPr sz="1600" spc="-10" dirty="0">
                <a:cs typeface="Calibri"/>
              </a:rPr>
              <a:t>n</a:t>
            </a:r>
            <a:r>
              <a:rPr sz="1600" spc="-5" dirty="0">
                <a:cs typeface="Calibri"/>
              </a:rPr>
              <a:t>/</a:t>
            </a:r>
            <a:r>
              <a:rPr sz="1600" dirty="0">
                <a:cs typeface="Calibri"/>
              </a:rPr>
              <a:t>atau</a:t>
            </a:r>
            <a:r>
              <a:rPr sz="1600" spc="35" dirty="0">
                <a:cs typeface="Calibri"/>
              </a:rPr>
              <a:t> </a:t>
            </a:r>
            <a:r>
              <a:rPr sz="1600" spc="-15" dirty="0">
                <a:cs typeface="Calibri"/>
              </a:rPr>
              <a:t>d</a:t>
            </a:r>
            <a:r>
              <a:rPr sz="1600" spc="-10" dirty="0">
                <a:cs typeface="Calibri"/>
              </a:rPr>
              <a:t>i</a:t>
            </a:r>
            <a:r>
              <a:rPr sz="1600" dirty="0">
                <a:cs typeface="Calibri"/>
              </a:rPr>
              <a:t>amati</a:t>
            </a:r>
            <a:r>
              <a:rPr sz="1600" spc="15" dirty="0">
                <a:cs typeface="Calibri"/>
              </a:rPr>
              <a:t> </a:t>
            </a:r>
            <a:r>
              <a:rPr sz="1600" spc="-15" dirty="0">
                <a:cs typeface="Calibri"/>
              </a:rPr>
              <a:t>d</a:t>
            </a:r>
            <a:r>
              <a:rPr sz="1600" dirty="0">
                <a:cs typeface="Calibri"/>
              </a:rPr>
              <a:t>an</a:t>
            </a:r>
            <a:r>
              <a:rPr sz="1600" spc="40" dirty="0">
                <a:cs typeface="Calibri"/>
              </a:rPr>
              <a:t> </a:t>
            </a:r>
            <a:r>
              <a:rPr sz="1600" dirty="0">
                <a:cs typeface="Calibri"/>
              </a:rPr>
              <a:t>m</a:t>
            </a:r>
            <a:r>
              <a:rPr sz="1600" spc="-10" dirty="0">
                <a:cs typeface="Calibri"/>
              </a:rPr>
              <a:t>e</a:t>
            </a:r>
            <a:r>
              <a:rPr sz="1600" dirty="0">
                <a:cs typeface="Calibri"/>
              </a:rPr>
              <a:t>r</a:t>
            </a:r>
            <a:r>
              <a:rPr sz="1600" spc="-20" dirty="0">
                <a:cs typeface="Calibri"/>
              </a:rPr>
              <a:t>u</a:t>
            </a:r>
            <a:r>
              <a:rPr sz="1600" spc="-15" dirty="0">
                <a:cs typeface="Calibri"/>
              </a:rPr>
              <a:t>p</a:t>
            </a:r>
            <a:r>
              <a:rPr sz="1600" dirty="0">
                <a:cs typeface="Calibri"/>
              </a:rPr>
              <a:t>akan</a:t>
            </a:r>
            <a:r>
              <a:rPr sz="1600" spc="35" dirty="0">
                <a:cs typeface="Calibri"/>
              </a:rPr>
              <a:t> </a:t>
            </a:r>
            <a:r>
              <a:rPr sz="1600" b="1" dirty="0">
                <a:cs typeface="Calibri"/>
              </a:rPr>
              <a:t>kemam</a:t>
            </a:r>
            <a:r>
              <a:rPr sz="1600" b="1" spc="-15" dirty="0">
                <a:cs typeface="Calibri"/>
              </a:rPr>
              <a:t>p</a:t>
            </a:r>
            <a:r>
              <a:rPr sz="1600" b="1" spc="-10" dirty="0">
                <a:cs typeface="Calibri"/>
              </a:rPr>
              <a:t>u</a:t>
            </a:r>
            <a:r>
              <a:rPr sz="1600" b="1" dirty="0">
                <a:cs typeface="Calibri"/>
              </a:rPr>
              <a:t>an</a:t>
            </a:r>
            <a:r>
              <a:rPr sz="1600" b="1" spc="-30" dirty="0">
                <a:cs typeface="Calibri"/>
              </a:rPr>
              <a:t> </a:t>
            </a:r>
            <a:r>
              <a:rPr sz="1600" b="1" dirty="0">
                <a:cs typeface="Calibri"/>
              </a:rPr>
              <a:t>ak</a:t>
            </a:r>
            <a:r>
              <a:rPr sz="1600" b="1" spc="-15" dirty="0">
                <a:cs typeface="Calibri"/>
              </a:rPr>
              <a:t>h</a:t>
            </a:r>
            <a:r>
              <a:rPr sz="1600" b="1" spc="-20" dirty="0">
                <a:cs typeface="Calibri"/>
              </a:rPr>
              <a:t>i</a:t>
            </a:r>
            <a:r>
              <a:rPr sz="1600" b="1" dirty="0">
                <a:cs typeface="Calibri"/>
              </a:rPr>
              <a:t>r </a:t>
            </a:r>
            <a:r>
              <a:rPr sz="1600" b="1" spc="-5" dirty="0">
                <a:cs typeface="Calibri"/>
              </a:rPr>
              <a:t>y</a:t>
            </a:r>
            <a:r>
              <a:rPr sz="1600" b="1" spc="-10" dirty="0">
                <a:cs typeface="Calibri"/>
              </a:rPr>
              <a:t>a</a:t>
            </a:r>
            <a:r>
              <a:rPr sz="1600" b="1" spc="-20" dirty="0">
                <a:cs typeface="Calibri"/>
              </a:rPr>
              <a:t>n</a:t>
            </a:r>
            <a:r>
              <a:rPr sz="1600" b="1" dirty="0">
                <a:cs typeface="Calibri"/>
              </a:rPr>
              <a:t>g</a:t>
            </a:r>
            <a:r>
              <a:rPr sz="1600" b="1" spc="-15" dirty="0">
                <a:cs typeface="Calibri"/>
              </a:rPr>
              <a:t> </a:t>
            </a:r>
            <a:r>
              <a:rPr sz="1600" b="1" spc="-20" dirty="0">
                <a:cs typeface="Calibri"/>
              </a:rPr>
              <a:t>di</a:t>
            </a:r>
            <a:r>
              <a:rPr sz="1600" b="1" spc="5" dirty="0">
                <a:cs typeface="Calibri"/>
              </a:rPr>
              <a:t>r</a:t>
            </a:r>
            <a:r>
              <a:rPr sz="1600" b="1" dirty="0">
                <a:cs typeface="Calibri"/>
              </a:rPr>
              <a:t>e</a:t>
            </a:r>
            <a:r>
              <a:rPr sz="1600" b="1" spc="-20" dirty="0">
                <a:cs typeface="Calibri"/>
              </a:rPr>
              <a:t>n</a:t>
            </a:r>
            <a:r>
              <a:rPr sz="1600" b="1" spc="-10" dirty="0">
                <a:cs typeface="Calibri"/>
              </a:rPr>
              <a:t>ca</a:t>
            </a:r>
            <a:r>
              <a:rPr sz="1600" b="1" spc="-20" dirty="0">
                <a:cs typeface="Calibri"/>
              </a:rPr>
              <a:t>n</a:t>
            </a:r>
            <a:r>
              <a:rPr sz="1600" b="1" spc="-10" dirty="0">
                <a:cs typeface="Calibri"/>
              </a:rPr>
              <a:t>akan</a:t>
            </a:r>
            <a:r>
              <a:rPr sz="1600" b="1" spc="-5" dirty="0">
                <a:cs typeface="Calibri"/>
              </a:rPr>
              <a:t> </a:t>
            </a:r>
            <a:r>
              <a:rPr sz="1600" b="1" spc="-20" dirty="0">
                <a:cs typeface="Calibri"/>
              </a:rPr>
              <a:t>p</a:t>
            </a:r>
            <a:r>
              <a:rPr sz="1600" b="1" spc="-10" dirty="0">
                <a:cs typeface="Calibri"/>
              </a:rPr>
              <a:t>a</a:t>
            </a:r>
            <a:r>
              <a:rPr sz="1600" b="1" spc="-20" dirty="0">
                <a:cs typeface="Calibri"/>
              </a:rPr>
              <a:t>d</a:t>
            </a:r>
            <a:r>
              <a:rPr sz="1600" b="1" spc="-10" dirty="0">
                <a:cs typeface="Calibri"/>
              </a:rPr>
              <a:t>a</a:t>
            </a:r>
            <a:r>
              <a:rPr sz="1600" b="1" dirty="0">
                <a:cs typeface="Calibri"/>
              </a:rPr>
              <a:t> </a:t>
            </a:r>
            <a:r>
              <a:rPr sz="1600" b="1" spc="-10" dirty="0">
                <a:cs typeface="Calibri"/>
              </a:rPr>
              <a:t>t</a:t>
            </a:r>
            <a:r>
              <a:rPr sz="1600" b="1" spc="-15" dirty="0">
                <a:cs typeface="Calibri"/>
              </a:rPr>
              <a:t>i</a:t>
            </a:r>
            <a:r>
              <a:rPr sz="1600" b="1" spc="-10" dirty="0">
                <a:cs typeface="Calibri"/>
              </a:rPr>
              <a:t>ap</a:t>
            </a:r>
            <a:r>
              <a:rPr sz="1600" b="1" spc="15" dirty="0">
                <a:cs typeface="Calibri"/>
              </a:rPr>
              <a:t> </a:t>
            </a:r>
            <a:r>
              <a:rPr sz="1600" b="1" spc="-10" dirty="0">
                <a:cs typeface="Calibri"/>
              </a:rPr>
              <a:t>ta</a:t>
            </a:r>
            <a:r>
              <a:rPr sz="1600" b="1" spc="-20" dirty="0">
                <a:cs typeface="Calibri"/>
              </a:rPr>
              <a:t>h</a:t>
            </a:r>
            <a:r>
              <a:rPr sz="1600" b="1" spc="-10" dirty="0">
                <a:cs typeface="Calibri"/>
              </a:rPr>
              <a:t>ap</a:t>
            </a:r>
            <a:r>
              <a:rPr sz="1600" b="1" spc="-5" dirty="0">
                <a:cs typeface="Calibri"/>
              </a:rPr>
              <a:t> </a:t>
            </a:r>
            <a:r>
              <a:rPr sz="1600" b="1" spc="-20" dirty="0">
                <a:cs typeface="Calibri"/>
              </a:rPr>
              <a:t>p</a:t>
            </a:r>
            <a:r>
              <a:rPr sz="1600" b="1" dirty="0">
                <a:cs typeface="Calibri"/>
              </a:rPr>
              <a:t>e</a:t>
            </a:r>
            <a:r>
              <a:rPr sz="1600" b="1" spc="-5" dirty="0">
                <a:cs typeface="Calibri"/>
              </a:rPr>
              <a:t>mb</a:t>
            </a:r>
            <a:r>
              <a:rPr sz="1600" b="1" dirty="0">
                <a:cs typeface="Calibri"/>
              </a:rPr>
              <a:t>e</a:t>
            </a:r>
            <a:r>
              <a:rPr sz="1600" b="1" spc="-15" dirty="0">
                <a:cs typeface="Calibri"/>
              </a:rPr>
              <a:t>l</a:t>
            </a:r>
            <a:r>
              <a:rPr sz="1600" b="1" spc="-10" dirty="0">
                <a:cs typeface="Calibri"/>
              </a:rPr>
              <a:t>ajara</a:t>
            </a:r>
            <a:r>
              <a:rPr sz="1600" b="1" spc="-15" dirty="0">
                <a:cs typeface="Calibri"/>
              </a:rPr>
              <a:t>n</a:t>
            </a:r>
            <a:r>
              <a:rPr sz="1600" dirty="0">
                <a:cs typeface="Calibri"/>
              </a:rPr>
              <a:t>.</a:t>
            </a:r>
          </a:p>
        </p:txBody>
      </p:sp>
      <p:sp>
        <p:nvSpPr>
          <p:cNvPr id="17" name="object 17"/>
          <p:cNvSpPr/>
          <p:nvPr/>
        </p:nvSpPr>
        <p:spPr>
          <a:xfrm>
            <a:off x="6114288" y="2276843"/>
            <a:ext cx="890790" cy="625614"/>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6114288" y="4453115"/>
            <a:ext cx="890790" cy="625614"/>
          </a:xfrm>
          <a:prstGeom prst="rect">
            <a:avLst/>
          </a:prstGeom>
          <a:blipFill>
            <a:blip r:embed="rId4" cstate="print"/>
            <a:stretch>
              <a:fillRect/>
            </a:stretch>
          </a:blipFill>
        </p:spPr>
        <p:txBody>
          <a:bodyPr wrap="square" lIns="0" tIns="0" rIns="0" bIns="0" rtlCol="0"/>
          <a:lstStyle/>
          <a:p>
            <a:endParaRPr/>
          </a:p>
        </p:txBody>
      </p:sp>
      <p:sp>
        <p:nvSpPr>
          <p:cNvPr id="22" name="object 22"/>
          <p:cNvSpPr txBox="1"/>
          <p:nvPr/>
        </p:nvSpPr>
        <p:spPr>
          <a:xfrm>
            <a:off x="637031" y="685610"/>
            <a:ext cx="7659370" cy="307777"/>
          </a:xfrm>
          <a:prstGeom prst="rect">
            <a:avLst/>
          </a:prstGeom>
        </p:spPr>
        <p:txBody>
          <a:bodyPr vert="horz" wrap="square" lIns="0" tIns="0" rIns="0" bIns="0" rtlCol="0">
            <a:spAutoFit/>
          </a:bodyPr>
          <a:lstStyle/>
          <a:p>
            <a:pPr marL="12700">
              <a:lnSpc>
                <a:spcPct val="100000"/>
              </a:lnSpc>
            </a:pPr>
            <a:r>
              <a:rPr sz="2000" b="1" spc="-100" dirty="0">
                <a:cs typeface="Arial Black"/>
              </a:rPr>
              <a:t>P</a:t>
            </a:r>
            <a:r>
              <a:rPr sz="2000" b="1" spc="-25" dirty="0">
                <a:cs typeface="Arial Black"/>
              </a:rPr>
              <a:t>e</a:t>
            </a:r>
            <a:r>
              <a:rPr sz="2000" b="1" spc="-20" dirty="0">
                <a:cs typeface="Arial Black"/>
              </a:rPr>
              <a:t>n</a:t>
            </a:r>
            <a:r>
              <a:rPr sz="2000" b="1" spc="-15" dirty="0">
                <a:cs typeface="Arial Black"/>
              </a:rPr>
              <a:t>j</a:t>
            </a:r>
            <a:r>
              <a:rPr sz="2000" b="1" spc="-5" dirty="0">
                <a:cs typeface="Arial Black"/>
              </a:rPr>
              <a:t>a</a:t>
            </a:r>
            <a:r>
              <a:rPr sz="2000" b="1" spc="-25" dirty="0">
                <a:cs typeface="Arial Black"/>
              </a:rPr>
              <a:t>b</a:t>
            </a:r>
            <a:r>
              <a:rPr sz="2000" b="1" spc="-20" dirty="0">
                <a:cs typeface="Arial Black"/>
              </a:rPr>
              <a:t>a</a:t>
            </a:r>
            <a:r>
              <a:rPr sz="2000" b="1" spc="25" dirty="0">
                <a:cs typeface="Arial Black"/>
              </a:rPr>
              <a:t>r</a:t>
            </a:r>
            <a:r>
              <a:rPr sz="2000" b="1" spc="-25" dirty="0">
                <a:cs typeface="Arial Black"/>
              </a:rPr>
              <a:t>an</a:t>
            </a:r>
            <a:r>
              <a:rPr sz="2000" b="1" spc="70" dirty="0">
                <a:cs typeface="Arial Black"/>
              </a:rPr>
              <a:t> </a:t>
            </a:r>
            <a:r>
              <a:rPr sz="2000" b="1" spc="-25" dirty="0" err="1">
                <a:cs typeface="Arial Black"/>
              </a:rPr>
              <a:t>C</a:t>
            </a:r>
            <a:r>
              <a:rPr sz="2000" b="1" spc="-10" dirty="0" err="1">
                <a:cs typeface="Arial Black"/>
              </a:rPr>
              <a:t>a</a:t>
            </a:r>
            <a:r>
              <a:rPr sz="2000" b="1" spc="-25" dirty="0" err="1">
                <a:cs typeface="Arial Black"/>
              </a:rPr>
              <a:t>p</a:t>
            </a:r>
            <a:r>
              <a:rPr sz="2000" b="1" spc="-20" dirty="0" err="1">
                <a:cs typeface="Arial Black"/>
              </a:rPr>
              <a:t>aian</a:t>
            </a:r>
            <a:r>
              <a:rPr sz="2000" b="1" spc="50" dirty="0">
                <a:cs typeface="Arial Black"/>
              </a:rPr>
              <a:t> </a:t>
            </a:r>
            <a:r>
              <a:rPr sz="2000" b="1" spc="-100" dirty="0" err="1" smtClean="0">
                <a:cs typeface="Arial Black"/>
              </a:rPr>
              <a:t>P</a:t>
            </a:r>
            <a:r>
              <a:rPr sz="2000" b="1" spc="-30" dirty="0" err="1" smtClean="0">
                <a:cs typeface="Arial Black"/>
              </a:rPr>
              <a:t>em</a:t>
            </a:r>
            <a:r>
              <a:rPr sz="2000" b="1" spc="-20" dirty="0" err="1" smtClean="0">
                <a:cs typeface="Arial Black"/>
              </a:rPr>
              <a:t>belaja</a:t>
            </a:r>
            <a:r>
              <a:rPr sz="2000" b="1" spc="35" dirty="0" err="1" smtClean="0">
                <a:cs typeface="Arial Black"/>
              </a:rPr>
              <a:t>r</a:t>
            </a:r>
            <a:r>
              <a:rPr sz="2000" b="1" spc="-25" dirty="0" err="1" smtClean="0">
                <a:cs typeface="Arial Black"/>
              </a:rPr>
              <a:t>an</a:t>
            </a:r>
            <a:endParaRPr sz="2000" dirty="0">
              <a:cs typeface="Arial Black"/>
            </a:endParaRPr>
          </a:p>
        </p:txBody>
      </p:sp>
      <p:sp>
        <p:nvSpPr>
          <p:cNvPr id="24" name="object 24"/>
          <p:cNvSpPr/>
          <p:nvPr/>
        </p:nvSpPr>
        <p:spPr>
          <a:xfrm>
            <a:off x="652272" y="1395983"/>
            <a:ext cx="1960626" cy="881634"/>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676655" y="1447800"/>
            <a:ext cx="1719833" cy="842010"/>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717804" y="1440180"/>
            <a:ext cx="1831975" cy="753110"/>
          </a:xfrm>
          <a:custGeom>
            <a:avLst/>
            <a:gdLst/>
            <a:ahLst/>
            <a:cxnLst/>
            <a:rect l="l" t="t" r="r" b="b"/>
            <a:pathLst>
              <a:path w="1831975" h="753110">
                <a:moveTo>
                  <a:pt x="1455420" y="0"/>
                </a:moveTo>
                <a:lnTo>
                  <a:pt x="0" y="0"/>
                </a:lnTo>
                <a:lnTo>
                  <a:pt x="0" y="752856"/>
                </a:lnTo>
                <a:lnTo>
                  <a:pt x="1455420" y="752856"/>
                </a:lnTo>
                <a:lnTo>
                  <a:pt x="1831847" y="376428"/>
                </a:lnTo>
                <a:lnTo>
                  <a:pt x="1455420" y="0"/>
                </a:lnTo>
                <a:close/>
              </a:path>
            </a:pathLst>
          </a:custGeom>
          <a:solidFill>
            <a:srgbClr val="4AACC5"/>
          </a:solidFill>
        </p:spPr>
        <p:txBody>
          <a:bodyPr wrap="square" lIns="0" tIns="0" rIns="0" bIns="0" rtlCol="0"/>
          <a:lstStyle/>
          <a:p>
            <a:endParaRPr/>
          </a:p>
        </p:txBody>
      </p:sp>
      <p:sp>
        <p:nvSpPr>
          <p:cNvPr id="27" name="object 27"/>
          <p:cNvSpPr/>
          <p:nvPr/>
        </p:nvSpPr>
        <p:spPr>
          <a:xfrm>
            <a:off x="717804" y="1440180"/>
            <a:ext cx="1831975" cy="753110"/>
          </a:xfrm>
          <a:custGeom>
            <a:avLst/>
            <a:gdLst/>
            <a:ahLst/>
            <a:cxnLst/>
            <a:rect l="l" t="t" r="r" b="b"/>
            <a:pathLst>
              <a:path w="1831975" h="753110">
                <a:moveTo>
                  <a:pt x="0" y="0"/>
                </a:moveTo>
                <a:lnTo>
                  <a:pt x="1455420" y="0"/>
                </a:lnTo>
                <a:lnTo>
                  <a:pt x="1831847" y="376428"/>
                </a:lnTo>
                <a:lnTo>
                  <a:pt x="1455420" y="752856"/>
                </a:lnTo>
                <a:lnTo>
                  <a:pt x="0" y="752856"/>
                </a:lnTo>
                <a:lnTo>
                  <a:pt x="0" y="0"/>
                </a:lnTo>
                <a:close/>
              </a:path>
            </a:pathLst>
          </a:custGeom>
          <a:ln w="39624">
            <a:solidFill>
              <a:srgbClr val="FFFFFF"/>
            </a:solidFill>
          </a:ln>
        </p:spPr>
        <p:txBody>
          <a:bodyPr wrap="square" lIns="0" tIns="0" rIns="0" bIns="0" rtlCol="0"/>
          <a:lstStyle/>
          <a:p>
            <a:endParaRPr/>
          </a:p>
        </p:txBody>
      </p:sp>
      <p:sp>
        <p:nvSpPr>
          <p:cNvPr id="28" name="object 28"/>
          <p:cNvSpPr txBox="1"/>
          <p:nvPr/>
        </p:nvSpPr>
        <p:spPr>
          <a:xfrm>
            <a:off x="847140" y="1570634"/>
            <a:ext cx="1382395" cy="528955"/>
          </a:xfrm>
          <a:prstGeom prst="rect">
            <a:avLst/>
          </a:prstGeom>
        </p:spPr>
        <p:txBody>
          <a:bodyPr vert="horz" wrap="square" lIns="0" tIns="0" rIns="0" bIns="0" rtlCol="0">
            <a:spAutoFit/>
          </a:bodyPr>
          <a:lstStyle/>
          <a:p>
            <a:pPr algn="ctr">
              <a:lnSpc>
                <a:spcPct val="100000"/>
              </a:lnSpc>
            </a:pPr>
            <a:r>
              <a:rPr sz="1800" b="1" spc="5" dirty="0">
                <a:solidFill>
                  <a:srgbClr val="FFFFFF"/>
                </a:solidFill>
                <a:latin typeface="Calibri"/>
                <a:cs typeface="Calibri"/>
              </a:rPr>
              <a:t>M</a:t>
            </a:r>
            <a:r>
              <a:rPr sz="1800" b="1" dirty="0">
                <a:solidFill>
                  <a:srgbClr val="FFFFFF"/>
                </a:solidFill>
                <a:latin typeface="Calibri"/>
                <a:cs typeface="Calibri"/>
              </a:rPr>
              <a:t>as</a:t>
            </a:r>
            <a:r>
              <a:rPr sz="1800" b="1" spc="-15" dirty="0">
                <a:solidFill>
                  <a:srgbClr val="FFFFFF"/>
                </a:solidFill>
                <a:latin typeface="Calibri"/>
                <a:cs typeface="Calibri"/>
              </a:rPr>
              <a:t>i</a:t>
            </a:r>
            <a:r>
              <a:rPr sz="1800" b="1" dirty="0">
                <a:solidFill>
                  <a:srgbClr val="FFFFFF"/>
                </a:solidFill>
                <a:latin typeface="Calibri"/>
                <a:cs typeface="Calibri"/>
              </a:rPr>
              <a:t>h</a:t>
            </a:r>
            <a:r>
              <a:rPr sz="1800" b="1" spc="-5" dirty="0">
                <a:solidFill>
                  <a:srgbClr val="FFFFFF"/>
                </a:solidFill>
                <a:latin typeface="Calibri"/>
                <a:cs typeface="Calibri"/>
              </a:rPr>
              <a:t> </a:t>
            </a:r>
            <a:r>
              <a:rPr sz="1800" b="1" spc="-10" dirty="0">
                <a:solidFill>
                  <a:srgbClr val="FFFFFF"/>
                </a:solidFill>
                <a:latin typeface="Calibri"/>
                <a:cs typeface="Calibri"/>
              </a:rPr>
              <a:t>b</a:t>
            </a:r>
            <a:r>
              <a:rPr sz="1800" b="1" spc="-5" dirty="0">
                <a:solidFill>
                  <a:srgbClr val="FFFFFF"/>
                </a:solidFill>
                <a:latin typeface="Calibri"/>
                <a:cs typeface="Calibri"/>
              </a:rPr>
              <a:t>e</a:t>
            </a:r>
            <a:r>
              <a:rPr sz="1800" b="1" spc="-15" dirty="0">
                <a:solidFill>
                  <a:srgbClr val="FFFFFF"/>
                </a:solidFill>
                <a:latin typeface="Calibri"/>
                <a:cs typeface="Calibri"/>
              </a:rPr>
              <a:t>r</a:t>
            </a:r>
            <a:r>
              <a:rPr sz="1800" b="1"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0" dirty="0">
                <a:solidFill>
                  <a:srgbClr val="FFFFFF"/>
                </a:solidFill>
                <a:latin typeface="Calibri"/>
                <a:cs typeface="Calibri"/>
              </a:rPr>
              <a:t>a</a:t>
            </a:r>
            <a:r>
              <a:rPr sz="1800" b="1" dirty="0">
                <a:solidFill>
                  <a:srgbClr val="FFFFFF"/>
                </a:solidFill>
                <a:latin typeface="Calibri"/>
                <a:cs typeface="Calibri"/>
              </a:rPr>
              <a:t>t</a:t>
            </a:r>
            <a:endParaRPr sz="1800">
              <a:latin typeface="Calibri"/>
              <a:cs typeface="Calibri"/>
            </a:endParaRPr>
          </a:p>
          <a:p>
            <a:pPr algn="ctr">
              <a:lnSpc>
                <a:spcPct val="100000"/>
              </a:lnSpc>
            </a:pPr>
            <a:r>
              <a:rPr sz="1800" b="1" spc="-20" dirty="0">
                <a:solidFill>
                  <a:srgbClr val="FFFFFF"/>
                </a:solidFill>
                <a:latin typeface="Calibri"/>
                <a:cs typeface="Calibri"/>
              </a:rPr>
              <a:t>u</a:t>
            </a:r>
            <a:r>
              <a:rPr sz="1800" b="1" spc="-5" dirty="0">
                <a:solidFill>
                  <a:srgbClr val="FFFFFF"/>
                </a:solidFill>
                <a:latin typeface="Calibri"/>
                <a:cs typeface="Calibri"/>
              </a:rPr>
              <a:t>mu</a:t>
            </a:r>
            <a:r>
              <a:rPr sz="1800" b="1" dirty="0">
                <a:solidFill>
                  <a:srgbClr val="FFFFFF"/>
                </a:solidFill>
                <a:latin typeface="Calibri"/>
                <a:cs typeface="Calibri"/>
              </a:rPr>
              <a:t>m</a:t>
            </a:r>
            <a:endParaRPr sz="1800">
              <a:latin typeface="Calibri"/>
              <a:cs typeface="Calibri"/>
            </a:endParaRPr>
          </a:p>
        </p:txBody>
      </p:sp>
      <p:sp>
        <p:nvSpPr>
          <p:cNvPr id="29" name="object 29"/>
          <p:cNvSpPr/>
          <p:nvPr/>
        </p:nvSpPr>
        <p:spPr>
          <a:xfrm>
            <a:off x="661416" y="3142488"/>
            <a:ext cx="1972818" cy="884682"/>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637031" y="3194304"/>
            <a:ext cx="1829562" cy="845058"/>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726948" y="3186683"/>
            <a:ext cx="1844039" cy="756285"/>
          </a:xfrm>
          <a:custGeom>
            <a:avLst/>
            <a:gdLst/>
            <a:ahLst/>
            <a:cxnLst/>
            <a:rect l="l" t="t" r="r" b="b"/>
            <a:pathLst>
              <a:path w="1844039" h="756285">
                <a:moveTo>
                  <a:pt x="1466088" y="0"/>
                </a:moveTo>
                <a:lnTo>
                  <a:pt x="0" y="0"/>
                </a:lnTo>
                <a:lnTo>
                  <a:pt x="0" y="755903"/>
                </a:lnTo>
                <a:lnTo>
                  <a:pt x="1466088" y="755903"/>
                </a:lnTo>
                <a:lnTo>
                  <a:pt x="1844039" y="377951"/>
                </a:lnTo>
                <a:lnTo>
                  <a:pt x="1466088" y="0"/>
                </a:lnTo>
                <a:close/>
              </a:path>
            </a:pathLst>
          </a:custGeom>
          <a:solidFill>
            <a:srgbClr val="205868"/>
          </a:solidFill>
        </p:spPr>
        <p:txBody>
          <a:bodyPr wrap="square" lIns="0" tIns="0" rIns="0" bIns="0" rtlCol="0"/>
          <a:lstStyle/>
          <a:p>
            <a:endParaRPr/>
          </a:p>
        </p:txBody>
      </p:sp>
      <p:sp>
        <p:nvSpPr>
          <p:cNvPr id="32" name="object 32"/>
          <p:cNvSpPr/>
          <p:nvPr/>
        </p:nvSpPr>
        <p:spPr>
          <a:xfrm>
            <a:off x="726948" y="3186683"/>
            <a:ext cx="1844039" cy="756285"/>
          </a:xfrm>
          <a:custGeom>
            <a:avLst/>
            <a:gdLst/>
            <a:ahLst/>
            <a:cxnLst/>
            <a:rect l="l" t="t" r="r" b="b"/>
            <a:pathLst>
              <a:path w="1844039" h="756285">
                <a:moveTo>
                  <a:pt x="0" y="0"/>
                </a:moveTo>
                <a:lnTo>
                  <a:pt x="1466088" y="0"/>
                </a:lnTo>
                <a:lnTo>
                  <a:pt x="1844039" y="377951"/>
                </a:lnTo>
                <a:lnTo>
                  <a:pt x="1466088" y="755903"/>
                </a:lnTo>
                <a:lnTo>
                  <a:pt x="0" y="755903"/>
                </a:lnTo>
                <a:lnTo>
                  <a:pt x="0" y="0"/>
                </a:lnTo>
                <a:close/>
              </a:path>
            </a:pathLst>
          </a:custGeom>
          <a:ln w="39624">
            <a:solidFill>
              <a:srgbClr val="FFFFFF"/>
            </a:solidFill>
          </a:ln>
        </p:spPr>
        <p:txBody>
          <a:bodyPr wrap="square" lIns="0" tIns="0" rIns="0" bIns="0" rtlCol="0"/>
          <a:lstStyle/>
          <a:p>
            <a:endParaRPr/>
          </a:p>
        </p:txBody>
      </p:sp>
      <p:sp>
        <p:nvSpPr>
          <p:cNvPr id="33" name="object 33"/>
          <p:cNvSpPr txBox="1"/>
          <p:nvPr/>
        </p:nvSpPr>
        <p:spPr>
          <a:xfrm>
            <a:off x="807516" y="3320415"/>
            <a:ext cx="1493520" cy="528955"/>
          </a:xfrm>
          <a:prstGeom prst="rect">
            <a:avLst/>
          </a:prstGeom>
        </p:spPr>
        <p:txBody>
          <a:bodyPr vert="horz" wrap="square" lIns="0" tIns="0" rIns="0" bIns="0" rtlCol="0">
            <a:spAutoFit/>
          </a:bodyPr>
          <a:lstStyle/>
          <a:p>
            <a:pPr algn="ctr">
              <a:lnSpc>
                <a:spcPct val="100000"/>
              </a:lnSpc>
            </a:pPr>
            <a:r>
              <a:rPr sz="1800" b="1" dirty="0">
                <a:solidFill>
                  <a:srgbClr val="FFFFFF"/>
                </a:solidFill>
                <a:latin typeface="Calibri"/>
                <a:cs typeface="Calibri"/>
              </a:rPr>
              <a:t>Be</a:t>
            </a:r>
            <a:r>
              <a:rPr sz="1800" b="1" spc="-15" dirty="0">
                <a:solidFill>
                  <a:srgbClr val="FFFFFF"/>
                </a:solidFill>
                <a:latin typeface="Calibri"/>
                <a:cs typeface="Calibri"/>
              </a:rPr>
              <a:t>r</a:t>
            </a:r>
            <a:r>
              <a:rPr sz="1800" b="1" spc="-10"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5" dirty="0">
                <a:solidFill>
                  <a:srgbClr val="FFFFFF"/>
                </a:solidFill>
                <a:latin typeface="Calibri"/>
                <a:cs typeface="Calibri"/>
              </a:rPr>
              <a:t>a</a:t>
            </a:r>
            <a:r>
              <a:rPr sz="1800" b="1" spc="-10" dirty="0">
                <a:solidFill>
                  <a:srgbClr val="FFFFFF"/>
                </a:solidFill>
                <a:latin typeface="Calibri"/>
                <a:cs typeface="Calibri"/>
              </a:rPr>
              <a:t>t</a:t>
            </a:r>
            <a:endParaRPr sz="1800">
              <a:latin typeface="Calibri"/>
              <a:cs typeface="Calibri"/>
            </a:endParaRPr>
          </a:p>
          <a:p>
            <a:pPr algn="ctr">
              <a:lnSpc>
                <a:spcPct val="100000"/>
              </a:lnSpc>
            </a:pPr>
            <a:r>
              <a:rPr sz="1800" b="1" dirty="0">
                <a:solidFill>
                  <a:srgbClr val="FFFFFF"/>
                </a:solidFill>
                <a:latin typeface="Calibri"/>
                <a:cs typeface="Calibri"/>
              </a:rPr>
              <a:t>s</a:t>
            </a:r>
            <a:r>
              <a:rPr sz="1800" b="1" spc="-10" dirty="0">
                <a:solidFill>
                  <a:srgbClr val="FFFFFF"/>
                </a:solidFill>
                <a:latin typeface="Calibri"/>
                <a:cs typeface="Calibri"/>
              </a:rPr>
              <a:t>p</a:t>
            </a:r>
            <a:r>
              <a:rPr sz="1800" b="1" spc="-5" dirty="0">
                <a:solidFill>
                  <a:srgbClr val="FFFFFF"/>
                </a:solidFill>
                <a:latin typeface="Calibri"/>
                <a:cs typeface="Calibri"/>
              </a:rPr>
              <a:t>e</a:t>
            </a:r>
            <a:r>
              <a:rPr sz="1800" b="1" dirty="0">
                <a:solidFill>
                  <a:srgbClr val="FFFFFF"/>
                </a:solidFill>
                <a:latin typeface="Calibri"/>
                <a:cs typeface="Calibri"/>
              </a:rPr>
              <a:t>s</a:t>
            </a:r>
            <a:r>
              <a:rPr sz="1800" b="1" spc="-20" dirty="0">
                <a:solidFill>
                  <a:srgbClr val="FFFFFF"/>
                </a:solidFill>
                <a:latin typeface="Calibri"/>
                <a:cs typeface="Calibri"/>
              </a:rPr>
              <a:t>i</a:t>
            </a:r>
            <a:r>
              <a:rPr sz="1800" b="1" dirty="0">
                <a:solidFill>
                  <a:srgbClr val="FFFFFF"/>
                </a:solidFill>
                <a:latin typeface="Calibri"/>
                <a:cs typeface="Calibri"/>
              </a:rPr>
              <a:t>f</a:t>
            </a:r>
            <a:r>
              <a:rPr sz="1800" b="1" spc="-20" dirty="0">
                <a:solidFill>
                  <a:srgbClr val="FFFFFF"/>
                </a:solidFill>
                <a:latin typeface="Calibri"/>
                <a:cs typeface="Calibri"/>
              </a:rPr>
              <a:t>i</a:t>
            </a:r>
            <a:r>
              <a:rPr sz="1800" b="1" dirty="0">
                <a:solidFill>
                  <a:srgbClr val="FFFFFF"/>
                </a:solidFill>
                <a:latin typeface="Calibri"/>
                <a:cs typeface="Calibri"/>
              </a:rPr>
              <a:t>k t</a:t>
            </a:r>
            <a:r>
              <a:rPr sz="1800" b="1" spc="-10" dirty="0">
                <a:solidFill>
                  <a:srgbClr val="FFFFFF"/>
                </a:solidFill>
                <a:latin typeface="Calibri"/>
                <a:cs typeface="Calibri"/>
              </a:rPr>
              <a:t>h</a:t>
            </a:r>
            <a:r>
              <a:rPr sz="1800" b="1" dirty="0">
                <a:solidFill>
                  <a:srgbClr val="FFFFFF"/>
                </a:solidFill>
                <a:latin typeface="Calibri"/>
                <a:cs typeface="Calibri"/>
              </a:rPr>
              <a:t>d</a:t>
            </a:r>
            <a:r>
              <a:rPr sz="1800" b="1" spc="-5" dirty="0">
                <a:solidFill>
                  <a:srgbClr val="FFFFFF"/>
                </a:solidFill>
                <a:latin typeface="Calibri"/>
                <a:cs typeface="Calibri"/>
              </a:rPr>
              <a:t> </a:t>
            </a:r>
            <a:r>
              <a:rPr sz="1800" b="1" spc="5" dirty="0">
                <a:solidFill>
                  <a:srgbClr val="FFFFFF"/>
                </a:solidFill>
                <a:latin typeface="Calibri"/>
                <a:cs typeface="Calibri"/>
              </a:rPr>
              <a:t>MK</a:t>
            </a:r>
            <a:endParaRPr sz="1800">
              <a:latin typeface="Calibri"/>
              <a:cs typeface="Calibri"/>
            </a:endParaRPr>
          </a:p>
        </p:txBody>
      </p:sp>
      <p:sp>
        <p:nvSpPr>
          <p:cNvPr id="34" name="object 34"/>
          <p:cNvSpPr/>
          <p:nvPr/>
        </p:nvSpPr>
        <p:spPr>
          <a:xfrm>
            <a:off x="664463" y="5321808"/>
            <a:ext cx="1969770" cy="881634"/>
          </a:xfrm>
          <a:prstGeom prst="rect">
            <a:avLst/>
          </a:prstGeom>
          <a:blipFill>
            <a:blip r:embed="rId9" cstate="print"/>
            <a:stretch>
              <a:fillRect/>
            </a:stretch>
          </a:blipFill>
        </p:spPr>
        <p:txBody>
          <a:bodyPr wrap="square" lIns="0" tIns="0" rIns="0" bIns="0" rtlCol="0"/>
          <a:lstStyle/>
          <a:p>
            <a:endParaRPr/>
          </a:p>
        </p:txBody>
      </p:sp>
      <p:sp>
        <p:nvSpPr>
          <p:cNvPr id="35" name="object 35"/>
          <p:cNvSpPr/>
          <p:nvPr/>
        </p:nvSpPr>
        <p:spPr>
          <a:xfrm>
            <a:off x="691895" y="5370576"/>
            <a:ext cx="1777745" cy="845058"/>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729995" y="5366003"/>
            <a:ext cx="1841500" cy="753110"/>
          </a:xfrm>
          <a:custGeom>
            <a:avLst/>
            <a:gdLst/>
            <a:ahLst/>
            <a:cxnLst/>
            <a:rect l="l" t="t" r="r" b="b"/>
            <a:pathLst>
              <a:path w="1841500" h="753110">
                <a:moveTo>
                  <a:pt x="1464564" y="0"/>
                </a:moveTo>
                <a:lnTo>
                  <a:pt x="0" y="0"/>
                </a:lnTo>
                <a:lnTo>
                  <a:pt x="0" y="752856"/>
                </a:lnTo>
                <a:lnTo>
                  <a:pt x="1464564" y="752856"/>
                </a:lnTo>
                <a:lnTo>
                  <a:pt x="1840992" y="376428"/>
                </a:lnTo>
                <a:lnTo>
                  <a:pt x="1464564" y="0"/>
                </a:lnTo>
                <a:close/>
              </a:path>
            </a:pathLst>
          </a:custGeom>
          <a:solidFill>
            <a:srgbClr val="0000FF"/>
          </a:solidFill>
        </p:spPr>
        <p:txBody>
          <a:bodyPr wrap="square" lIns="0" tIns="0" rIns="0" bIns="0" rtlCol="0"/>
          <a:lstStyle/>
          <a:p>
            <a:endParaRPr/>
          </a:p>
        </p:txBody>
      </p:sp>
      <p:sp>
        <p:nvSpPr>
          <p:cNvPr id="37" name="object 37"/>
          <p:cNvSpPr/>
          <p:nvPr/>
        </p:nvSpPr>
        <p:spPr>
          <a:xfrm>
            <a:off x="729995" y="5366003"/>
            <a:ext cx="1841500" cy="753110"/>
          </a:xfrm>
          <a:custGeom>
            <a:avLst/>
            <a:gdLst/>
            <a:ahLst/>
            <a:cxnLst/>
            <a:rect l="l" t="t" r="r" b="b"/>
            <a:pathLst>
              <a:path w="1841500" h="753110">
                <a:moveTo>
                  <a:pt x="0" y="0"/>
                </a:moveTo>
                <a:lnTo>
                  <a:pt x="1464564" y="0"/>
                </a:lnTo>
                <a:lnTo>
                  <a:pt x="1840992" y="376428"/>
                </a:lnTo>
                <a:lnTo>
                  <a:pt x="1464564" y="752856"/>
                </a:lnTo>
                <a:lnTo>
                  <a:pt x="0" y="752856"/>
                </a:lnTo>
                <a:lnTo>
                  <a:pt x="0" y="0"/>
                </a:lnTo>
                <a:close/>
              </a:path>
            </a:pathLst>
          </a:custGeom>
          <a:ln w="39624">
            <a:solidFill>
              <a:srgbClr val="FFFFFF"/>
            </a:solidFill>
          </a:ln>
        </p:spPr>
        <p:txBody>
          <a:bodyPr wrap="square" lIns="0" tIns="0" rIns="0" bIns="0" rtlCol="0"/>
          <a:lstStyle/>
          <a:p>
            <a:endParaRPr/>
          </a:p>
        </p:txBody>
      </p:sp>
      <p:sp>
        <p:nvSpPr>
          <p:cNvPr id="38" name="object 38"/>
          <p:cNvSpPr txBox="1"/>
          <p:nvPr/>
        </p:nvSpPr>
        <p:spPr>
          <a:xfrm>
            <a:off x="861161" y="5497398"/>
            <a:ext cx="1386205" cy="528955"/>
          </a:xfrm>
          <a:prstGeom prst="rect">
            <a:avLst/>
          </a:prstGeom>
        </p:spPr>
        <p:txBody>
          <a:bodyPr vert="horz" wrap="square" lIns="0" tIns="0" rIns="0" bIns="0" rtlCol="0">
            <a:spAutoFit/>
          </a:bodyPr>
          <a:lstStyle/>
          <a:p>
            <a:pPr algn="ctr">
              <a:lnSpc>
                <a:spcPct val="100000"/>
              </a:lnSpc>
            </a:pPr>
            <a:r>
              <a:rPr sz="1800" b="1" spc="-10" dirty="0">
                <a:solidFill>
                  <a:srgbClr val="FFFFFF"/>
                </a:solidFill>
                <a:latin typeface="Calibri"/>
                <a:cs typeface="Calibri"/>
              </a:rPr>
              <a:t>d</a:t>
            </a:r>
            <a:r>
              <a:rPr sz="1800" b="1" dirty="0">
                <a:solidFill>
                  <a:srgbClr val="FFFFFF"/>
                </a:solidFill>
                <a:latin typeface="Calibri"/>
                <a:cs typeface="Calibri"/>
              </a:rPr>
              <a:t>a</a:t>
            </a:r>
            <a:r>
              <a:rPr sz="1800" b="1" spc="-15" dirty="0">
                <a:solidFill>
                  <a:srgbClr val="FFFFFF"/>
                </a:solidFill>
                <a:latin typeface="Calibri"/>
                <a:cs typeface="Calibri"/>
              </a:rPr>
              <a:t>p</a:t>
            </a:r>
            <a:r>
              <a:rPr sz="1800" b="1" spc="-30" dirty="0">
                <a:solidFill>
                  <a:srgbClr val="FFFFFF"/>
                </a:solidFill>
                <a:latin typeface="Calibri"/>
                <a:cs typeface="Calibri"/>
              </a:rPr>
              <a:t>a</a:t>
            </a:r>
            <a:r>
              <a:rPr sz="1800" b="1" dirty="0">
                <a:solidFill>
                  <a:srgbClr val="FFFFFF"/>
                </a:solidFill>
                <a:latin typeface="Calibri"/>
                <a:cs typeface="Calibri"/>
              </a:rPr>
              <a:t>t</a:t>
            </a:r>
            <a:r>
              <a:rPr sz="1800" b="1" spc="25" dirty="0">
                <a:solidFill>
                  <a:srgbClr val="FFFFFF"/>
                </a:solidFill>
                <a:latin typeface="Calibri"/>
                <a:cs typeface="Calibri"/>
              </a:rPr>
              <a:t> </a:t>
            </a:r>
            <a:r>
              <a:rPr sz="1800" b="1" spc="-10" dirty="0">
                <a:solidFill>
                  <a:srgbClr val="FFFFFF"/>
                </a:solidFill>
                <a:latin typeface="Calibri"/>
                <a:cs typeface="Calibri"/>
              </a:rPr>
              <a:t>d</a:t>
            </a:r>
            <a:r>
              <a:rPr sz="1800" b="1" spc="-20" dirty="0">
                <a:solidFill>
                  <a:srgbClr val="FFFFFF"/>
                </a:solidFill>
                <a:latin typeface="Calibri"/>
                <a:cs typeface="Calibri"/>
              </a:rPr>
              <a:t>i</a:t>
            </a:r>
            <a:r>
              <a:rPr sz="1800" b="1" spc="-10" dirty="0">
                <a:solidFill>
                  <a:srgbClr val="FFFFFF"/>
                </a:solidFill>
                <a:latin typeface="Calibri"/>
                <a:cs typeface="Calibri"/>
              </a:rPr>
              <a:t>u</a:t>
            </a:r>
            <a:r>
              <a:rPr sz="1800" b="1" spc="-30" dirty="0">
                <a:solidFill>
                  <a:srgbClr val="FFFFFF"/>
                </a:solidFill>
                <a:latin typeface="Calibri"/>
                <a:cs typeface="Calibri"/>
              </a:rPr>
              <a:t>k</a:t>
            </a:r>
            <a:r>
              <a:rPr sz="1800" b="1" spc="-10" dirty="0">
                <a:solidFill>
                  <a:srgbClr val="FFFFFF"/>
                </a:solidFill>
                <a:latin typeface="Calibri"/>
                <a:cs typeface="Calibri"/>
              </a:rPr>
              <a:t>u</a:t>
            </a:r>
            <a:r>
              <a:rPr sz="1800" b="1" dirty="0">
                <a:solidFill>
                  <a:srgbClr val="FFFFFF"/>
                </a:solidFill>
                <a:latin typeface="Calibri"/>
                <a:cs typeface="Calibri"/>
              </a:rPr>
              <a:t>r</a:t>
            </a:r>
            <a:r>
              <a:rPr sz="1800" b="1" spc="5" dirty="0">
                <a:solidFill>
                  <a:srgbClr val="FFFFFF"/>
                </a:solidFill>
                <a:latin typeface="Calibri"/>
                <a:cs typeface="Calibri"/>
              </a:rPr>
              <a:t> </a:t>
            </a:r>
            <a:r>
              <a:rPr sz="1800" b="1" dirty="0">
                <a:solidFill>
                  <a:srgbClr val="FFFFFF"/>
                </a:solidFill>
                <a:latin typeface="Calibri"/>
                <a:cs typeface="Calibri"/>
              </a:rPr>
              <a:t>/</a:t>
            </a:r>
            <a:endParaRPr sz="1800">
              <a:latin typeface="Calibri"/>
              <a:cs typeface="Calibri"/>
            </a:endParaRPr>
          </a:p>
          <a:p>
            <a:pPr marL="1270" algn="ctr">
              <a:lnSpc>
                <a:spcPct val="100000"/>
              </a:lnSpc>
            </a:pPr>
            <a:r>
              <a:rPr sz="1800" b="1" spc="-10" dirty="0">
                <a:solidFill>
                  <a:srgbClr val="FFFFFF"/>
                </a:solidFill>
                <a:latin typeface="Calibri"/>
                <a:cs typeface="Calibri"/>
              </a:rPr>
              <a:t>d</a:t>
            </a:r>
            <a:r>
              <a:rPr sz="1800" b="1" spc="-20" dirty="0">
                <a:solidFill>
                  <a:srgbClr val="FFFFFF"/>
                </a:solidFill>
                <a:latin typeface="Calibri"/>
                <a:cs typeface="Calibri"/>
              </a:rPr>
              <a:t>i</a:t>
            </a:r>
            <a:r>
              <a:rPr sz="1800" b="1" spc="-15" dirty="0">
                <a:solidFill>
                  <a:srgbClr val="FFFFFF"/>
                </a:solidFill>
                <a:latin typeface="Calibri"/>
                <a:cs typeface="Calibri"/>
              </a:rPr>
              <a:t>am</a:t>
            </a:r>
            <a:r>
              <a:rPr sz="1800" b="1" spc="-30" dirty="0">
                <a:solidFill>
                  <a:srgbClr val="FFFFFF"/>
                </a:solidFill>
                <a:latin typeface="Calibri"/>
                <a:cs typeface="Calibri"/>
              </a:rPr>
              <a:t>a</a:t>
            </a:r>
            <a:r>
              <a:rPr sz="1800" b="1" spc="-10" dirty="0">
                <a:solidFill>
                  <a:srgbClr val="FFFFFF"/>
                </a:solidFill>
                <a:latin typeface="Calibri"/>
                <a:cs typeface="Calibri"/>
              </a:rPr>
              <a:t>ti</a:t>
            </a:r>
            <a:endParaRPr sz="1800">
              <a:latin typeface="Calibri"/>
              <a:cs typeface="Calibri"/>
            </a:endParaRPr>
          </a:p>
        </p:txBody>
      </p:sp>
      <p:sp>
        <p:nvSpPr>
          <p:cNvPr id="39" name="object 39"/>
          <p:cNvSpPr/>
          <p:nvPr/>
        </p:nvSpPr>
        <p:spPr>
          <a:xfrm>
            <a:off x="10390631" y="923544"/>
            <a:ext cx="976134" cy="5849874"/>
          </a:xfrm>
          <a:prstGeom prst="rect">
            <a:avLst/>
          </a:prstGeom>
          <a:blipFill>
            <a:blip r:embed="rId11" cstate="print"/>
            <a:stretch>
              <a:fillRect/>
            </a:stretch>
          </a:blipFill>
        </p:spPr>
        <p:txBody>
          <a:bodyPr wrap="square" lIns="0" tIns="0" rIns="0" bIns="0" rtlCol="0"/>
          <a:lstStyle/>
          <a:p>
            <a:endParaRPr/>
          </a:p>
        </p:txBody>
      </p:sp>
      <p:sp>
        <p:nvSpPr>
          <p:cNvPr id="40" name="object 40"/>
          <p:cNvSpPr txBox="1"/>
          <p:nvPr/>
        </p:nvSpPr>
        <p:spPr>
          <a:xfrm>
            <a:off x="10639612" y="1301664"/>
            <a:ext cx="431165" cy="5005705"/>
          </a:xfrm>
          <a:prstGeom prst="rect">
            <a:avLst/>
          </a:prstGeom>
        </p:spPr>
        <p:txBody>
          <a:bodyPr vert="vert270" wrap="square" lIns="0" tIns="0" rIns="0" bIns="0" rtlCol="0">
            <a:spAutoFit/>
          </a:bodyPr>
          <a:lstStyle/>
          <a:p>
            <a:pPr marL="12700">
              <a:lnSpc>
                <a:spcPts val="3829"/>
              </a:lnSpc>
            </a:pPr>
            <a:r>
              <a:rPr sz="3200" spc="5" dirty="0">
                <a:solidFill>
                  <a:srgbClr val="FFFFFF"/>
                </a:solidFill>
                <a:latin typeface="Britannic Bold"/>
                <a:cs typeface="Britannic Bold"/>
              </a:rPr>
              <a:t>C</a:t>
            </a:r>
            <a:r>
              <a:rPr sz="3200" dirty="0">
                <a:solidFill>
                  <a:srgbClr val="FFFFFF"/>
                </a:solidFill>
                <a:latin typeface="Britannic Bold"/>
                <a:cs typeface="Britannic Bold"/>
              </a:rPr>
              <a:t>onstr</a:t>
            </a:r>
            <a:r>
              <a:rPr sz="3200" spc="10" dirty="0">
                <a:solidFill>
                  <a:srgbClr val="FFFFFF"/>
                </a:solidFill>
                <a:latin typeface="Britannic Bold"/>
                <a:cs typeface="Britannic Bold"/>
              </a:rPr>
              <a:t>u</a:t>
            </a:r>
            <a:r>
              <a:rPr sz="3200" dirty="0">
                <a:solidFill>
                  <a:srgbClr val="FFFFFF"/>
                </a:solidFill>
                <a:latin typeface="Britannic Bold"/>
                <a:cs typeface="Britannic Bold"/>
              </a:rPr>
              <a:t>ctive</a:t>
            </a:r>
            <a:r>
              <a:rPr sz="3200" spc="50" dirty="0">
                <a:solidFill>
                  <a:srgbClr val="FFFFFF"/>
                </a:solidFill>
                <a:latin typeface="Britannic Bold"/>
                <a:cs typeface="Britannic Bold"/>
              </a:rPr>
              <a:t> </a:t>
            </a:r>
            <a:r>
              <a:rPr sz="3200" dirty="0">
                <a:solidFill>
                  <a:srgbClr val="FFFFFF"/>
                </a:solidFill>
                <a:latin typeface="Britannic Bold"/>
                <a:cs typeface="Britannic Bold"/>
              </a:rPr>
              <a:t>Al</a:t>
            </a:r>
            <a:r>
              <a:rPr sz="3200" spc="-20" dirty="0">
                <a:solidFill>
                  <a:srgbClr val="FFFFFF"/>
                </a:solidFill>
                <a:latin typeface="Britannic Bold"/>
                <a:cs typeface="Britannic Bold"/>
              </a:rPr>
              <a:t>i</a:t>
            </a:r>
            <a:r>
              <a:rPr sz="3200" dirty="0">
                <a:solidFill>
                  <a:srgbClr val="FFFFFF"/>
                </a:solidFill>
                <a:latin typeface="Britannic Bold"/>
                <a:cs typeface="Britannic Bold"/>
              </a:rPr>
              <a:t>gnm</a:t>
            </a:r>
            <a:r>
              <a:rPr sz="3200" spc="-20" dirty="0">
                <a:solidFill>
                  <a:srgbClr val="FFFFFF"/>
                </a:solidFill>
                <a:latin typeface="Britannic Bold"/>
                <a:cs typeface="Britannic Bold"/>
              </a:rPr>
              <a:t>e</a:t>
            </a:r>
            <a:r>
              <a:rPr sz="3200" spc="-5" dirty="0">
                <a:solidFill>
                  <a:srgbClr val="FFFFFF"/>
                </a:solidFill>
                <a:latin typeface="Britannic Bold"/>
                <a:cs typeface="Britannic Bold"/>
              </a:rPr>
              <a:t>n</a:t>
            </a:r>
            <a:r>
              <a:rPr sz="3200" dirty="0">
                <a:solidFill>
                  <a:srgbClr val="FFFFFF"/>
                </a:solidFill>
                <a:latin typeface="Britannic Bold"/>
                <a:cs typeface="Britannic Bold"/>
              </a:rPr>
              <a:t>t</a:t>
            </a:r>
            <a:r>
              <a:rPr sz="3200" spc="95" dirty="0">
                <a:solidFill>
                  <a:srgbClr val="FFFFFF"/>
                </a:solidFill>
                <a:latin typeface="Britannic Bold"/>
                <a:cs typeface="Britannic Bold"/>
              </a:rPr>
              <a:t> </a:t>
            </a:r>
            <a:r>
              <a:rPr sz="3200" spc="5" dirty="0">
                <a:solidFill>
                  <a:srgbClr val="FFFFFF"/>
                </a:solidFill>
                <a:latin typeface="Britannic Bold"/>
                <a:cs typeface="Britannic Bold"/>
              </a:rPr>
              <a:t>C</a:t>
            </a:r>
            <a:r>
              <a:rPr sz="3200" spc="-5" dirty="0">
                <a:solidFill>
                  <a:srgbClr val="FFFFFF"/>
                </a:solidFill>
                <a:latin typeface="Britannic Bold"/>
                <a:cs typeface="Britannic Bold"/>
              </a:rPr>
              <a:t>PL</a:t>
            </a:r>
            <a:endParaRPr sz="3200">
              <a:latin typeface="Britannic Bold"/>
              <a:cs typeface="Britannic Bold"/>
            </a:endParaRPr>
          </a:p>
        </p:txBody>
      </p:sp>
    </p:spTree>
    <p:extLst>
      <p:ext uri="{BB962C8B-B14F-4D97-AF65-F5344CB8AC3E}">
        <p14:creationId xmlns:p14="http://schemas.microsoft.com/office/powerpoint/2010/main" val="309509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54940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405127" y="0"/>
            <a:ext cx="9379458" cy="79324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23" y="1523"/>
            <a:ext cx="12192000" cy="47548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523" y="1523"/>
            <a:ext cx="12190730" cy="475615"/>
          </a:xfrm>
          <a:custGeom>
            <a:avLst/>
            <a:gdLst/>
            <a:ahLst/>
            <a:cxnLst/>
            <a:rect l="l" t="t" r="r" b="b"/>
            <a:pathLst>
              <a:path w="12190730" h="475615">
                <a:moveTo>
                  <a:pt x="0" y="475488"/>
                </a:moveTo>
                <a:lnTo>
                  <a:pt x="12190476" y="475488"/>
                </a:lnTo>
              </a:path>
              <a:path w="12190730" h="475615">
                <a:moveTo>
                  <a:pt x="12190476" y="0"/>
                </a:moveTo>
                <a:lnTo>
                  <a:pt x="0" y="0"/>
                </a:lnTo>
                <a:lnTo>
                  <a:pt x="0" y="475488"/>
                </a:lnTo>
              </a:path>
            </a:pathLst>
          </a:custGeom>
          <a:ln w="9144">
            <a:solidFill>
              <a:srgbClr val="497DBA"/>
            </a:solidFill>
          </a:ln>
        </p:spPr>
        <p:txBody>
          <a:bodyPr wrap="square" lIns="0" tIns="0" rIns="0" bIns="0" rtlCol="0"/>
          <a:lstStyle/>
          <a:p>
            <a:endParaRPr/>
          </a:p>
        </p:txBody>
      </p:sp>
      <p:sp>
        <p:nvSpPr>
          <p:cNvPr id="6" name="object 6"/>
          <p:cNvSpPr txBox="1"/>
          <p:nvPr/>
        </p:nvSpPr>
        <p:spPr>
          <a:xfrm>
            <a:off x="1682876" y="39938"/>
            <a:ext cx="8831580" cy="436880"/>
          </a:xfrm>
          <a:prstGeom prst="rect">
            <a:avLst/>
          </a:prstGeom>
        </p:spPr>
        <p:txBody>
          <a:bodyPr vert="horz" wrap="square" lIns="0" tIns="0" rIns="0" bIns="0" rtlCol="0">
            <a:spAutoFit/>
          </a:bodyPr>
          <a:lstStyle/>
          <a:p>
            <a:pPr marL="12700">
              <a:lnSpc>
                <a:spcPct val="100000"/>
              </a:lnSpc>
            </a:pPr>
            <a:r>
              <a:rPr sz="3200" spc="-25" dirty="0">
                <a:solidFill>
                  <a:srgbClr val="FFFFFF"/>
                </a:solidFill>
                <a:latin typeface="Britannic Bold"/>
                <a:cs typeface="Britannic Bold"/>
              </a:rPr>
              <a:t>CO</a:t>
            </a:r>
            <a:r>
              <a:rPr sz="3200" spc="-15" dirty="0">
                <a:solidFill>
                  <a:srgbClr val="FFFFFF"/>
                </a:solidFill>
                <a:latin typeface="Britannic Bold"/>
                <a:cs typeface="Britannic Bold"/>
              </a:rPr>
              <a:t>N</a:t>
            </a:r>
            <a:r>
              <a:rPr sz="3200" spc="-25" dirty="0">
                <a:solidFill>
                  <a:srgbClr val="FFFFFF"/>
                </a:solidFill>
                <a:latin typeface="Britannic Bold"/>
                <a:cs typeface="Britannic Bold"/>
              </a:rPr>
              <a:t>TOH</a:t>
            </a:r>
            <a:r>
              <a:rPr sz="3200" spc="25" dirty="0">
                <a:solidFill>
                  <a:srgbClr val="FFFFFF"/>
                </a:solidFill>
                <a:latin typeface="Britannic Bold"/>
                <a:cs typeface="Britannic Bold"/>
              </a:rPr>
              <a:t> </a:t>
            </a:r>
            <a:r>
              <a:rPr sz="3200" spc="-35" dirty="0">
                <a:solidFill>
                  <a:srgbClr val="FFFFFF"/>
                </a:solidFill>
                <a:latin typeface="Britannic Bold"/>
                <a:cs typeface="Britannic Bold"/>
              </a:rPr>
              <a:t>K</a:t>
            </a:r>
            <a:r>
              <a:rPr sz="3200" spc="-30" dirty="0">
                <a:solidFill>
                  <a:srgbClr val="FFFFFF"/>
                </a:solidFill>
                <a:latin typeface="Britannic Bold"/>
                <a:cs typeface="Britannic Bold"/>
              </a:rPr>
              <a:t>esela</a:t>
            </a:r>
            <a:r>
              <a:rPr sz="3200" spc="-20" dirty="0">
                <a:solidFill>
                  <a:srgbClr val="FFFFFF"/>
                </a:solidFill>
                <a:latin typeface="Britannic Bold"/>
                <a:cs typeface="Britannic Bold"/>
              </a:rPr>
              <a:t>rasan</a:t>
            </a:r>
            <a:r>
              <a:rPr sz="3200" spc="105" dirty="0">
                <a:solidFill>
                  <a:srgbClr val="FFFFFF"/>
                </a:solidFill>
                <a:latin typeface="Britannic Bold"/>
                <a:cs typeface="Britannic Bold"/>
              </a:rPr>
              <a:t> </a:t>
            </a:r>
            <a:r>
              <a:rPr sz="3200" spc="-25" dirty="0">
                <a:solidFill>
                  <a:srgbClr val="FFFFFF"/>
                </a:solidFill>
                <a:latin typeface="Britannic Bold"/>
                <a:cs typeface="Britannic Bold"/>
              </a:rPr>
              <a:t>CP</a:t>
            </a:r>
            <a:r>
              <a:rPr sz="3200" spc="-20" dirty="0">
                <a:solidFill>
                  <a:srgbClr val="FFFFFF"/>
                </a:solidFill>
                <a:latin typeface="Britannic Bold"/>
                <a:cs typeface="Britannic Bold"/>
              </a:rPr>
              <a:t>L</a:t>
            </a:r>
            <a:r>
              <a:rPr sz="3200" spc="25" dirty="0">
                <a:solidFill>
                  <a:srgbClr val="FFFFFF"/>
                </a:solidFill>
                <a:latin typeface="Britannic Bold"/>
                <a:cs typeface="Britannic Bold"/>
              </a:rPr>
              <a:t> </a:t>
            </a:r>
            <a:r>
              <a:rPr sz="3200" spc="-35" dirty="0">
                <a:solidFill>
                  <a:srgbClr val="FFFFFF"/>
                </a:solidFill>
                <a:latin typeface="Symbol"/>
                <a:cs typeface="Symbol"/>
              </a:rPr>
              <a:t></a:t>
            </a:r>
            <a:r>
              <a:rPr sz="3200" spc="150" dirty="0">
                <a:solidFill>
                  <a:srgbClr val="FFFFFF"/>
                </a:solidFill>
                <a:latin typeface="Times New Roman"/>
                <a:cs typeface="Times New Roman"/>
              </a:rPr>
              <a:t> </a:t>
            </a:r>
            <a:r>
              <a:rPr sz="3200" spc="-30" dirty="0">
                <a:solidFill>
                  <a:srgbClr val="FFFFFF"/>
                </a:solidFill>
                <a:latin typeface="Britannic Bold"/>
                <a:cs typeface="Britannic Bold"/>
              </a:rPr>
              <a:t>CPM</a:t>
            </a:r>
            <a:r>
              <a:rPr sz="3200" spc="-25" dirty="0">
                <a:solidFill>
                  <a:srgbClr val="FFFFFF"/>
                </a:solidFill>
                <a:latin typeface="Britannic Bold"/>
                <a:cs typeface="Britannic Bold"/>
              </a:rPr>
              <a:t>K</a:t>
            </a:r>
            <a:r>
              <a:rPr sz="3200" spc="15" dirty="0">
                <a:solidFill>
                  <a:srgbClr val="FFFFFF"/>
                </a:solidFill>
                <a:latin typeface="Britannic Bold"/>
                <a:cs typeface="Britannic Bold"/>
              </a:rPr>
              <a:t> </a:t>
            </a:r>
            <a:r>
              <a:rPr sz="3200" spc="-35" dirty="0">
                <a:solidFill>
                  <a:srgbClr val="FFFFFF"/>
                </a:solidFill>
                <a:latin typeface="Symbol"/>
                <a:cs typeface="Symbol"/>
              </a:rPr>
              <a:t></a:t>
            </a:r>
            <a:r>
              <a:rPr sz="3200" spc="175" dirty="0">
                <a:solidFill>
                  <a:srgbClr val="FFFFFF"/>
                </a:solidFill>
                <a:latin typeface="Times New Roman"/>
                <a:cs typeface="Times New Roman"/>
              </a:rPr>
              <a:t> </a:t>
            </a:r>
            <a:r>
              <a:rPr sz="3200" spc="-20" dirty="0">
                <a:solidFill>
                  <a:srgbClr val="FFFFFF"/>
                </a:solidFill>
                <a:latin typeface="Britannic Bold"/>
                <a:cs typeface="Britannic Bold"/>
              </a:rPr>
              <a:t>Su</a:t>
            </a:r>
            <a:r>
              <a:rPr sz="3200" spc="-5" dirty="0">
                <a:solidFill>
                  <a:srgbClr val="FFFFFF"/>
                </a:solidFill>
                <a:latin typeface="Britannic Bold"/>
                <a:cs typeface="Britannic Bold"/>
              </a:rPr>
              <a:t>b</a:t>
            </a:r>
            <a:r>
              <a:rPr sz="3200" spc="-10" dirty="0">
                <a:solidFill>
                  <a:srgbClr val="FFFFFF"/>
                </a:solidFill>
                <a:latin typeface="Britannic Bold"/>
                <a:cs typeface="Britannic Bold"/>
              </a:rPr>
              <a:t>-</a:t>
            </a:r>
            <a:r>
              <a:rPr sz="3200" spc="-30" dirty="0">
                <a:solidFill>
                  <a:srgbClr val="FFFFFF"/>
                </a:solidFill>
                <a:latin typeface="Britannic Bold"/>
                <a:cs typeface="Britannic Bold"/>
              </a:rPr>
              <a:t>CPMK</a:t>
            </a:r>
            <a:endParaRPr sz="3200">
              <a:latin typeface="Britannic Bold"/>
              <a:cs typeface="Britannic Bold"/>
            </a:endParaRPr>
          </a:p>
        </p:txBody>
      </p:sp>
      <p:sp>
        <p:nvSpPr>
          <p:cNvPr id="7" name="object 7"/>
          <p:cNvSpPr/>
          <p:nvPr/>
        </p:nvSpPr>
        <p:spPr>
          <a:xfrm>
            <a:off x="585215" y="1754339"/>
            <a:ext cx="1665401" cy="1377607"/>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1746250" y="762025"/>
            <a:ext cx="4718685" cy="382905"/>
          </a:xfrm>
          <a:prstGeom prst="rect">
            <a:avLst/>
          </a:prstGeom>
        </p:spPr>
        <p:txBody>
          <a:bodyPr vert="horz" wrap="square" lIns="0" tIns="0" rIns="0" bIns="0" rtlCol="0">
            <a:spAutoFit/>
          </a:bodyPr>
          <a:lstStyle/>
          <a:p>
            <a:pPr marL="12700">
              <a:lnSpc>
                <a:spcPct val="100000"/>
              </a:lnSpc>
            </a:pPr>
            <a:r>
              <a:rPr sz="2800" b="1" spc="-5" dirty="0">
                <a:latin typeface="Calibri"/>
                <a:cs typeface="Calibri"/>
              </a:rPr>
              <a:t>CP</a:t>
            </a:r>
            <a:r>
              <a:rPr sz="2800" b="1" spc="-15" dirty="0">
                <a:latin typeface="Calibri"/>
                <a:cs typeface="Calibri"/>
              </a:rPr>
              <a:t>L</a:t>
            </a:r>
            <a:r>
              <a:rPr sz="2000" spc="-10" dirty="0">
                <a:latin typeface="Calibri"/>
                <a:cs typeface="Calibri"/>
              </a:rPr>
              <a:t>:</a:t>
            </a:r>
            <a:r>
              <a:rPr sz="2000" dirty="0">
                <a:latin typeface="Calibri"/>
                <a:cs typeface="Calibri"/>
              </a:rPr>
              <a:t>  </a:t>
            </a:r>
            <a:r>
              <a:rPr sz="2000" spc="-15" dirty="0">
                <a:latin typeface="Calibri"/>
                <a:cs typeface="Calibri"/>
              </a:rPr>
              <a:t>Ma</a:t>
            </a:r>
            <a:r>
              <a:rPr sz="2000" spc="-30" dirty="0">
                <a:latin typeface="Calibri"/>
                <a:cs typeface="Calibri"/>
              </a:rPr>
              <a:t>m</a:t>
            </a:r>
            <a:r>
              <a:rPr sz="2000" spc="-10" dirty="0">
                <a:latin typeface="Calibri"/>
                <a:cs typeface="Calibri"/>
              </a:rPr>
              <a:t>p</a:t>
            </a:r>
            <a:r>
              <a:rPr sz="2000" spc="-15" dirty="0">
                <a:latin typeface="Calibri"/>
                <a:cs typeface="Calibri"/>
              </a:rPr>
              <a:t>u</a:t>
            </a:r>
            <a:r>
              <a:rPr sz="2000" spc="40" dirty="0">
                <a:latin typeface="Calibri"/>
                <a:cs typeface="Calibri"/>
              </a:rPr>
              <a:t> </a:t>
            </a:r>
            <a:r>
              <a:rPr sz="2000" spc="-25" dirty="0">
                <a:latin typeface="Calibri"/>
                <a:cs typeface="Calibri"/>
              </a:rPr>
              <a:t>me</a:t>
            </a:r>
            <a:r>
              <a:rPr sz="2000" spc="-60" dirty="0">
                <a:latin typeface="Calibri"/>
                <a:cs typeface="Calibri"/>
              </a:rPr>
              <a:t>r</a:t>
            </a:r>
            <a:r>
              <a:rPr sz="2000" spc="-10" dirty="0">
                <a:latin typeface="Calibri"/>
                <a:cs typeface="Calibri"/>
              </a:rPr>
              <a:t>a</a:t>
            </a:r>
            <a:r>
              <a:rPr sz="2000" spc="-5" dirty="0">
                <a:latin typeface="Calibri"/>
                <a:cs typeface="Calibri"/>
              </a:rPr>
              <a:t>n</a:t>
            </a:r>
            <a:r>
              <a:rPr sz="2000" spc="-40" dirty="0">
                <a:latin typeface="Calibri"/>
                <a:cs typeface="Calibri"/>
              </a:rPr>
              <a:t>c</a:t>
            </a:r>
            <a:r>
              <a:rPr sz="2000" spc="-10" dirty="0">
                <a:latin typeface="Calibri"/>
                <a:cs typeface="Calibri"/>
              </a:rPr>
              <a:t>a</a:t>
            </a:r>
            <a:r>
              <a:rPr sz="2000" spc="-5" dirty="0">
                <a:latin typeface="Calibri"/>
                <a:cs typeface="Calibri"/>
              </a:rPr>
              <a:t>n</a:t>
            </a:r>
            <a:r>
              <a:rPr sz="2000" spc="-10" dirty="0">
                <a:latin typeface="Calibri"/>
                <a:cs typeface="Calibri"/>
              </a:rPr>
              <a:t>g</a:t>
            </a:r>
            <a:r>
              <a:rPr sz="2000" spc="55" dirty="0">
                <a:latin typeface="Calibri"/>
                <a:cs typeface="Calibri"/>
              </a:rPr>
              <a:t> </a:t>
            </a:r>
            <a:r>
              <a:rPr sz="2000" spc="-10" dirty="0">
                <a:latin typeface="Calibri"/>
                <a:cs typeface="Calibri"/>
              </a:rPr>
              <a:t>dan</a:t>
            </a:r>
            <a:r>
              <a:rPr sz="2000" spc="-5" dirty="0">
                <a:latin typeface="Calibri"/>
                <a:cs typeface="Calibri"/>
              </a:rPr>
              <a:t> </a:t>
            </a:r>
            <a:r>
              <a:rPr sz="2000" spc="-25" dirty="0">
                <a:latin typeface="Calibri"/>
                <a:cs typeface="Calibri"/>
              </a:rPr>
              <a:t>me</a:t>
            </a:r>
            <a:r>
              <a:rPr sz="2000" spc="-10" dirty="0">
                <a:latin typeface="Calibri"/>
                <a:cs typeface="Calibri"/>
              </a:rPr>
              <a:t>la</a:t>
            </a:r>
            <a:r>
              <a:rPr sz="2000" spc="-25" dirty="0">
                <a:latin typeface="Calibri"/>
                <a:cs typeface="Calibri"/>
              </a:rPr>
              <a:t>ks</a:t>
            </a:r>
            <a:r>
              <a:rPr sz="2000" spc="-10" dirty="0">
                <a:latin typeface="Calibri"/>
                <a:cs typeface="Calibri"/>
              </a:rPr>
              <a:t>a</a:t>
            </a:r>
            <a:r>
              <a:rPr sz="2000" spc="-5" dirty="0">
                <a:latin typeface="Calibri"/>
                <a:cs typeface="Calibri"/>
              </a:rPr>
              <a:t>n</a:t>
            </a:r>
            <a:r>
              <a:rPr sz="2000" spc="-10" dirty="0">
                <a:latin typeface="Calibri"/>
                <a:cs typeface="Calibri"/>
              </a:rPr>
              <a:t>a</a:t>
            </a:r>
            <a:r>
              <a:rPr sz="2000" spc="-25" dirty="0">
                <a:latin typeface="Calibri"/>
                <a:cs typeface="Calibri"/>
              </a:rPr>
              <a:t>k</a:t>
            </a:r>
            <a:r>
              <a:rPr sz="2000" spc="-10" dirty="0">
                <a:latin typeface="Calibri"/>
                <a:cs typeface="Calibri"/>
              </a:rPr>
              <a:t>an</a:t>
            </a:r>
            <a:endParaRPr sz="2000">
              <a:latin typeface="Calibri"/>
              <a:cs typeface="Calibri"/>
            </a:endParaRPr>
          </a:p>
        </p:txBody>
      </p:sp>
      <p:sp>
        <p:nvSpPr>
          <p:cNvPr id="9" name="object 9"/>
          <p:cNvSpPr txBox="1"/>
          <p:nvPr/>
        </p:nvSpPr>
        <p:spPr>
          <a:xfrm>
            <a:off x="2429382" y="1172463"/>
            <a:ext cx="4973955" cy="888365"/>
          </a:xfrm>
          <a:prstGeom prst="rect">
            <a:avLst/>
          </a:prstGeom>
        </p:spPr>
        <p:txBody>
          <a:bodyPr vert="horz" wrap="square" lIns="0" tIns="0" rIns="0" bIns="0" rtlCol="0">
            <a:spAutoFit/>
          </a:bodyPr>
          <a:lstStyle/>
          <a:p>
            <a:pPr marL="12700" marR="5080" algn="just">
              <a:lnSpc>
                <a:spcPct val="100000"/>
              </a:lnSpc>
            </a:pP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45" dirty="0">
                <a:latin typeface="Calibri"/>
                <a:cs typeface="Calibri"/>
              </a:rPr>
              <a:t> </a:t>
            </a:r>
            <a:r>
              <a:rPr sz="2000" spc="-10" dirty="0">
                <a:latin typeface="Calibri"/>
                <a:cs typeface="Calibri"/>
              </a:rPr>
              <a:t>d</a:t>
            </a:r>
            <a:r>
              <a:rPr sz="2000" spc="-20" dirty="0">
                <a:latin typeface="Calibri"/>
                <a:cs typeface="Calibri"/>
              </a:rPr>
              <a:t>e</a:t>
            </a:r>
            <a:r>
              <a:rPr sz="2000" spc="-10" dirty="0">
                <a:latin typeface="Calibri"/>
                <a:cs typeface="Calibri"/>
              </a:rPr>
              <a:t>n</a:t>
            </a:r>
            <a:r>
              <a:rPr sz="2000" spc="-60" dirty="0">
                <a:latin typeface="Calibri"/>
                <a:cs typeface="Calibri"/>
              </a:rPr>
              <a:t>g</a:t>
            </a:r>
            <a:r>
              <a:rPr sz="2000" spc="-10" dirty="0">
                <a:latin typeface="Calibri"/>
                <a:cs typeface="Calibri"/>
              </a:rPr>
              <a:t>an</a:t>
            </a:r>
            <a:r>
              <a:rPr sz="2000" spc="50" dirty="0">
                <a:latin typeface="Calibri"/>
                <a:cs typeface="Calibri"/>
              </a:rPr>
              <a:t> </a:t>
            </a:r>
            <a:r>
              <a:rPr sz="2000" spc="-25" dirty="0">
                <a:latin typeface="Calibri"/>
                <a:cs typeface="Calibri"/>
              </a:rPr>
              <a:t>me</a:t>
            </a:r>
            <a:r>
              <a:rPr sz="2000" spc="-30" dirty="0">
                <a:latin typeface="Calibri"/>
                <a:cs typeface="Calibri"/>
              </a:rPr>
              <a:t>t</a:t>
            </a:r>
            <a:r>
              <a:rPr sz="2000" spc="-15" dirty="0">
                <a:latin typeface="Calibri"/>
                <a:cs typeface="Calibri"/>
              </a:rPr>
              <a:t>o</a:t>
            </a:r>
            <a:r>
              <a:rPr sz="2000" spc="-10" dirty="0">
                <a:latin typeface="Calibri"/>
                <a:cs typeface="Calibri"/>
              </a:rPr>
              <a:t>dologi</a:t>
            </a:r>
            <a:r>
              <a:rPr sz="2000" spc="10" dirty="0">
                <a:latin typeface="Calibri"/>
                <a:cs typeface="Calibri"/>
              </a:rPr>
              <a:t> </a:t>
            </a:r>
            <a:r>
              <a:rPr sz="2000" spc="-25" dirty="0">
                <a:latin typeface="Calibri"/>
                <a:cs typeface="Calibri"/>
              </a:rPr>
              <a:t>y</a:t>
            </a:r>
            <a:r>
              <a:rPr sz="2000" spc="-10" dirty="0">
                <a:latin typeface="Calibri"/>
                <a:cs typeface="Calibri"/>
              </a:rPr>
              <a:t>a</a:t>
            </a:r>
            <a:r>
              <a:rPr sz="2000" spc="-5" dirty="0">
                <a:latin typeface="Calibri"/>
                <a:cs typeface="Calibri"/>
              </a:rPr>
              <a:t>n</a:t>
            </a:r>
            <a:r>
              <a:rPr sz="2000" spc="-10" dirty="0">
                <a:latin typeface="Calibri"/>
                <a:cs typeface="Calibri"/>
              </a:rPr>
              <a:t>g</a:t>
            </a:r>
            <a:r>
              <a:rPr sz="2000" spc="-20" dirty="0">
                <a:latin typeface="Calibri"/>
                <a:cs typeface="Calibri"/>
              </a:rPr>
              <a:t> </a:t>
            </a:r>
            <a:r>
              <a:rPr sz="2000" spc="-10" dirty="0">
                <a:latin typeface="Calibri"/>
                <a:cs typeface="Calibri"/>
              </a:rPr>
              <a:t>b</a:t>
            </a:r>
            <a:r>
              <a:rPr sz="2000" spc="-20" dirty="0">
                <a:latin typeface="Calibri"/>
                <a:cs typeface="Calibri"/>
              </a:rPr>
              <a:t>e</a:t>
            </a:r>
            <a:r>
              <a:rPr sz="2000" spc="-10" dirty="0">
                <a:latin typeface="Calibri"/>
                <a:cs typeface="Calibri"/>
              </a:rPr>
              <a:t>nar</a:t>
            </a:r>
            <a:r>
              <a:rPr sz="2000" spc="15" dirty="0">
                <a:latin typeface="Calibri"/>
                <a:cs typeface="Calibri"/>
              </a:rPr>
              <a:t> </a:t>
            </a:r>
            <a:r>
              <a:rPr sz="2000" spc="-25" dirty="0">
                <a:latin typeface="Calibri"/>
                <a:cs typeface="Calibri"/>
              </a:rPr>
              <a:t>s</a:t>
            </a:r>
            <a:r>
              <a:rPr sz="2000" spc="-20" dirty="0">
                <a:latin typeface="Calibri"/>
                <a:cs typeface="Calibri"/>
              </a:rPr>
              <a:t>e</a:t>
            </a:r>
            <a:r>
              <a:rPr sz="2000" spc="-10" dirty="0">
                <a:latin typeface="Calibri"/>
                <a:cs typeface="Calibri"/>
              </a:rPr>
              <a:t>r</a:t>
            </a:r>
            <a:r>
              <a:rPr sz="2000" spc="-30" dirty="0">
                <a:latin typeface="Calibri"/>
                <a:cs typeface="Calibri"/>
              </a:rPr>
              <a:t>t</a:t>
            </a:r>
            <a:r>
              <a:rPr sz="2000" spc="-10" dirty="0">
                <a:latin typeface="Calibri"/>
                <a:cs typeface="Calibri"/>
              </a:rPr>
              <a:t>a</a:t>
            </a:r>
            <a:r>
              <a:rPr sz="2000" spc="-5" dirty="0">
                <a:latin typeface="Calibri"/>
                <a:cs typeface="Calibri"/>
              </a:rPr>
              <a:t> </a:t>
            </a:r>
            <a:r>
              <a:rPr sz="2000" spc="-25" dirty="0">
                <a:latin typeface="Calibri"/>
                <a:cs typeface="Calibri"/>
              </a:rPr>
              <a:t>me</a:t>
            </a:r>
            <a:r>
              <a:rPr sz="2000" spc="-10" dirty="0">
                <a:latin typeface="Calibri"/>
                <a:cs typeface="Calibri"/>
              </a:rPr>
              <a:t>n</a:t>
            </a:r>
            <a:r>
              <a:rPr sz="2000" spc="-60" dirty="0">
                <a:latin typeface="Calibri"/>
                <a:cs typeface="Calibri"/>
              </a:rPr>
              <a:t>g</a:t>
            </a:r>
            <a:r>
              <a:rPr sz="2000" spc="-10" dirty="0">
                <a:latin typeface="Calibri"/>
                <a:cs typeface="Calibri"/>
              </a:rPr>
              <a:t>a</a:t>
            </a:r>
            <a:r>
              <a:rPr sz="2000" spc="-5" dirty="0">
                <a:latin typeface="Calibri"/>
                <a:cs typeface="Calibri"/>
              </a:rPr>
              <a:t>n</a:t>
            </a:r>
            <a:r>
              <a:rPr sz="2000" spc="-10" dirty="0">
                <a:latin typeface="Calibri"/>
                <a:cs typeface="Calibri"/>
              </a:rPr>
              <a:t>ali</a:t>
            </a:r>
            <a:r>
              <a:rPr sz="2000" spc="-20" dirty="0">
                <a:latin typeface="Calibri"/>
                <a:cs typeface="Calibri"/>
              </a:rPr>
              <a:t>s</a:t>
            </a:r>
            <a:r>
              <a:rPr sz="2000" spc="-10" dirty="0">
                <a:latin typeface="Calibri"/>
                <a:cs typeface="Calibri"/>
              </a:rPr>
              <a:t>is</a:t>
            </a:r>
            <a:r>
              <a:rPr sz="2000" spc="90" dirty="0">
                <a:latin typeface="Calibri"/>
                <a:cs typeface="Calibri"/>
              </a:rPr>
              <a:t> </a:t>
            </a:r>
            <a:r>
              <a:rPr sz="2000" spc="-10" dirty="0">
                <a:latin typeface="Calibri"/>
                <a:cs typeface="Calibri"/>
              </a:rPr>
              <a:t>dan</a:t>
            </a:r>
            <a:r>
              <a:rPr sz="2000" dirty="0">
                <a:latin typeface="Calibri"/>
                <a:cs typeface="Calibri"/>
              </a:rPr>
              <a:t> </a:t>
            </a:r>
            <a:r>
              <a:rPr sz="2000" spc="-25" dirty="0">
                <a:latin typeface="Calibri"/>
                <a:cs typeface="Calibri"/>
              </a:rPr>
              <a:t>me</a:t>
            </a:r>
            <a:r>
              <a:rPr sz="2000" spc="-10" dirty="0">
                <a:latin typeface="Calibri"/>
                <a:cs typeface="Calibri"/>
              </a:rPr>
              <a:t>ngi</a:t>
            </a:r>
            <a:r>
              <a:rPr sz="2000" spc="-30" dirty="0">
                <a:latin typeface="Calibri"/>
                <a:cs typeface="Calibri"/>
              </a:rPr>
              <a:t>nt</a:t>
            </a:r>
            <a:r>
              <a:rPr sz="2000" spc="-20" dirty="0">
                <a:latin typeface="Calibri"/>
                <a:cs typeface="Calibri"/>
              </a:rPr>
              <a:t>e</a:t>
            </a:r>
            <a:r>
              <a:rPr sz="2000" spc="-10" dirty="0">
                <a:latin typeface="Calibri"/>
                <a:cs typeface="Calibri"/>
              </a:rPr>
              <a:t>rp</a:t>
            </a:r>
            <a:r>
              <a:rPr sz="2000" spc="-35" dirty="0">
                <a:latin typeface="Calibri"/>
                <a:cs typeface="Calibri"/>
              </a:rPr>
              <a:t>r</a:t>
            </a:r>
            <a:r>
              <a:rPr sz="2000" spc="-20" dirty="0">
                <a:latin typeface="Calibri"/>
                <a:cs typeface="Calibri"/>
              </a:rPr>
              <a:t>e</a:t>
            </a:r>
            <a:r>
              <a:rPr sz="2000" spc="-30" dirty="0">
                <a:latin typeface="Calibri"/>
                <a:cs typeface="Calibri"/>
              </a:rPr>
              <a:t>t</a:t>
            </a:r>
            <a:r>
              <a:rPr sz="2000" spc="-10" dirty="0">
                <a:latin typeface="Calibri"/>
                <a:cs typeface="Calibri"/>
              </a:rPr>
              <a:t>asi</a:t>
            </a:r>
            <a:r>
              <a:rPr sz="2000" spc="100" dirty="0">
                <a:latin typeface="Calibri"/>
                <a:cs typeface="Calibri"/>
              </a:rPr>
              <a:t> </a:t>
            </a:r>
            <a:r>
              <a:rPr sz="2000" spc="-10" dirty="0">
                <a:latin typeface="Calibri"/>
                <a:cs typeface="Calibri"/>
              </a:rPr>
              <a:t>d</a:t>
            </a:r>
            <a:r>
              <a:rPr sz="2000" spc="-30" dirty="0">
                <a:latin typeface="Calibri"/>
                <a:cs typeface="Calibri"/>
              </a:rPr>
              <a:t>at</a:t>
            </a:r>
            <a:r>
              <a:rPr sz="2000" spc="-10" dirty="0">
                <a:latin typeface="Calibri"/>
                <a:cs typeface="Calibri"/>
              </a:rPr>
              <a:t>a</a:t>
            </a:r>
            <a:r>
              <a:rPr sz="2000" spc="10" dirty="0">
                <a:latin typeface="Calibri"/>
                <a:cs typeface="Calibri"/>
              </a:rPr>
              <a:t> </a:t>
            </a:r>
            <a:r>
              <a:rPr sz="2000" spc="-10" dirty="0">
                <a:latin typeface="Calibri"/>
                <a:cs typeface="Calibri"/>
              </a:rPr>
              <a:t>d</a:t>
            </a:r>
            <a:r>
              <a:rPr sz="2000" spc="-20" dirty="0">
                <a:latin typeface="Calibri"/>
                <a:cs typeface="Calibri"/>
              </a:rPr>
              <a:t>e</a:t>
            </a:r>
            <a:r>
              <a:rPr sz="2000" spc="-10" dirty="0">
                <a:latin typeface="Calibri"/>
                <a:cs typeface="Calibri"/>
              </a:rPr>
              <a:t>n</a:t>
            </a:r>
            <a:r>
              <a:rPr sz="2000" spc="-60" dirty="0">
                <a:latin typeface="Calibri"/>
                <a:cs typeface="Calibri"/>
              </a:rPr>
              <a:t>g</a:t>
            </a:r>
            <a:r>
              <a:rPr sz="2000" spc="-10" dirty="0">
                <a:latin typeface="Calibri"/>
                <a:cs typeface="Calibri"/>
              </a:rPr>
              <a:t>an</a:t>
            </a:r>
            <a:r>
              <a:rPr sz="2000" spc="-5" dirty="0">
                <a:latin typeface="Calibri"/>
                <a:cs typeface="Calibri"/>
              </a:rPr>
              <a:t> </a:t>
            </a:r>
            <a:r>
              <a:rPr sz="2000" spc="-30" dirty="0">
                <a:latin typeface="Calibri"/>
                <a:cs typeface="Calibri"/>
              </a:rPr>
              <a:t>t</a:t>
            </a:r>
            <a:r>
              <a:rPr sz="2000" spc="-20" dirty="0">
                <a:latin typeface="Calibri"/>
                <a:cs typeface="Calibri"/>
              </a:rPr>
              <a:t>e</a:t>
            </a:r>
            <a:r>
              <a:rPr sz="2000" spc="-10" dirty="0">
                <a:latin typeface="Calibri"/>
                <a:cs typeface="Calibri"/>
              </a:rPr>
              <a:t>p</a:t>
            </a:r>
            <a:r>
              <a:rPr sz="2000" spc="-30" dirty="0">
                <a:latin typeface="Calibri"/>
                <a:cs typeface="Calibri"/>
              </a:rPr>
              <a:t>a</a:t>
            </a:r>
            <a:r>
              <a:rPr sz="2000" spc="-5" dirty="0">
                <a:latin typeface="Calibri"/>
                <a:cs typeface="Calibri"/>
              </a:rPr>
              <a:t>t</a:t>
            </a:r>
            <a:r>
              <a:rPr sz="2000" spc="-10" dirty="0">
                <a:latin typeface="Calibri"/>
                <a:cs typeface="Calibri"/>
              </a:rPr>
              <a:t>;</a:t>
            </a:r>
            <a:endParaRPr sz="2000">
              <a:latin typeface="Calibri"/>
              <a:cs typeface="Calibri"/>
            </a:endParaRPr>
          </a:p>
        </p:txBody>
      </p:sp>
      <p:sp>
        <p:nvSpPr>
          <p:cNvPr id="10" name="object 10"/>
          <p:cNvSpPr txBox="1"/>
          <p:nvPr/>
        </p:nvSpPr>
        <p:spPr>
          <a:xfrm>
            <a:off x="3508628" y="2468498"/>
            <a:ext cx="5582920" cy="688975"/>
          </a:xfrm>
          <a:prstGeom prst="rect">
            <a:avLst/>
          </a:prstGeom>
        </p:spPr>
        <p:txBody>
          <a:bodyPr vert="horz" wrap="square" lIns="0" tIns="0" rIns="0" bIns="0" rtlCol="0">
            <a:spAutoFit/>
          </a:bodyPr>
          <a:lstStyle/>
          <a:p>
            <a:pPr marL="12700">
              <a:lnSpc>
                <a:spcPct val="100000"/>
              </a:lnSpc>
            </a:pPr>
            <a:r>
              <a:rPr sz="2800" b="1" spc="-5" dirty="0">
                <a:latin typeface="Calibri"/>
                <a:cs typeface="Calibri"/>
              </a:rPr>
              <a:t>CP</a:t>
            </a:r>
            <a:r>
              <a:rPr sz="2800" b="1" spc="-10" dirty="0">
                <a:latin typeface="Calibri"/>
                <a:cs typeface="Calibri"/>
              </a:rPr>
              <a:t>M</a:t>
            </a:r>
            <a:r>
              <a:rPr sz="2800" b="1" dirty="0">
                <a:latin typeface="Calibri"/>
                <a:cs typeface="Calibri"/>
              </a:rPr>
              <a:t>K</a:t>
            </a:r>
            <a:r>
              <a:rPr sz="2000" spc="-10" dirty="0">
                <a:latin typeface="Calibri"/>
                <a:cs typeface="Calibri"/>
              </a:rPr>
              <a:t>:</a:t>
            </a:r>
            <a:r>
              <a:rPr sz="2000" dirty="0">
                <a:latin typeface="Calibri"/>
                <a:cs typeface="Calibri"/>
              </a:rPr>
              <a:t>  </a:t>
            </a:r>
            <a:r>
              <a:rPr sz="2000" spc="-15" dirty="0">
                <a:latin typeface="Calibri"/>
                <a:cs typeface="Calibri"/>
              </a:rPr>
              <a:t>Ma</a:t>
            </a:r>
            <a:r>
              <a:rPr sz="2000" spc="-30" dirty="0">
                <a:latin typeface="Calibri"/>
                <a:cs typeface="Calibri"/>
              </a:rPr>
              <a:t>m</a:t>
            </a:r>
            <a:r>
              <a:rPr sz="2000" spc="-10" dirty="0">
                <a:latin typeface="Calibri"/>
                <a:cs typeface="Calibri"/>
              </a:rPr>
              <a:t>p</a:t>
            </a:r>
            <a:r>
              <a:rPr sz="2000" spc="-15" dirty="0">
                <a:latin typeface="Calibri"/>
                <a:cs typeface="Calibri"/>
              </a:rPr>
              <a:t>u</a:t>
            </a:r>
            <a:r>
              <a:rPr sz="2000" spc="15" dirty="0">
                <a:latin typeface="Calibri"/>
                <a:cs typeface="Calibri"/>
              </a:rPr>
              <a:t> </a:t>
            </a:r>
            <a:r>
              <a:rPr sz="2000" spc="-20" dirty="0">
                <a:latin typeface="Calibri"/>
                <a:cs typeface="Calibri"/>
              </a:rPr>
              <a:t>me</a:t>
            </a:r>
            <a:r>
              <a:rPr sz="2000" spc="-55" dirty="0">
                <a:latin typeface="Calibri"/>
                <a:cs typeface="Calibri"/>
              </a:rPr>
              <a:t>r</a:t>
            </a:r>
            <a:r>
              <a:rPr sz="2000" spc="-5" dirty="0">
                <a:latin typeface="Calibri"/>
                <a:cs typeface="Calibri"/>
              </a:rPr>
              <a:t>an</a:t>
            </a:r>
            <a:r>
              <a:rPr sz="2000" spc="-35" dirty="0">
                <a:latin typeface="Calibri"/>
                <a:cs typeface="Calibri"/>
              </a:rPr>
              <a:t>c</a:t>
            </a:r>
            <a:r>
              <a:rPr sz="2000" spc="-5" dirty="0">
                <a:latin typeface="Calibri"/>
                <a:cs typeface="Calibri"/>
              </a:rPr>
              <a:t>an</a:t>
            </a:r>
            <a:r>
              <a:rPr sz="2000" spc="-10" dirty="0">
                <a:latin typeface="Calibri"/>
                <a:cs typeface="Calibri"/>
              </a:rPr>
              <a:t>g</a:t>
            </a:r>
            <a:r>
              <a:rPr sz="2000" spc="40" dirty="0">
                <a:latin typeface="Calibri"/>
                <a:cs typeface="Calibri"/>
              </a:rPr>
              <a:t> </a:t>
            </a:r>
            <a:r>
              <a:rPr sz="2000" strike="sngStrike" spc="-10" dirty="0">
                <a:latin typeface="Calibri"/>
                <a:cs typeface="Calibri"/>
              </a:rPr>
              <a:t>dan</a:t>
            </a:r>
            <a:r>
              <a:rPr sz="2000" strike="sngStrike" spc="20" dirty="0">
                <a:latin typeface="Calibri"/>
                <a:cs typeface="Calibri"/>
              </a:rPr>
              <a:t> </a:t>
            </a:r>
            <a:r>
              <a:rPr sz="2000" strike="sngStrike" spc="-25" dirty="0">
                <a:latin typeface="Calibri"/>
                <a:cs typeface="Calibri"/>
              </a:rPr>
              <a:t>me</a:t>
            </a:r>
            <a:r>
              <a:rPr sz="2000" strike="sngStrike" spc="-10" dirty="0">
                <a:latin typeface="Calibri"/>
                <a:cs typeface="Calibri"/>
              </a:rPr>
              <a:t>la</a:t>
            </a:r>
            <a:r>
              <a:rPr sz="2000" strike="sngStrike" spc="-25" dirty="0">
                <a:latin typeface="Calibri"/>
                <a:cs typeface="Calibri"/>
              </a:rPr>
              <a:t>ks</a:t>
            </a:r>
            <a:r>
              <a:rPr sz="2000" strike="sngStrike" spc="-10" dirty="0">
                <a:latin typeface="Calibri"/>
                <a:cs typeface="Calibri"/>
              </a:rPr>
              <a:t>a</a:t>
            </a:r>
            <a:r>
              <a:rPr sz="2000" strike="sngStrike" spc="-5" dirty="0">
                <a:latin typeface="Calibri"/>
                <a:cs typeface="Calibri"/>
              </a:rPr>
              <a:t>n</a:t>
            </a:r>
            <a:r>
              <a:rPr sz="2000" strike="sngStrike" spc="-10" dirty="0">
                <a:latin typeface="Calibri"/>
                <a:cs typeface="Calibri"/>
              </a:rPr>
              <a:t>a</a:t>
            </a:r>
            <a:r>
              <a:rPr sz="2000" strike="sngStrike" spc="-25" dirty="0">
                <a:latin typeface="Calibri"/>
                <a:cs typeface="Calibri"/>
              </a:rPr>
              <a:t>k</a:t>
            </a:r>
            <a:r>
              <a:rPr sz="2000" strike="sngStrike" spc="-10" dirty="0">
                <a:latin typeface="Calibri"/>
                <a:cs typeface="Calibri"/>
              </a:rPr>
              <a:t>an</a:t>
            </a:r>
            <a:endParaRPr sz="2000">
              <a:latin typeface="Calibri"/>
              <a:cs typeface="Calibri"/>
            </a:endParaRPr>
          </a:p>
          <a:p>
            <a:pPr marL="695325">
              <a:lnSpc>
                <a:spcPct val="100000"/>
              </a:lnSpc>
              <a:spcBef>
                <a:spcPts val="55"/>
              </a:spcBef>
            </a:pP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25" dirty="0">
                <a:latin typeface="Calibri"/>
                <a:cs typeface="Calibri"/>
              </a:rPr>
              <a:t> </a:t>
            </a:r>
            <a:r>
              <a:rPr sz="2000" spc="-10" dirty="0">
                <a:latin typeface="Calibri"/>
                <a:cs typeface="Calibri"/>
              </a:rPr>
              <a:t>d</a:t>
            </a:r>
            <a:r>
              <a:rPr sz="2000" spc="-20" dirty="0">
                <a:latin typeface="Calibri"/>
                <a:cs typeface="Calibri"/>
              </a:rPr>
              <a:t>e</a:t>
            </a:r>
            <a:r>
              <a:rPr sz="2000" spc="-10" dirty="0">
                <a:latin typeface="Calibri"/>
                <a:cs typeface="Calibri"/>
              </a:rPr>
              <a:t>n</a:t>
            </a:r>
            <a:r>
              <a:rPr sz="2000" spc="-65" dirty="0">
                <a:latin typeface="Calibri"/>
                <a:cs typeface="Calibri"/>
              </a:rPr>
              <a:t>g</a:t>
            </a:r>
            <a:r>
              <a:rPr sz="2000" spc="-10" dirty="0">
                <a:latin typeface="Calibri"/>
                <a:cs typeface="Calibri"/>
              </a:rPr>
              <a:t>an</a:t>
            </a:r>
            <a:r>
              <a:rPr sz="2000" spc="50" dirty="0">
                <a:latin typeface="Calibri"/>
                <a:cs typeface="Calibri"/>
              </a:rPr>
              <a:t> </a:t>
            </a:r>
            <a:r>
              <a:rPr sz="2000" spc="-25" dirty="0">
                <a:latin typeface="Calibri"/>
                <a:cs typeface="Calibri"/>
              </a:rPr>
              <a:t>me</a:t>
            </a:r>
            <a:r>
              <a:rPr sz="2000" spc="-30" dirty="0">
                <a:latin typeface="Calibri"/>
                <a:cs typeface="Calibri"/>
              </a:rPr>
              <a:t>t</a:t>
            </a:r>
            <a:r>
              <a:rPr sz="2000" spc="-20" dirty="0">
                <a:latin typeface="Calibri"/>
                <a:cs typeface="Calibri"/>
              </a:rPr>
              <a:t>o</a:t>
            </a:r>
            <a:r>
              <a:rPr sz="2000" spc="-5" dirty="0">
                <a:latin typeface="Calibri"/>
                <a:cs typeface="Calibri"/>
              </a:rPr>
              <a:t>d</a:t>
            </a:r>
            <a:r>
              <a:rPr sz="2000" spc="-15" dirty="0">
                <a:latin typeface="Calibri"/>
                <a:cs typeface="Calibri"/>
              </a:rPr>
              <a:t>ol</a:t>
            </a:r>
            <a:r>
              <a:rPr sz="2000" spc="-10" dirty="0">
                <a:latin typeface="Calibri"/>
                <a:cs typeface="Calibri"/>
              </a:rPr>
              <a:t>ogi</a:t>
            </a:r>
            <a:r>
              <a:rPr sz="2000" spc="5" dirty="0">
                <a:latin typeface="Calibri"/>
                <a:cs typeface="Calibri"/>
              </a:rPr>
              <a:t> </a:t>
            </a:r>
            <a:r>
              <a:rPr sz="2000" spc="-30" dirty="0">
                <a:latin typeface="Calibri"/>
                <a:cs typeface="Calibri"/>
              </a:rPr>
              <a:t>y</a:t>
            </a:r>
            <a:r>
              <a:rPr sz="2000" spc="-10" dirty="0">
                <a:latin typeface="Calibri"/>
                <a:cs typeface="Calibri"/>
              </a:rPr>
              <a:t>a</a:t>
            </a:r>
            <a:r>
              <a:rPr sz="2000" spc="-5" dirty="0">
                <a:latin typeface="Calibri"/>
                <a:cs typeface="Calibri"/>
              </a:rPr>
              <a:t>n</a:t>
            </a:r>
            <a:r>
              <a:rPr sz="2000" spc="-10" dirty="0">
                <a:latin typeface="Calibri"/>
                <a:cs typeface="Calibri"/>
              </a:rPr>
              <a:t>g</a:t>
            </a:r>
            <a:r>
              <a:rPr sz="2000" spc="-25" dirty="0">
                <a:latin typeface="Calibri"/>
                <a:cs typeface="Calibri"/>
              </a:rPr>
              <a:t> </a:t>
            </a:r>
            <a:r>
              <a:rPr sz="2000" spc="-10" dirty="0">
                <a:latin typeface="Calibri"/>
                <a:cs typeface="Calibri"/>
              </a:rPr>
              <a:t>b</a:t>
            </a:r>
            <a:r>
              <a:rPr sz="2000" spc="-20" dirty="0">
                <a:latin typeface="Calibri"/>
                <a:cs typeface="Calibri"/>
              </a:rPr>
              <a:t>e</a:t>
            </a:r>
            <a:r>
              <a:rPr sz="2000" spc="-5" dirty="0">
                <a:latin typeface="Calibri"/>
                <a:cs typeface="Calibri"/>
              </a:rPr>
              <a:t>na</a:t>
            </a:r>
            <a:r>
              <a:rPr sz="2000" spc="-10" dirty="0">
                <a:latin typeface="Calibri"/>
                <a:cs typeface="Calibri"/>
              </a:rPr>
              <a:t>r</a:t>
            </a:r>
            <a:r>
              <a:rPr sz="2000" dirty="0">
                <a:latin typeface="Calibri"/>
                <a:cs typeface="Calibri"/>
              </a:rPr>
              <a:t> </a:t>
            </a:r>
            <a:r>
              <a:rPr sz="2000" strike="sngStrike" spc="-25" dirty="0">
                <a:latin typeface="Calibri"/>
                <a:cs typeface="Calibri"/>
              </a:rPr>
              <a:t>s</a:t>
            </a:r>
            <a:r>
              <a:rPr sz="2000" strike="sngStrike" spc="-20" dirty="0">
                <a:latin typeface="Calibri"/>
                <a:cs typeface="Calibri"/>
              </a:rPr>
              <a:t>e</a:t>
            </a:r>
            <a:r>
              <a:rPr sz="2000" strike="sngStrike" spc="-10" dirty="0">
                <a:latin typeface="Calibri"/>
                <a:cs typeface="Calibri"/>
              </a:rPr>
              <a:t>r</a:t>
            </a:r>
            <a:r>
              <a:rPr sz="2000" strike="sngStrike" spc="-30" dirty="0">
                <a:latin typeface="Calibri"/>
                <a:cs typeface="Calibri"/>
              </a:rPr>
              <a:t>t</a:t>
            </a:r>
            <a:r>
              <a:rPr sz="2000" strike="sngStrike" spc="-10" dirty="0">
                <a:latin typeface="Calibri"/>
                <a:cs typeface="Calibri"/>
              </a:rPr>
              <a:t>a</a:t>
            </a:r>
            <a:endParaRPr sz="2000">
              <a:latin typeface="Calibri"/>
              <a:cs typeface="Calibri"/>
            </a:endParaRPr>
          </a:p>
        </p:txBody>
      </p:sp>
      <p:sp>
        <p:nvSpPr>
          <p:cNvPr id="11" name="object 11"/>
          <p:cNvSpPr txBox="1"/>
          <p:nvPr/>
        </p:nvSpPr>
        <p:spPr>
          <a:xfrm>
            <a:off x="4191380" y="3183635"/>
            <a:ext cx="4974590" cy="583565"/>
          </a:xfrm>
          <a:prstGeom prst="rect">
            <a:avLst/>
          </a:prstGeom>
        </p:spPr>
        <p:txBody>
          <a:bodyPr vert="horz" wrap="square" lIns="0" tIns="0" rIns="0" bIns="0" rtlCol="0">
            <a:spAutoFit/>
          </a:bodyPr>
          <a:lstStyle/>
          <a:p>
            <a:pPr marL="12700">
              <a:lnSpc>
                <a:spcPct val="100000"/>
              </a:lnSpc>
            </a:pPr>
            <a:r>
              <a:rPr sz="2000" strike="sngStrike" spc="-20" dirty="0">
                <a:latin typeface="Calibri"/>
                <a:cs typeface="Calibri"/>
              </a:rPr>
              <a:t>me</a:t>
            </a:r>
            <a:r>
              <a:rPr sz="2000" strike="sngStrike" spc="-10" dirty="0">
                <a:latin typeface="Calibri"/>
                <a:cs typeface="Calibri"/>
              </a:rPr>
              <a:t>n</a:t>
            </a:r>
            <a:r>
              <a:rPr sz="2000" strike="sngStrike" spc="-60" dirty="0">
                <a:latin typeface="Calibri"/>
                <a:cs typeface="Calibri"/>
              </a:rPr>
              <a:t>g</a:t>
            </a:r>
            <a:r>
              <a:rPr sz="2000" strike="sngStrike" spc="-5" dirty="0">
                <a:latin typeface="Calibri"/>
                <a:cs typeface="Calibri"/>
              </a:rPr>
              <a:t>anali</a:t>
            </a:r>
            <a:r>
              <a:rPr sz="2000" strike="sngStrike" spc="-25" dirty="0">
                <a:latin typeface="Calibri"/>
                <a:cs typeface="Calibri"/>
              </a:rPr>
              <a:t>s</a:t>
            </a:r>
            <a:r>
              <a:rPr sz="2000" strike="sngStrike" spc="-10" dirty="0">
                <a:latin typeface="Calibri"/>
                <a:cs typeface="Calibri"/>
              </a:rPr>
              <a:t>is</a:t>
            </a:r>
            <a:r>
              <a:rPr sz="2000" strike="sngStrike" spc="75" dirty="0">
                <a:latin typeface="Calibri"/>
                <a:cs typeface="Calibri"/>
              </a:rPr>
              <a:t> </a:t>
            </a:r>
            <a:r>
              <a:rPr sz="2000" strike="sngStrike" spc="-10" dirty="0">
                <a:latin typeface="Calibri"/>
                <a:cs typeface="Calibri"/>
              </a:rPr>
              <a:t>dan </a:t>
            </a:r>
            <a:r>
              <a:rPr sz="2000" strike="sngStrike" spc="-25" dirty="0">
                <a:latin typeface="Calibri"/>
                <a:cs typeface="Calibri"/>
              </a:rPr>
              <a:t>me</a:t>
            </a:r>
            <a:r>
              <a:rPr sz="2000" strike="sngStrike" spc="-10" dirty="0">
                <a:latin typeface="Calibri"/>
                <a:cs typeface="Calibri"/>
              </a:rPr>
              <a:t>ngi</a:t>
            </a:r>
            <a:r>
              <a:rPr sz="2000" strike="sngStrike" spc="-30" dirty="0">
                <a:latin typeface="Calibri"/>
                <a:cs typeface="Calibri"/>
              </a:rPr>
              <a:t>nt</a:t>
            </a:r>
            <a:r>
              <a:rPr sz="2000" strike="sngStrike" spc="-20" dirty="0">
                <a:latin typeface="Calibri"/>
                <a:cs typeface="Calibri"/>
              </a:rPr>
              <a:t>e</a:t>
            </a:r>
            <a:r>
              <a:rPr sz="2000" strike="sngStrike" spc="-10" dirty="0">
                <a:latin typeface="Calibri"/>
                <a:cs typeface="Calibri"/>
              </a:rPr>
              <a:t>rp</a:t>
            </a:r>
            <a:r>
              <a:rPr sz="2000" strike="sngStrike" spc="-35" dirty="0">
                <a:latin typeface="Calibri"/>
                <a:cs typeface="Calibri"/>
              </a:rPr>
              <a:t>r</a:t>
            </a:r>
            <a:r>
              <a:rPr sz="2000" strike="sngStrike" spc="-20" dirty="0">
                <a:latin typeface="Calibri"/>
                <a:cs typeface="Calibri"/>
              </a:rPr>
              <a:t>e</a:t>
            </a:r>
            <a:r>
              <a:rPr sz="2000" strike="sngStrike" spc="-30" dirty="0">
                <a:latin typeface="Calibri"/>
                <a:cs typeface="Calibri"/>
              </a:rPr>
              <a:t>t</a:t>
            </a:r>
            <a:r>
              <a:rPr sz="2000" strike="sngStrike" spc="-10" dirty="0">
                <a:latin typeface="Calibri"/>
                <a:cs typeface="Calibri"/>
              </a:rPr>
              <a:t>asi</a:t>
            </a:r>
            <a:r>
              <a:rPr sz="2000" strike="sngStrike" spc="95" dirty="0">
                <a:latin typeface="Calibri"/>
                <a:cs typeface="Calibri"/>
              </a:rPr>
              <a:t> </a:t>
            </a:r>
            <a:r>
              <a:rPr sz="2000" strike="sngStrike" spc="-10" dirty="0">
                <a:latin typeface="Calibri"/>
                <a:cs typeface="Calibri"/>
              </a:rPr>
              <a:t>d</a:t>
            </a:r>
            <a:r>
              <a:rPr sz="2000" strike="sngStrike" spc="-30" dirty="0">
                <a:latin typeface="Calibri"/>
                <a:cs typeface="Calibri"/>
              </a:rPr>
              <a:t>at</a:t>
            </a:r>
            <a:r>
              <a:rPr sz="2000" strike="sngStrike" spc="-10" dirty="0">
                <a:latin typeface="Calibri"/>
                <a:cs typeface="Calibri"/>
              </a:rPr>
              <a:t>a</a:t>
            </a:r>
            <a:r>
              <a:rPr sz="2000" strike="sngStrike" spc="5" dirty="0">
                <a:latin typeface="Calibri"/>
                <a:cs typeface="Calibri"/>
              </a:rPr>
              <a:t> </a:t>
            </a:r>
            <a:r>
              <a:rPr sz="2000" strike="sngStrike" spc="-10" dirty="0">
                <a:latin typeface="Calibri"/>
                <a:cs typeface="Calibri"/>
              </a:rPr>
              <a:t>d</a:t>
            </a:r>
            <a:r>
              <a:rPr sz="2000" strike="sngStrike" spc="-20" dirty="0">
                <a:latin typeface="Calibri"/>
                <a:cs typeface="Calibri"/>
              </a:rPr>
              <a:t>e</a:t>
            </a:r>
            <a:r>
              <a:rPr sz="2000" strike="sngStrike" spc="-10" dirty="0">
                <a:latin typeface="Calibri"/>
                <a:cs typeface="Calibri"/>
              </a:rPr>
              <a:t>n</a:t>
            </a:r>
            <a:r>
              <a:rPr sz="2000" strike="sngStrike" spc="-60" dirty="0">
                <a:latin typeface="Calibri"/>
                <a:cs typeface="Calibri"/>
              </a:rPr>
              <a:t>g</a:t>
            </a:r>
            <a:r>
              <a:rPr sz="2000" strike="sngStrike" spc="-10" dirty="0">
                <a:latin typeface="Calibri"/>
                <a:cs typeface="Calibri"/>
              </a:rPr>
              <a:t>an</a:t>
            </a:r>
            <a:endParaRPr sz="2000">
              <a:latin typeface="Calibri"/>
              <a:cs typeface="Calibri"/>
            </a:endParaRPr>
          </a:p>
          <a:p>
            <a:pPr marL="12700">
              <a:lnSpc>
                <a:spcPct val="100000"/>
              </a:lnSpc>
            </a:pPr>
            <a:r>
              <a:rPr sz="2000" strike="sngStrike" spc="-30" dirty="0">
                <a:latin typeface="Calibri"/>
                <a:cs typeface="Calibri"/>
              </a:rPr>
              <a:t>t</a:t>
            </a:r>
            <a:r>
              <a:rPr sz="2000" strike="sngStrike" spc="-20" dirty="0">
                <a:latin typeface="Calibri"/>
                <a:cs typeface="Calibri"/>
              </a:rPr>
              <a:t>e</a:t>
            </a:r>
            <a:r>
              <a:rPr sz="2000" strike="sngStrike" spc="-10" dirty="0">
                <a:latin typeface="Calibri"/>
                <a:cs typeface="Calibri"/>
              </a:rPr>
              <a:t>p</a:t>
            </a:r>
            <a:r>
              <a:rPr sz="2000" strike="sngStrike" spc="-30" dirty="0">
                <a:latin typeface="Calibri"/>
                <a:cs typeface="Calibri"/>
              </a:rPr>
              <a:t>a</a:t>
            </a:r>
            <a:r>
              <a:rPr sz="2000" strike="sngStrike" spc="-15" dirty="0">
                <a:latin typeface="Calibri"/>
                <a:cs typeface="Calibri"/>
              </a:rPr>
              <a:t>t</a:t>
            </a:r>
            <a:r>
              <a:rPr sz="2000" strike="noStrike" spc="-10" dirty="0">
                <a:latin typeface="Calibri"/>
                <a:cs typeface="Calibri"/>
              </a:rPr>
              <a:t>;</a:t>
            </a:r>
            <a:endParaRPr sz="2000">
              <a:latin typeface="Calibri"/>
              <a:cs typeface="Calibri"/>
            </a:endParaRPr>
          </a:p>
        </p:txBody>
      </p:sp>
      <p:sp>
        <p:nvSpPr>
          <p:cNvPr id="12" name="object 12"/>
          <p:cNvSpPr txBox="1"/>
          <p:nvPr/>
        </p:nvSpPr>
        <p:spPr>
          <a:xfrm>
            <a:off x="4880609" y="4350384"/>
            <a:ext cx="5930900" cy="2260600"/>
          </a:xfrm>
          <a:prstGeom prst="rect">
            <a:avLst/>
          </a:prstGeom>
        </p:spPr>
        <p:txBody>
          <a:bodyPr vert="horz" wrap="square" lIns="0" tIns="0" rIns="0" bIns="0" rtlCol="0">
            <a:spAutoFit/>
          </a:bodyPr>
          <a:lstStyle/>
          <a:p>
            <a:pPr marL="1438910" marR="929640" indent="-1426845">
              <a:lnSpc>
                <a:spcPct val="100000"/>
              </a:lnSpc>
            </a:pPr>
            <a:r>
              <a:rPr sz="2000" b="1" spc="-20" dirty="0">
                <a:latin typeface="Calibri"/>
                <a:cs typeface="Calibri"/>
              </a:rPr>
              <a:t>S</a:t>
            </a:r>
            <a:r>
              <a:rPr sz="2000" b="1" spc="-10" dirty="0">
                <a:latin typeface="Calibri"/>
                <a:cs typeface="Calibri"/>
              </a:rPr>
              <a:t>u</a:t>
            </a:r>
            <a:r>
              <a:rPr sz="2000" b="1" spc="-5" dirty="0">
                <a:latin typeface="Calibri"/>
                <a:cs typeface="Calibri"/>
              </a:rPr>
              <a:t>b</a:t>
            </a:r>
            <a:r>
              <a:rPr sz="2000" b="1" spc="-20" dirty="0">
                <a:latin typeface="Calibri"/>
                <a:cs typeface="Calibri"/>
              </a:rPr>
              <a:t>-CP</a:t>
            </a:r>
            <a:r>
              <a:rPr sz="2000" b="1" spc="-10" dirty="0">
                <a:latin typeface="Calibri"/>
                <a:cs typeface="Calibri"/>
              </a:rPr>
              <a:t>M</a:t>
            </a:r>
            <a:r>
              <a:rPr sz="2000" b="1" spc="-25" dirty="0">
                <a:latin typeface="Calibri"/>
                <a:cs typeface="Calibri"/>
              </a:rPr>
              <a:t>K</a:t>
            </a:r>
            <a:r>
              <a:rPr sz="2000" b="1" spc="-10" dirty="0">
                <a:latin typeface="Calibri"/>
                <a:cs typeface="Calibri"/>
              </a:rPr>
              <a:t>1:</a:t>
            </a:r>
            <a:r>
              <a:rPr sz="2000" b="1" dirty="0">
                <a:latin typeface="Calibri"/>
                <a:cs typeface="Calibri"/>
              </a:rPr>
              <a:t> </a:t>
            </a:r>
            <a:r>
              <a:rPr sz="2000" b="1" spc="-40" dirty="0">
                <a:latin typeface="Calibri"/>
                <a:cs typeface="Calibri"/>
              </a:rPr>
              <a:t> </a:t>
            </a:r>
            <a:r>
              <a:rPr sz="1800" dirty="0">
                <a:latin typeface="Calibri"/>
                <a:cs typeface="Calibri"/>
              </a:rPr>
              <a:t>mampu</a:t>
            </a:r>
            <a:r>
              <a:rPr sz="1800" spc="35" dirty="0">
                <a:latin typeface="Calibri"/>
                <a:cs typeface="Calibri"/>
              </a:rPr>
              <a:t> </a:t>
            </a:r>
            <a:r>
              <a:rPr sz="1800" spc="-15" dirty="0">
                <a:latin typeface="Calibri"/>
                <a:cs typeface="Calibri"/>
              </a:rPr>
              <a:t>m</a:t>
            </a:r>
            <a:r>
              <a:rPr sz="1800" spc="-20" dirty="0">
                <a:latin typeface="Calibri"/>
                <a:cs typeface="Calibri"/>
              </a:rPr>
              <a:t>e</a:t>
            </a:r>
            <a:r>
              <a:rPr sz="1800" spc="-10" dirty="0">
                <a:latin typeface="Calibri"/>
                <a:cs typeface="Calibri"/>
              </a:rPr>
              <a:t>nj</a:t>
            </a:r>
            <a:r>
              <a:rPr sz="1800" spc="-20" dirty="0">
                <a:latin typeface="Calibri"/>
                <a:cs typeface="Calibri"/>
              </a:rPr>
              <a:t>e</a:t>
            </a:r>
            <a:r>
              <a:rPr sz="1800" spc="-5" dirty="0">
                <a:latin typeface="Calibri"/>
                <a:cs typeface="Calibri"/>
              </a:rPr>
              <a:t>l</a:t>
            </a:r>
            <a:r>
              <a:rPr sz="1800" dirty="0">
                <a:latin typeface="Calibri"/>
                <a:cs typeface="Calibri"/>
              </a:rPr>
              <a:t>a</a:t>
            </a:r>
            <a:r>
              <a:rPr sz="1800" spc="-10" dirty="0">
                <a:latin typeface="Calibri"/>
                <a:cs typeface="Calibri"/>
              </a:rPr>
              <a:t>s</a:t>
            </a:r>
            <a:r>
              <a:rPr sz="1800" spc="-40" dirty="0">
                <a:latin typeface="Calibri"/>
                <a:cs typeface="Calibri"/>
              </a:rPr>
              <a:t>k</a:t>
            </a:r>
            <a:r>
              <a:rPr sz="1800" dirty="0">
                <a:latin typeface="Calibri"/>
                <a:cs typeface="Calibri"/>
              </a:rPr>
              <a:t>an</a:t>
            </a:r>
            <a:r>
              <a:rPr sz="1800" spc="20" dirty="0">
                <a:latin typeface="Calibri"/>
                <a:cs typeface="Calibri"/>
              </a:rPr>
              <a:t> </a:t>
            </a:r>
            <a:r>
              <a:rPr sz="1800" spc="-10" dirty="0">
                <a:latin typeface="Calibri"/>
                <a:cs typeface="Calibri"/>
              </a:rPr>
              <a:t>b</a:t>
            </a:r>
            <a:r>
              <a:rPr sz="1800" spc="-20" dirty="0">
                <a:latin typeface="Calibri"/>
                <a:cs typeface="Calibri"/>
              </a:rPr>
              <a:t>e</a:t>
            </a:r>
            <a:r>
              <a:rPr sz="1800" dirty="0">
                <a:latin typeface="Calibri"/>
                <a:cs typeface="Calibri"/>
              </a:rPr>
              <a:t>r</a:t>
            </a:r>
            <a:r>
              <a:rPr sz="1800" spc="-15" dirty="0">
                <a:latin typeface="Calibri"/>
                <a:cs typeface="Calibri"/>
              </a:rPr>
              <a:t>b</a:t>
            </a:r>
            <a:r>
              <a:rPr sz="1800" spc="-10" dirty="0">
                <a:latin typeface="Calibri"/>
                <a:cs typeface="Calibri"/>
              </a:rPr>
              <a:t>a</a:t>
            </a:r>
            <a:r>
              <a:rPr sz="1800" spc="-40" dirty="0">
                <a:latin typeface="Calibri"/>
                <a:cs typeface="Calibri"/>
              </a:rPr>
              <a:t>g</a:t>
            </a:r>
            <a:r>
              <a:rPr sz="1800" dirty="0">
                <a:latin typeface="Calibri"/>
                <a:cs typeface="Calibri"/>
              </a:rPr>
              <a:t>ai</a:t>
            </a:r>
            <a:r>
              <a:rPr sz="1800" spc="45" dirty="0">
                <a:latin typeface="Calibri"/>
                <a:cs typeface="Calibri"/>
              </a:rPr>
              <a:t> </a:t>
            </a:r>
            <a:r>
              <a:rPr sz="1800" spc="-15" dirty="0">
                <a:latin typeface="Calibri"/>
                <a:cs typeface="Calibri"/>
              </a:rPr>
              <a:t>me</a:t>
            </a:r>
            <a:r>
              <a:rPr sz="1800" spc="-40" dirty="0">
                <a:latin typeface="Calibri"/>
                <a:cs typeface="Calibri"/>
              </a:rPr>
              <a:t>t</a:t>
            </a:r>
            <a:r>
              <a:rPr sz="1800" spc="10" dirty="0">
                <a:latin typeface="Calibri"/>
                <a:cs typeface="Calibri"/>
              </a:rPr>
              <a:t>o</a:t>
            </a:r>
            <a:r>
              <a:rPr sz="1800" spc="-10" dirty="0">
                <a:latin typeface="Calibri"/>
                <a:cs typeface="Calibri"/>
              </a:rPr>
              <a:t>de</a:t>
            </a:r>
            <a:r>
              <a:rPr sz="1800" spc="-5" dirty="0">
                <a:latin typeface="Calibri"/>
                <a:cs typeface="Calibri"/>
              </a:rPr>
              <a:t> </a:t>
            </a:r>
            <a:r>
              <a:rPr sz="1800" spc="-10"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a:t>
            </a:r>
            <a:r>
              <a:rPr sz="1800" spc="65" dirty="0">
                <a:latin typeface="Calibri"/>
                <a:cs typeface="Calibri"/>
              </a:rPr>
              <a:t> </a:t>
            </a:r>
            <a:r>
              <a:rPr sz="1800" spc="-40" dirty="0">
                <a:latin typeface="Calibri"/>
                <a:cs typeface="Calibri"/>
              </a:rPr>
              <a:t>k</a:t>
            </a:r>
            <a:r>
              <a:rPr sz="1800" spc="-10" dirty="0">
                <a:latin typeface="Calibri"/>
                <a:cs typeface="Calibri"/>
              </a:rPr>
              <a:t>u</a:t>
            </a:r>
            <a:r>
              <a:rPr sz="1800" dirty="0">
                <a:latin typeface="Calibri"/>
                <a:cs typeface="Calibri"/>
              </a:rPr>
              <a:t>al</a:t>
            </a:r>
            <a:r>
              <a:rPr sz="1800" spc="-10" dirty="0">
                <a:latin typeface="Calibri"/>
                <a:cs typeface="Calibri"/>
              </a:rPr>
              <a:t>i</a:t>
            </a:r>
            <a:r>
              <a:rPr sz="1800" spc="-40" dirty="0">
                <a:latin typeface="Calibri"/>
                <a:cs typeface="Calibri"/>
              </a:rPr>
              <a:t>t</a:t>
            </a:r>
            <a:r>
              <a:rPr sz="1800" spc="-25" dirty="0">
                <a:latin typeface="Calibri"/>
                <a:cs typeface="Calibri"/>
              </a:rPr>
              <a:t>a</a:t>
            </a:r>
            <a:r>
              <a:rPr sz="1800" dirty="0">
                <a:latin typeface="Calibri"/>
                <a:cs typeface="Calibri"/>
              </a:rPr>
              <a:t>t</a:t>
            </a:r>
            <a:r>
              <a:rPr sz="1800" spc="-10" dirty="0">
                <a:latin typeface="Calibri"/>
                <a:cs typeface="Calibri"/>
              </a:rPr>
              <a:t>i</a:t>
            </a:r>
            <a:r>
              <a:rPr sz="1800" dirty="0">
                <a:latin typeface="Calibri"/>
                <a:cs typeface="Calibri"/>
              </a:rPr>
              <a:t>f</a:t>
            </a:r>
            <a:r>
              <a:rPr sz="1800" spc="50" dirty="0">
                <a:latin typeface="Calibri"/>
                <a:cs typeface="Calibri"/>
              </a:rPr>
              <a:t> </a:t>
            </a:r>
            <a:r>
              <a:rPr sz="1800" spc="-10" dirty="0">
                <a:latin typeface="Calibri"/>
                <a:cs typeface="Calibri"/>
              </a:rPr>
              <a:t>d</a:t>
            </a:r>
            <a:r>
              <a:rPr sz="1800" dirty="0">
                <a:latin typeface="Calibri"/>
                <a:cs typeface="Calibri"/>
              </a:rPr>
              <a:t>an</a:t>
            </a:r>
            <a:r>
              <a:rPr sz="1800" spc="15" dirty="0">
                <a:latin typeface="Calibri"/>
                <a:cs typeface="Calibri"/>
              </a:rPr>
              <a:t> </a:t>
            </a:r>
            <a:r>
              <a:rPr sz="1800" spc="-40" dirty="0">
                <a:latin typeface="Calibri"/>
                <a:cs typeface="Calibri"/>
              </a:rPr>
              <a:t>k</a:t>
            </a:r>
            <a:r>
              <a:rPr sz="1800" spc="-10" dirty="0">
                <a:latin typeface="Calibri"/>
                <a:cs typeface="Calibri"/>
              </a:rPr>
              <a:t>u</a:t>
            </a:r>
            <a:r>
              <a:rPr sz="1800" dirty="0">
                <a:latin typeface="Calibri"/>
                <a:cs typeface="Calibri"/>
              </a:rPr>
              <a:t>a</a:t>
            </a:r>
            <a:r>
              <a:rPr sz="1800" spc="-35" dirty="0">
                <a:latin typeface="Calibri"/>
                <a:cs typeface="Calibri"/>
              </a:rPr>
              <a:t>n</a:t>
            </a:r>
            <a:r>
              <a:rPr sz="1800" dirty="0">
                <a:latin typeface="Calibri"/>
                <a:cs typeface="Calibri"/>
              </a:rPr>
              <a:t>t</a:t>
            </a:r>
            <a:r>
              <a:rPr sz="1800" spc="-10" dirty="0">
                <a:latin typeface="Calibri"/>
                <a:cs typeface="Calibri"/>
              </a:rPr>
              <a:t>i</a:t>
            </a:r>
            <a:r>
              <a:rPr sz="1800" spc="-40" dirty="0">
                <a:latin typeface="Calibri"/>
                <a:cs typeface="Calibri"/>
              </a:rPr>
              <a:t>t</a:t>
            </a:r>
            <a:r>
              <a:rPr sz="1800" spc="-25" dirty="0">
                <a:latin typeface="Calibri"/>
                <a:cs typeface="Calibri"/>
              </a:rPr>
              <a:t>a</a:t>
            </a:r>
            <a:r>
              <a:rPr sz="1800" dirty="0">
                <a:latin typeface="Calibri"/>
                <a:cs typeface="Calibri"/>
              </a:rPr>
              <a:t>t</a:t>
            </a:r>
            <a:r>
              <a:rPr sz="1800" spc="-10" dirty="0">
                <a:latin typeface="Calibri"/>
                <a:cs typeface="Calibri"/>
              </a:rPr>
              <a:t>i</a:t>
            </a:r>
            <a:r>
              <a:rPr sz="1800" dirty="0">
                <a:latin typeface="Calibri"/>
                <a:cs typeface="Calibri"/>
              </a:rPr>
              <a:t>f</a:t>
            </a:r>
            <a:r>
              <a:rPr sz="1800" spc="-5" dirty="0">
                <a:latin typeface="Calibri"/>
                <a:cs typeface="Calibri"/>
              </a:rPr>
              <a:t>;</a:t>
            </a:r>
            <a:endParaRPr sz="1800">
              <a:latin typeface="Calibri"/>
              <a:cs typeface="Calibri"/>
            </a:endParaRPr>
          </a:p>
          <a:p>
            <a:pPr marL="1438910" marR="159385" indent="-1426845">
              <a:lnSpc>
                <a:spcPts val="2210"/>
              </a:lnSpc>
              <a:spcBef>
                <a:spcPts val="225"/>
              </a:spcBef>
            </a:pPr>
            <a:r>
              <a:rPr sz="2000" b="1" spc="-20" dirty="0">
                <a:latin typeface="Calibri"/>
                <a:cs typeface="Calibri"/>
              </a:rPr>
              <a:t>S</a:t>
            </a:r>
            <a:r>
              <a:rPr sz="2000" b="1" spc="-10" dirty="0">
                <a:latin typeface="Calibri"/>
                <a:cs typeface="Calibri"/>
              </a:rPr>
              <a:t>u</a:t>
            </a:r>
            <a:r>
              <a:rPr sz="2000" b="1" spc="-5" dirty="0">
                <a:latin typeface="Calibri"/>
                <a:cs typeface="Calibri"/>
              </a:rPr>
              <a:t>b</a:t>
            </a:r>
            <a:r>
              <a:rPr sz="2000" b="1" spc="-20" dirty="0">
                <a:latin typeface="Calibri"/>
                <a:cs typeface="Calibri"/>
              </a:rPr>
              <a:t>-CP</a:t>
            </a:r>
            <a:r>
              <a:rPr sz="2000" b="1" spc="-10" dirty="0">
                <a:latin typeface="Calibri"/>
                <a:cs typeface="Calibri"/>
              </a:rPr>
              <a:t>M</a:t>
            </a:r>
            <a:r>
              <a:rPr sz="2000" b="1" spc="-25" dirty="0">
                <a:latin typeface="Calibri"/>
                <a:cs typeface="Calibri"/>
              </a:rPr>
              <a:t>K</a:t>
            </a:r>
            <a:r>
              <a:rPr sz="2000" b="1" spc="-10" dirty="0">
                <a:latin typeface="Calibri"/>
                <a:cs typeface="Calibri"/>
              </a:rPr>
              <a:t>2:</a:t>
            </a:r>
            <a:r>
              <a:rPr sz="2000" b="1" dirty="0">
                <a:latin typeface="Calibri"/>
                <a:cs typeface="Calibri"/>
              </a:rPr>
              <a:t> </a:t>
            </a:r>
            <a:r>
              <a:rPr sz="2000" b="1" spc="55" dirty="0">
                <a:latin typeface="Calibri"/>
                <a:cs typeface="Calibri"/>
              </a:rPr>
              <a:t> </a:t>
            </a:r>
            <a:r>
              <a:rPr sz="1800" dirty="0">
                <a:latin typeface="Calibri"/>
                <a:cs typeface="Calibri"/>
              </a:rPr>
              <a:t>mampu</a:t>
            </a:r>
            <a:r>
              <a:rPr sz="1800" spc="10" dirty="0">
                <a:latin typeface="Calibri"/>
                <a:cs typeface="Calibri"/>
              </a:rPr>
              <a:t> </a:t>
            </a:r>
            <a:r>
              <a:rPr sz="1800" spc="-15" dirty="0">
                <a:latin typeface="Calibri"/>
                <a:cs typeface="Calibri"/>
              </a:rPr>
              <a:t>m</a:t>
            </a:r>
            <a:r>
              <a:rPr sz="1800" spc="-20" dirty="0">
                <a:latin typeface="Calibri"/>
                <a:cs typeface="Calibri"/>
              </a:rPr>
              <a:t>e</a:t>
            </a:r>
            <a:r>
              <a:rPr sz="1800" dirty="0">
                <a:latin typeface="Calibri"/>
                <a:cs typeface="Calibri"/>
              </a:rPr>
              <a:t>r</a:t>
            </a:r>
            <a:r>
              <a:rPr sz="1800" spc="-15" dirty="0">
                <a:latin typeface="Calibri"/>
                <a:cs typeface="Calibri"/>
              </a:rPr>
              <a:t>u</a:t>
            </a:r>
            <a:r>
              <a:rPr sz="1800" dirty="0">
                <a:latin typeface="Calibri"/>
                <a:cs typeface="Calibri"/>
              </a:rPr>
              <a:t>m</a:t>
            </a:r>
            <a:r>
              <a:rPr sz="1800" spc="-10" dirty="0">
                <a:latin typeface="Calibri"/>
                <a:cs typeface="Calibri"/>
              </a:rPr>
              <a:t>us</a:t>
            </a:r>
            <a:r>
              <a:rPr sz="1800" spc="-40" dirty="0">
                <a:latin typeface="Calibri"/>
                <a:cs typeface="Calibri"/>
              </a:rPr>
              <a:t>k</a:t>
            </a:r>
            <a:r>
              <a:rPr sz="1800" dirty="0">
                <a:latin typeface="Calibri"/>
                <a:cs typeface="Calibri"/>
              </a:rPr>
              <a:t>an</a:t>
            </a:r>
            <a:r>
              <a:rPr sz="1800" spc="40" dirty="0">
                <a:latin typeface="Calibri"/>
                <a:cs typeface="Calibri"/>
              </a:rPr>
              <a:t> </a:t>
            </a:r>
            <a:r>
              <a:rPr sz="1800" spc="-10" dirty="0">
                <a:latin typeface="Calibri"/>
                <a:cs typeface="Calibri"/>
              </a:rPr>
              <a:t>p</a:t>
            </a:r>
            <a:r>
              <a:rPr sz="1800" spc="-20" dirty="0">
                <a:latin typeface="Calibri"/>
                <a:cs typeface="Calibri"/>
              </a:rPr>
              <a:t>e</a:t>
            </a:r>
            <a:r>
              <a:rPr sz="1800" spc="-10" dirty="0">
                <a:latin typeface="Calibri"/>
                <a:cs typeface="Calibri"/>
              </a:rPr>
              <a:t>rma</a:t>
            </a:r>
            <a:r>
              <a:rPr sz="1800" spc="-25" dirty="0">
                <a:latin typeface="Calibri"/>
                <a:cs typeface="Calibri"/>
              </a:rPr>
              <a:t>s</a:t>
            </a:r>
            <a:r>
              <a:rPr sz="1800" dirty="0">
                <a:latin typeface="Calibri"/>
                <a:cs typeface="Calibri"/>
              </a:rPr>
              <a:t>ala</a:t>
            </a:r>
            <a:r>
              <a:rPr sz="1800" spc="-15" dirty="0">
                <a:latin typeface="Calibri"/>
                <a:cs typeface="Calibri"/>
              </a:rPr>
              <a:t>h</a:t>
            </a:r>
            <a:r>
              <a:rPr sz="1800" dirty="0">
                <a:latin typeface="Calibri"/>
                <a:cs typeface="Calibri"/>
              </a:rPr>
              <a:t>an</a:t>
            </a:r>
            <a:r>
              <a:rPr sz="1800" spc="40" dirty="0">
                <a:latin typeface="Calibri"/>
                <a:cs typeface="Calibri"/>
              </a:rPr>
              <a:t> </a:t>
            </a:r>
            <a:r>
              <a:rPr sz="1800" spc="-10"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 </a:t>
            </a:r>
            <a:r>
              <a:rPr sz="1800" spc="-10" dirty="0">
                <a:latin typeface="Calibri"/>
                <a:cs typeface="Calibri"/>
              </a:rPr>
              <a:t>d</a:t>
            </a:r>
            <a:r>
              <a:rPr sz="1800" dirty="0">
                <a:latin typeface="Calibri"/>
                <a:cs typeface="Calibri"/>
              </a:rPr>
              <a:t>an</a:t>
            </a:r>
            <a:r>
              <a:rPr sz="1800" spc="15" dirty="0">
                <a:latin typeface="Calibri"/>
                <a:cs typeface="Calibri"/>
              </a:rPr>
              <a:t> </a:t>
            </a:r>
            <a:r>
              <a:rPr sz="1800" spc="-10" dirty="0">
                <a:latin typeface="Calibri"/>
                <a:cs typeface="Calibri"/>
              </a:rPr>
              <a:t>mer</a:t>
            </a:r>
            <a:r>
              <a:rPr sz="1800" spc="-25" dirty="0">
                <a:latin typeface="Calibri"/>
                <a:cs typeface="Calibri"/>
              </a:rPr>
              <a:t>u</a:t>
            </a:r>
            <a:r>
              <a:rPr sz="1800" dirty="0">
                <a:latin typeface="Calibri"/>
                <a:cs typeface="Calibri"/>
              </a:rPr>
              <a:t>mu</a:t>
            </a:r>
            <a:r>
              <a:rPr sz="1800" spc="-10" dirty="0">
                <a:latin typeface="Calibri"/>
                <a:cs typeface="Calibri"/>
              </a:rPr>
              <a:t>s</a:t>
            </a:r>
            <a:r>
              <a:rPr sz="1800" spc="-35" dirty="0">
                <a:latin typeface="Calibri"/>
                <a:cs typeface="Calibri"/>
              </a:rPr>
              <a:t>k</a:t>
            </a:r>
            <a:r>
              <a:rPr sz="1800" dirty="0">
                <a:latin typeface="Calibri"/>
                <a:cs typeface="Calibri"/>
              </a:rPr>
              <a:t>an</a:t>
            </a:r>
            <a:r>
              <a:rPr sz="1800" spc="25" dirty="0">
                <a:latin typeface="Calibri"/>
                <a:cs typeface="Calibri"/>
              </a:rPr>
              <a:t> </a:t>
            </a:r>
            <a:r>
              <a:rPr sz="1800" spc="-10" dirty="0">
                <a:latin typeface="Calibri"/>
                <a:cs typeface="Calibri"/>
              </a:rPr>
              <a:t>h</a:t>
            </a:r>
            <a:r>
              <a:rPr sz="1800" spc="-5" dirty="0">
                <a:latin typeface="Calibri"/>
                <a:cs typeface="Calibri"/>
              </a:rPr>
              <a:t>i</a:t>
            </a:r>
            <a:r>
              <a:rPr sz="1800" spc="-10" dirty="0">
                <a:latin typeface="Calibri"/>
                <a:cs typeface="Calibri"/>
              </a:rPr>
              <a:t>p</a:t>
            </a:r>
            <a:r>
              <a:rPr sz="1800" spc="5" dirty="0">
                <a:latin typeface="Calibri"/>
                <a:cs typeface="Calibri"/>
              </a:rPr>
              <a:t>o</a:t>
            </a:r>
            <a:r>
              <a:rPr sz="1800" spc="-40" dirty="0">
                <a:latin typeface="Calibri"/>
                <a:cs typeface="Calibri"/>
              </a:rPr>
              <a:t>t</a:t>
            </a:r>
            <a:r>
              <a:rPr sz="1800" spc="-20" dirty="0">
                <a:latin typeface="Calibri"/>
                <a:cs typeface="Calibri"/>
              </a:rPr>
              <a:t>e</a:t>
            </a:r>
            <a:r>
              <a:rPr sz="1800" spc="-10" dirty="0">
                <a:latin typeface="Calibri"/>
                <a:cs typeface="Calibri"/>
              </a:rPr>
              <a:t>s</a:t>
            </a:r>
            <a:r>
              <a:rPr sz="1800" spc="-5" dirty="0">
                <a:latin typeface="Calibri"/>
                <a:cs typeface="Calibri"/>
              </a:rPr>
              <a:t>i</a:t>
            </a:r>
            <a:r>
              <a:rPr sz="1800" dirty="0">
                <a:latin typeface="Calibri"/>
                <a:cs typeface="Calibri"/>
              </a:rPr>
              <a:t>s</a:t>
            </a:r>
            <a:r>
              <a:rPr sz="1800" spc="65" dirty="0">
                <a:latin typeface="Calibri"/>
                <a:cs typeface="Calibri"/>
              </a:rPr>
              <a:t> </a:t>
            </a:r>
            <a:r>
              <a:rPr sz="1800" spc="-10"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a:t>
            </a:r>
            <a:r>
              <a:rPr sz="1800" spc="65" dirty="0">
                <a:latin typeface="Calibri"/>
                <a:cs typeface="Calibri"/>
              </a:rPr>
              <a:t> </a:t>
            </a:r>
            <a:r>
              <a:rPr sz="1800" spc="-10" dirty="0">
                <a:latin typeface="Calibri"/>
                <a:cs typeface="Calibri"/>
              </a:rPr>
              <a:t>dg</a:t>
            </a:r>
            <a:endParaRPr sz="1800">
              <a:latin typeface="Calibri"/>
              <a:cs typeface="Calibri"/>
            </a:endParaRPr>
          </a:p>
          <a:p>
            <a:pPr marL="12700" indent="1426210">
              <a:lnSpc>
                <a:spcPts val="2075"/>
              </a:lnSpc>
            </a:pPr>
            <a:r>
              <a:rPr sz="1800" spc="-10" dirty="0">
                <a:latin typeface="Calibri"/>
                <a:cs typeface="Calibri"/>
              </a:rPr>
              <a:t>s</a:t>
            </a:r>
            <a:r>
              <a:rPr sz="1800" spc="-15" dirty="0">
                <a:latin typeface="Calibri"/>
                <a:cs typeface="Calibri"/>
              </a:rPr>
              <a:t>u</a:t>
            </a:r>
            <a:r>
              <a:rPr sz="1800" dirty="0">
                <a:latin typeface="Calibri"/>
                <a:cs typeface="Calibri"/>
              </a:rPr>
              <a:t>m</a:t>
            </a:r>
            <a:r>
              <a:rPr sz="1800" spc="-15" dirty="0">
                <a:latin typeface="Calibri"/>
                <a:cs typeface="Calibri"/>
              </a:rPr>
              <a:t>b</a:t>
            </a:r>
            <a:r>
              <a:rPr sz="1800" spc="-10" dirty="0">
                <a:latin typeface="Calibri"/>
                <a:cs typeface="Calibri"/>
              </a:rPr>
              <a:t>e</a:t>
            </a:r>
            <a:r>
              <a:rPr sz="1800" dirty="0">
                <a:latin typeface="Calibri"/>
                <a:cs typeface="Calibri"/>
              </a:rPr>
              <a:t>r</a:t>
            </a:r>
            <a:r>
              <a:rPr sz="1800" spc="45" dirty="0">
                <a:latin typeface="Calibri"/>
                <a:cs typeface="Calibri"/>
              </a:rPr>
              <a:t> </a:t>
            </a:r>
            <a:r>
              <a:rPr sz="1800" dirty="0">
                <a:latin typeface="Calibri"/>
                <a:cs typeface="Calibri"/>
              </a:rPr>
              <a:t>r</a:t>
            </a:r>
            <a:r>
              <a:rPr sz="1800" spc="-20" dirty="0">
                <a:latin typeface="Calibri"/>
                <a:cs typeface="Calibri"/>
              </a:rPr>
              <a:t>u</a:t>
            </a:r>
            <a:r>
              <a:rPr sz="1800" spc="-5" dirty="0">
                <a:latin typeface="Calibri"/>
                <a:cs typeface="Calibri"/>
              </a:rPr>
              <a:t>j</a:t>
            </a:r>
            <a:r>
              <a:rPr sz="1800" spc="-10" dirty="0">
                <a:latin typeface="Calibri"/>
                <a:cs typeface="Calibri"/>
              </a:rPr>
              <a:t>u</a:t>
            </a:r>
            <a:r>
              <a:rPr sz="1800" spc="-30" dirty="0">
                <a:latin typeface="Calibri"/>
                <a:cs typeface="Calibri"/>
              </a:rPr>
              <a:t>k</a:t>
            </a:r>
            <a:r>
              <a:rPr sz="1800" dirty="0">
                <a:latin typeface="Calibri"/>
                <a:cs typeface="Calibri"/>
              </a:rPr>
              <a:t>an</a:t>
            </a:r>
            <a:r>
              <a:rPr sz="1800" spc="10" dirty="0">
                <a:latin typeface="Calibri"/>
                <a:cs typeface="Calibri"/>
              </a:rPr>
              <a:t> </a:t>
            </a:r>
            <a:r>
              <a:rPr sz="1800" spc="-15" dirty="0">
                <a:latin typeface="Calibri"/>
                <a:cs typeface="Calibri"/>
              </a:rPr>
              <a:t>b</a:t>
            </a:r>
            <a:r>
              <a:rPr sz="1800" spc="-10" dirty="0">
                <a:latin typeface="Calibri"/>
                <a:cs typeface="Calibri"/>
              </a:rPr>
              <a:t>e</a:t>
            </a:r>
            <a:r>
              <a:rPr sz="1800" dirty="0">
                <a:latin typeface="Calibri"/>
                <a:cs typeface="Calibri"/>
              </a:rPr>
              <a:t>rm</a:t>
            </a:r>
            <a:r>
              <a:rPr sz="1800" spc="-15" dirty="0">
                <a:latin typeface="Calibri"/>
                <a:cs typeface="Calibri"/>
              </a:rPr>
              <a:t>u</a:t>
            </a:r>
            <a:r>
              <a:rPr sz="1800" dirty="0">
                <a:latin typeface="Calibri"/>
                <a:cs typeface="Calibri"/>
              </a:rPr>
              <a:t>t</a:t>
            </a:r>
            <a:r>
              <a:rPr sz="1800" spc="-15" dirty="0">
                <a:latin typeface="Calibri"/>
                <a:cs typeface="Calibri"/>
              </a:rPr>
              <a:t>u</a:t>
            </a:r>
            <a:r>
              <a:rPr sz="1800" spc="-5" dirty="0">
                <a:latin typeface="Calibri"/>
                <a:cs typeface="Calibri"/>
              </a:rPr>
              <a:t>,</a:t>
            </a:r>
            <a:r>
              <a:rPr sz="1800" spc="55" dirty="0">
                <a:latin typeface="Calibri"/>
                <a:cs typeface="Calibri"/>
              </a:rPr>
              <a:t> </a:t>
            </a:r>
            <a:r>
              <a:rPr sz="1800" spc="-30" dirty="0">
                <a:latin typeface="Calibri"/>
                <a:cs typeface="Calibri"/>
              </a:rPr>
              <a:t>t</a:t>
            </a:r>
            <a:r>
              <a:rPr sz="1800" spc="-10" dirty="0">
                <a:latin typeface="Calibri"/>
                <a:cs typeface="Calibri"/>
              </a:rPr>
              <a:t>e</a:t>
            </a:r>
            <a:r>
              <a:rPr sz="1800" dirty="0">
                <a:latin typeface="Calibri"/>
                <a:cs typeface="Calibri"/>
              </a:rPr>
              <a:t>r</a:t>
            </a:r>
            <a:r>
              <a:rPr sz="1800" spc="-20" dirty="0">
                <a:latin typeface="Calibri"/>
                <a:cs typeface="Calibri"/>
              </a:rPr>
              <a:t>u</a:t>
            </a:r>
            <a:r>
              <a:rPr sz="1800" spc="-30" dirty="0">
                <a:latin typeface="Calibri"/>
                <a:cs typeface="Calibri"/>
              </a:rPr>
              <a:t>k</a:t>
            </a:r>
            <a:r>
              <a:rPr sz="1800" spc="-15" dirty="0">
                <a:latin typeface="Calibri"/>
                <a:cs typeface="Calibri"/>
              </a:rPr>
              <a:t>u</a:t>
            </a:r>
            <a:r>
              <a:rPr sz="1800" dirty="0">
                <a:latin typeface="Calibri"/>
                <a:cs typeface="Calibri"/>
              </a:rPr>
              <a:t>r</a:t>
            </a:r>
            <a:r>
              <a:rPr sz="1800" spc="45" dirty="0">
                <a:latin typeface="Calibri"/>
                <a:cs typeface="Calibri"/>
              </a:rPr>
              <a:t> </a:t>
            </a:r>
            <a:r>
              <a:rPr sz="1800" spc="-15" dirty="0">
                <a:latin typeface="Calibri"/>
                <a:cs typeface="Calibri"/>
              </a:rPr>
              <a:t>d</a:t>
            </a:r>
            <a:r>
              <a:rPr sz="1800" dirty="0">
                <a:latin typeface="Calibri"/>
                <a:cs typeface="Calibri"/>
              </a:rPr>
              <a:t>an</a:t>
            </a:r>
            <a:r>
              <a:rPr sz="1800" spc="35" dirty="0">
                <a:latin typeface="Calibri"/>
                <a:cs typeface="Calibri"/>
              </a:rPr>
              <a:t> </a:t>
            </a:r>
            <a:r>
              <a:rPr sz="1800" spc="-10" dirty="0">
                <a:latin typeface="Calibri"/>
                <a:cs typeface="Calibri"/>
              </a:rPr>
              <a:t>s</a:t>
            </a:r>
            <a:r>
              <a:rPr sz="1800" dirty="0">
                <a:latin typeface="Calibri"/>
                <a:cs typeface="Calibri"/>
              </a:rPr>
              <a:t>a</a:t>
            </a:r>
            <a:r>
              <a:rPr sz="1800" spc="-10" dirty="0">
                <a:latin typeface="Calibri"/>
                <a:cs typeface="Calibri"/>
              </a:rPr>
              <a:t>hi</a:t>
            </a:r>
            <a:r>
              <a:rPr sz="1800" dirty="0">
                <a:latin typeface="Calibri"/>
                <a:cs typeface="Calibri"/>
              </a:rPr>
              <a:t>h</a:t>
            </a:r>
            <a:endParaRPr sz="1800">
              <a:latin typeface="Calibri"/>
              <a:cs typeface="Calibri"/>
            </a:endParaRPr>
          </a:p>
          <a:p>
            <a:pPr marL="12700">
              <a:lnSpc>
                <a:spcPts val="2395"/>
              </a:lnSpc>
            </a:pPr>
            <a:r>
              <a:rPr sz="2000" b="1" spc="-20" dirty="0">
                <a:latin typeface="Calibri"/>
                <a:cs typeface="Calibri"/>
              </a:rPr>
              <a:t>S</a:t>
            </a:r>
            <a:r>
              <a:rPr sz="2000" b="1" spc="-10" dirty="0">
                <a:latin typeface="Calibri"/>
                <a:cs typeface="Calibri"/>
              </a:rPr>
              <a:t>u</a:t>
            </a:r>
            <a:r>
              <a:rPr sz="2000" b="1" spc="-5" dirty="0">
                <a:latin typeface="Calibri"/>
                <a:cs typeface="Calibri"/>
              </a:rPr>
              <a:t>b</a:t>
            </a:r>
            <a:r>
              <a:rPr sz="2000" b="1" spc="-20" dirty="0">
                <a:latin typeface="Calibri"/>
                <a:cs typeface="Calibri"/>
              </a:rPr>
              <a:t>-CP</a:t>
            </a:r>
            <a:r>
              <a:rPr sz="2000" b="1" spc="-10" dirty="0">
                <a:latin typeface="Calibri"/>
                <a:cs typeface="Calibri"/>
              </a:rPr>
              <a:t>M</a:t>
            </a:r>
            <a:r>
              <a:rPr sz="2000" b="1" spc="-25" dirty="0">
                <a:latin typeface="Calibri"/>
                <a:cs typeface="Calibri"/>
              </a:rPr>
              <a:t>K</a:t>
            </a:r>
            <a:r>
              <a:rPr sz="2000" b="1" spc="-10" dirty="0">
                <a:latin typeface="Calibri"/>
                <a:cs typeface="Calibri"/>
              </a:rPr>
              <a:t>3:</a:t>
            </a:r>
            <a:r>
              <a:rPr sz="2000" b="1" dirty="0">
                <a:latin typeface="Calibri"/>
                <a:cs typeface="Calibri"/>
              </a:rPr>
              <a:t> </a:t>
            </a:r>
            <a:r>
              <a:rPr sz="2000" b="1" spc="-40" dirty="0">
                <a:latin typeface="Calibri"/>
                <a:cs typeface="Calibri"/>
              </a:rPr>
              <a:t> </a:t>
            </a:r>
            <a:r>
              <a:rPr sz="1800" dirty="0">
                <a:latin typeface="Calibri"/>
                <a:cs typeface="Calibri"/>
              </a:rPr>
              <a:t>mampu</a:t>
            </a:r>
            <a:r>
              <a:rPr sz="1800" spc="35" dirty="0">
                <a:latin typeface="Calibri"/>
                <a:cs typeface="Calibri"/>
              </a:rPr>
              <a:t> </a:t>
            </a:r>
            <a:r>
              <a:rPr sz="1800" spc="-15" dirty="0">
                <a:latin typeface="Calibri"/>
                <a:cs typeface="Calibri"/>
              </a:rPr>
              <a:t>m</a:t>
            </a:r>
            <a:r>
              <a:rPr sz="1800" spc="-20" dirty="0">
                <a:latin typeface="Calibri"/>
                <a:cs typeface="Calibri"/>
              </a:rPr>
              <a:t>e</a:t>
            </a:r>
            <a:r>
              <a:rPr sz="1800" spc="-65" dirty="0">
                <a:latin typeface="Calibri"/>
                <a:cs typeface="Calibri"/>
              </a:rPr>
              <a:t>r</a:t>
            </a:r>
            <a:r>
              <a:rPr sz="1800" dirty="0">
                <a:latin typeface="Calibri"/>
                <a:cs typeface="Calibri"/>
              </a:rPr>
              <a:t>a</a:t>
            </a:r>
            <a:r>
              <a:rPr sz="1800" spc="-10" dirty="0">
                <a:latin typeface="Calibri"/>
                <a:cs typeface="Calibri"/>
              </a:rPr>
              <a:t>n</a:t>
            </a:r>
            <a:r>
              <a:rPr sz="1800" spc="-30" dirty="0">
                <a:latin typeface="Calibri"/>
                <a:cs typeface="Calibri"/>
              </a:rPr>
              <a:t>c</a:t>
            </a:r>
            <a:r>
              <a:rPr sz="1800" dirty="0">
                <a:latin typeface="Calibri"/>
                <a:cs typeface="Calibri"/>
              </a:rPr>
              <a:t>a</a:t>
            </a:r>
            <a:r>
              <a:rPr sz="1800" spc="-10" dirty="0">
                <a:latin typeface="Calibri"/>
                <a:cs typeface="Calibri"/>
              </a:rPr>
              <a:t>ng</a:t>
            </a:r>
            <a:r>
              <a:rPr sz="1800" spc="45" dirty="0">
                <a:latin typeface="Calibri"/>
                <a:cs typeface="Calibri"/>
              </a:rPr>
              <a:t> </a:t>
            </a:r>
            <a:r>
              <a:rPr sz="1800" spc="-10"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a:t>
            </a:r>
            <a:r>
              <a:rPr sz="1800" spc="85" dirty="0">
                <a:latin typeface="Calibri"/>
                <a:cs typeface="Calibri"/>
              </a:rPr>
              <a:t> </a:t>
            </a:r>
            <a:r>
              <a:rPr sz="1800" spc="-10" dirty="0">
                <a:latin typeface="Calibri"/>
                <a:cs typeface="Calibri"/>
              </a:rPr>
              <a:t>d</a:t>
            </a:r>
            <a:r>
              <a:rPr sz="1800" dirty="0">
                <a:latin typeface="Calibri"/>
                <a:cs typeface="Calibri"/>
              </a:rPr>
              <a:t>alam </a:t>
            </a:r>
            <a:r>
              <a:rPr sz="1800" spc="-10" dirty="0">
                <a:latin typeface="Calibri"/>
                <a:cs typeface="Calibri"/>
              </a:rPr>
              <a:t>b</a:t>
            </a:r>
            <a:r>
              <a:rPr sz="1800" spc="-20" dirty="0">
                <a:latin typeface="Calibri"/>
                <a:cs typeface="Calibri"/>
              </a:rPr>
              <a:t>e</a:t>
            </a:r>
            <a:r>
              <a:rPr sz="1800" spc="-35" dirty="0">
                <a:latin typeface="Calibri"/>
                <a:cs typeface="Calibri"/>
              </a:rPr>
              <a:t>n</a:t>
            </a:r>
            <a:r>
              <a:rPr sz="1800" dirty="0">
                <a:latin typeface="Calibri"/>
                <a:cs typeface="Calibri"/>
              </a:rPr>
              <a:t>t</a:t>
            </a:r>
            <a:r>
              <a:rPr sz="1800" spc="-15" dirty="0">
                <a:latin typeface="Calibri"/>
                <a:cs typeface="Calibri"/>
              </a:rPr>
              <a:t>u</a:t>
            </a:r>
            <a:r>
              <a:rPr sz="1800" spc="-10" dirty="0">
                <a:latin typeface="Calibri"/>
                <a:cs typeface="Calibri"/>
              </a:rPr>
              <a:t>k</a:t>
            </a:r>
            <a:endParaRPr sz="1800">
              <a:latin typeface="Calibri"/>
              <a:cs typeface="Calibri"/>
            </a:endParaRPr>
          </a:p>
          <a:p>
            <a:pPr marL="1438910">
              <a:lnSpc>
                <a:spcPct val="100000"/>
              </a:lnSpc>
              <a:spcBef>
                <a:spcPts val="5"/>
              </a:spcBef>
            </a:pPr>
            <a:r>
              <a:rPr sz="1800" spc="-15" dirty="0">
                <a:latin typeface="Calibri"/>
                <a:cs typeface="Calibri"/>
              </a:rPr>
              <a:t>p</a:t>
            </a:r>
            <a:r>
              <a:rPr sz="1800" spc="-30" dirty="0">
                <a:latin typeface="Calibri"/>
                <a:cs typeface="Calibri"/>
              </a:rPr>
              <a:t>r</a:t>
            </a:r>
            <a:r>
              <a:rPr sz="1800" spc="5" dirty="0">
                <a:latin typeface="Calibri"/>
                <a:cs typeface="Calibri"/>
              </a:rPr>
              <a:t>o</a:t>
            </a:r>
            <a:r>
              <a:rPr sz="1800" spc="-15" dirty="0">
                <a:latin typeface="Calibri"/>
                <a:cs typeface="Calibri"/>
              </a:rPr>
              <a:t>p</a:t>
            </a:r>
            <a:r>
              <a:rPr sz="1800" spc="5" dirty="0">
                <a:latin typeface="Calibri"/>
                <a:cs typeface="Calibri"/>
              </a:rPr>
              <a:t>o</a:t>
            </a:r>
            <a:r>
              <a:rPr sz="1800" spc="-10" dirty="0">
                <a:latin typeface="Calibri"/>
                <a:cs typeface="Calibri"/>
              </a:rPr>
              <a:t>s</a:t>
            </a:r>
            <a:r>
              <a:rPr sz="1800" dirty="0">
                <a:latin typeface="Calibri"/>
                <a:cs typeface="Calibri"/>
              </a:rPr>
              <a:t>al</a:t>
            </a:r>
            <a:r>
              <a:rPr sz="1800" spc="25" dirty="0">
                <a:latin typeface="Calibri"/>
                <a:cs typeface="Calibri"/>
              </a:rPr>
              <a:t> </a:t>
            </a:r>
            <a:r>
              <a:rPr sz="1800" spc="-15" dirty="0">
                <a:latin typeface="Calibri"/>
                <a:cs typeface="Calibri"/>
              </a:rPr>
              <a:t>p</a:t>
            </a:r>
            <a:r>
              <a:rPr sz="1800" spc="-10" dirty="0">
                <a:latin typeface="Calibri"/>
                <a:cs typeface="Calibri"/>
              </a:rPr>
              <a:t>e</a:t>
            </a:r>
            <a:r>
              <a:rPr sz="1800" spc="-15" dirty="0">
                <a:latin typeface="Calibri"/>
                <a:cs typeface="Calibri"/>
              </a:rPr>
              <a:t>n</a:t>
            </a:r>
            <a:r>
              <a:rPr sz="1800" spc="-10" dirty="0">
                <a:latin typeface="Calibri"/>
                <a:cs typeface="Calibri"/>
              </a:rPr>
              <a:t>eli</a:t>
            </a:r>
            <a:r>
              <a:rPr sz="1800" dirty="0">
                <a:latin typeface="Calibri"/>
                <a:cs typeface="Calibri"/>
              </a:rPr>
              <a:t>t</a:t>
            </a:r>
            <a:r>
              <a:rPr sz="1800" spc="-10" dirty="0">
                <a:latin typeface="Calibri"/>
                <a:cs typeface="Calibri"/>
              </a:rPr>
              <a:t>i</a:t>
            </a:r>
            <a:r>
              <a:rPr sz="1800" dirty="0">
                <a:latin typeface="Calibri"/>
                <a:cs typeface="Calibri"/>
              </a:rPr>
              <a:t>an</a:t>
            </a:r>
            <a:r>
              <a:rPr sz="1800" spc="65" dirty="0">
                <a:latin typeface="Calibri"/>
                <a:cs typeface="Calibri"/>
              </a:rPr>
              <a:t> </a:t>
            </a:r>
            <a:r>
              <a:rPr sz="1800" spc="-135" dirty="0">
                <a:latin typeface="Calibri"/>
                <a:cs typeface="Calibri"/>
              </a:rPr>
              <a:t>T</a:t>
            </a:r>
            <a:r>
              <a:rPr sz="1800" dirty="0">
                <a:latin typeface="Calibri"/>
                <a:cs typeface="Calibri"/>
              </a:rPr>
              <a:t>A</a:t>
            </a:r>
            <a:r>
              <a:rPr sz="1800" spc="-10" dirty="0">
                <a:latin typeface="Calibri"/>
                <a:cs typeface="Calibri"/>
              </a:rPr>
              <a:t> </a:t>
            </a:r>
            <a:r>
              <a:rPr sz="1800" dirty="0">
                <a:latin typeface="Calibri"/>
                <a:cs typeface="Calibri"/>
              </a:rPr>
              <a:t>&amp;</a:t>
            </a:r>
            <a:r>
              <a:rPr sz="1800" spc="-5" dirty="0">
                <a:latin typeface="Calibri"/>
                <a:cs typeface="Calibri"/>
              </a:rPr>
              <a:t> </a:t>
            </a:r>
            <a:r>
              <a:rPr sz="1800" dirty="0">
                <a:latin typeface="Calibri"/>
                <a:cs typeface="Calibri"/>
              </a:rPr>
              <a:t>m</a:t>
            </a:r>
            <a:r>
              <a:rPr sz="1800" spc="-10" dirty="0">
                <a:latin typeface="Calibri"/>
                <a:cs typeface="Calibri"/>
              </a:rPr>
              <a:t>e</a:t>
            </a:r>
            <a:r>
              <a:rPr sz="1800" dirty="0">
                <a:latin typeface="Calibri"/>
                <a:cs typeface="Calibri"/>
              </a:rPr>
              <a:t>m</a:t>
            </a:r>
            <a:r>
              <a:rPr sz="1800" spc="-15" dirty="0">
                <a:latin typeface="Calibri"/>
                <a:cs typeface="Calibri"/>
              </a:rPr>
              <a:t>p</a:t>
            </a:r>
            <a:r>
              <a:rPr sz="1800" spc="-30" dirty="0">
                <a:latin typeface="Calibri"/>
                <a:cs typeface="Calibri"/>
              </a:rPr>
              <a:t>r</a:t>
            </a:r>
            <a:r>
              <a:rPr sz="1800" spc="-10" dirty="0">
                <a:latin typeface="Calibri"/>
                <a:cs typeface="Calibri"/>
              </a:rPr>
              <a:t>ese</a:t>
            </a:r>
            <a:r>
              <a:rPr sz="1800" spc="-35" dirty="0">
                <a:latin typeface="Calibri"/>
                <a:cs typeface="Calibri"/>
              </a:rPr>
              <a:t>n</a:t>
            </a:r>
            <a:r>
              <a:rPr sz="1800" spc="-30" dirty="0">
                <a:latin typeface="Calibri"/>
                <a:cs typeface="Calibri"/>
              </a:rPr>
              <a:t>t</a:t>
            </a:r>
            <a:r>
              <a:rPr sz="1800" dirty="0">
                <a:latin typeface="Calibri"/>
                <a:cs typeface="Calibri"/>
              </a:rPr>
              <a:t>a</a:t>
            </a:r>
            <a:r>
              <a:rPr sz="1800" spc="-10" dirty="0">
                <a:latin typeface="Calibri"/>
                <a:cs typeface="Calibri"/>
              </a:rPr>
              <a:t>si</a:t>
            </a:r>
            <a:r>
              <a:rPr sz="1800" spc="-30" dirty="0">
                <a:latin typeface="Calibri"/>
                <a:cs typeface="Calibri"/>
              </a:rPr>
              <a:t>k</a:t>
            </a:r>
            <a:r>
              <a:rPr sz="1800" dirty="0">
                <a:latin typeface="Calibri"/>
                <a:cs typeface="Calibri"/>
              </a:rPr>
              <a:t>an</a:t>
            </a:r>
            <a:r>
              <a:rPr sz="1800" spc="90" dirty="0">
                <a:latin typeface="Calibri"/>
                <a:cs typeface="Calibri"/>
              </a:rPr>
              <a:t> </a:t>
            </a:r>
            <a:r>
              <a:rPr sz="1800" spc="-35" dirty="0">
                <a:latin typeface="Calibri"/>
                <a:cs typeface="Calibri"/>
              </a:rPr>
              <a:t>n</a:t>
            </a:r>
            <a:r>
              <a:rPr sz="1800" spc="-25" dirty="0">
                <a:latin typeface="Calibri"/>
                <a:cs typeface="Calibri"/>
              </a:rPr>
              <a:t>y</a:t>
            </a:r>
            <a:r>
              <a:rPr sz="1800" dirty="0">
                <a:latin typeface="Calibri"/>
                <a:cs typeface="Calibri"/>
              </a:rPr>
              <a:t>a</a:t>
            </a:r>
            <a:endParaRPr sz="1800">
              <a:latin typeface="Calibri"/>
              <a:cs typeface="Calibri"/>
            </a:endParaRPr>
          </a:p>
          <a:p>
            <a:pPr marL="1438910">
              <a:lnSpc>
                <a:spcPct val="100000"/>
              </a:lnSpc>
            </a:pPr>
            <a:r>
              <a:rPr sz="1800" spc="-10" dirty="0">
                <a:latin typeface="Calibri"/>
                <a:cs typeface="Calibri"/>
              </a:rPr>
              <a:t>dg</a:t>
            </a:r>
            <a:r>
              <a:rPr sz="1800" spc="15" dirty="0">
                <a:latin typeface="Calibri"/>
                <a:cs typeface="Calibri"/>
              </a:rPr>
              <a:t> </a:t>
            </a:r>
            <a:r>
              <a:rPr sz="1800" dirty="0">
                <a:latin typeface="Calibri"/>
                <a:cs typeface="Calibri"/>
              </a:rPr>
              <a:t>k</a:t>
            </a:r>
            <a:r>
              <a:rPr sz="1800" spc="-10" dirty="0">
                <a:latin typeface="Calibri"/>
                <a:cs typeface="Calibri"/>
              </a:rPr>
              <a:t>in</a:t>
            </a:r>
            <a:r>
              <a:rPr sz="1800" spc="-20" dirty="0">
                <a:latin typeface="Calibri"/>
                <a:cs typeface="Calibri"/>
              </a:rPr>
              <a:t>e</a:t>
            </a:r>
            <a:r>
              <a:rPr sz="1800" spc="-10" dirty="0">
                <a:latin typeface="Calibri"/>
                <a:cs typeface="Calibri"/>
              </a:rPr>
              <a:t>rja</a:t>
            </a:r>
            <a:r>
              <a:rPr sz="1800" spc="25" dirty="0">
                <a:latin typeface="Calibri"/>
                <a:cs typeface="Calibri"/>
              </a:rPr>
              <a:t> </a:t>
            </a:r>
            <a:r>
              <a:rPr sz="1800" dirty="0">
                <a:latin typeface="Calibri"/>
                <a:cs typeface="Calibri"/>
              </a:rPr>
              <a:t>ma</a:t>
            </a:r>
            <a:r>
              <a:rPr sz="1800" spc="-10" dirty="0">
                <a:latin typeface="Calibri"/>
                <a:cs typeface="Calibri"/>
              </a:rPr>
              <a:t>nd</a:t>
            </a:r>
            <a:r>
              <a:rPr sz="1800" spc="-5" dirty="0">
                <a:latin typeface="Calibri"/>
                <a:cs typeface="Calibri"/>
              </a:rPr>
              <a:t>i</a:t>
            </a:r>
            <a:r>
              <a:rPr sz="1800" dirty="0">
                <a:latin typeface="Calibri"/>
                <a:cs typeface="Calibri"/>
              </a:rPr>
              <a:t>r</a:t>
            </a:r>
            <a:r>
              <a:rPr sz="1800" spc="-10" dirty="0">
                <a:latin typeface="Calibri"/>
                <a:cs typeface="Calibri"/>
              </a:rPr>
              <a:t>i</a:t>
            </a:r>
            <a:r>
              <a:rPr sz="1800" spc="-5" dirty="0">
                <a:latin typeface="Calibri"/>
                <a:cs typeface="Calibri"/>
              </a:rPr>
              <a:t>,</a:t>
            </a:r>
            <a:r>
              <a:rPr sz="1800" spc="55" dirty="0">
                <a:latin typeface="Calibri"/>
                <a:cs typeface="Calibri"/>
              </a:rPr>
              <a:t> </a:t>
            </a:r>
            <a:r>
              <a:rPr sz="1800" spc="-10" dirty="0">
                <a:latin typeface="Calibri"/>
                <a:cs typeface="Calibri"/>
              </a:rPr>
              <a:t>b</a:t>
            </a:r>
            <a:r>
              <a:rPr sz="1800" spc="-20" dirty="0">
                <a:latin typeface="Calibri"/>
                <a:cs typeface="Calibri"/>
              </a:rPr>
              <a:t>e</a:t>
            </a:r>
            <a:r>
              <a:rPr sz="1800" spc="-15" dirty="0">
                <a:latin typeface="Calibri"/>
                <a:cs typeface="Calibri"/>
              </a:rPr>
              <a:t>rm</a:t>
            </a:r>
            <a:r>
              <a:rPr sz="1800" spc="-25" dirty="0">
                <a:latin typeface="Calibri"/>
                <a:cs typeface="Calibri"/>
              </a:rPr>
              <a:t>u</a:t>
            </a:r>
            <a:r>
              <a:rPr sz="1800" dirty="0">
                <a:latin typeface="Calibri"/>
                <a:cs typeface="Calibri"/>
              </a:rPr>
              <a:t>t</a:t>
            </a:r>
            <a:r>
              <a:rPr sz="1800" spc="-15" dirty="0">
                <a:latin typeface="Calibri"/>
                <a:cs typeface="Calibri"/>
              </a:rPr>
              <a:t>u</a:t>
            </a:r>
            <a:r>
              <a:rPr sz="1800" spc="-5" dirty="0">
                <a:latin typeface="Calibri"/>
                <a:cs typeface="Calibri"/>
              </a:rPr>
              <a:t>,</a:t>
            </a:r>
            <a:r>
              <a:rPr sz="1800" spc="50" dirty="0">
                <a:latin typeface="Calibri"/>
                <a:cs typeface="Calibri"/>
              </a:rPr>
              <a:t> </a:t>
            </a:r>
            <a:r>
              <a:rPr sz="1800" spc="-10" dirty="0">
                <a:latin typeface="Calibri"/>
                <a:cs typeface="Calibri"/>
              </a:rPr>
              <a:t>d</a:t>
            </a:r>
            <a:r>
              <a:rPr sz="1800" dirty="0">
                <a:latin typeface="Calibri"/>
                <a:cs typeface="Calibri"/>
              </a:rPr>
              <a:t>an</a:t>
            </a:r>
            <a:r>
              <a:rPr sz="1800" spc="20" dirty="0">
                <a:latin typeface="Calibri"/>
                <a:cs typeface="Calibri"/>
              </a:rPr>
              <a:t> </a:t>
            </a:r>
            <a:r>
              <a:rPr sz="1800" spc="-40" dirty="0">
                <a:latin typeface="Calibri"/>
                <a:cs typeface="Calibri"/>
              </a:rPr>
              <a:t>t</a:t>
            </a:r>
            <a:r>
              <a:rPr sz="1800" spc="-20" dirty="0">
                <a:latin typeface="Calibri"/>
                <a:cs typeface="Calibri"/>
              </a:rPr>
              <a:t>e</a:t>
            </a:r>
            <a:r>
              <a:rPr sz="1800" dirty="0">
                <a:latin typeface="Calibri"/>
                <a:cs typeface="Calibri"/>
              </a:rPr>
              <a:t>r</a:t>
            </a:r>
            <a:r>
              <a:rPr sz="1800" spc="-15" dirty="0">
                <a:latin typeface="Calibri"/>
                <a:cs typeface="Calibri"/>
              </a:rPr>
              <a:t>u</a:t>
            </a:r>
            <a:r>
              <a:rPr sz="1800" spc="-40" dirty="0">
                <a:latin typeface="Calibri"/>
                <a:cs typeface="Calibri"/>
              </a:rPr>
              <a:t>k</a:t>
            </a:r>
            <a:r>
              <a:rPr sz="1800" spc="-10" dirty="0">
                <a:latin typeface="Calibri"/>
                <a:cs typeface="Calibri"/>
              </a:rPr>
              <a:t>u</a:t>
            </a:r>
            <a:r>
              <a:rPr sz="1800" spc="-15" dirty="0">
                <a:latin typeface="Calibri"/>
                <a:cs typeface="Calibri"/>
              </a:rPr>
              <a:t>r</a:t>
            </a:r>
            <a:r>
              <a:rPr sz="1800" spc="-5" dirty="0">
                <a:latin typeface="Calibri"/>
                <a:cs typeface="Calibri"/>
              </a:rPr>
              <a:t>;</a:t>
            </a:r>
            <a:endParaRPr sz="1800">
              <a:latin typeface="Calibri"/>
              <a:cs typeface="Calibri"/>
            </a:endParaRPr>
          </a:p>
        </p:txBody>
      </p:sp>
      <p:sp>
        <p:nvSpPr>
          <p:cNvPr id="13" name="object 13"/>
          <p:cNvSpPr/>
          <p:nvPr/>
        </p:nvSpPr>
        <p:spPr>
          <a:xfrm>
            <a:off x="1899881" y="3529215"/>
            <a:ext cx="1378686" cy="124877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22504" y="1018032"/>
            <a:ext cx="1960626" cy="88163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46888" y="1066800"/>
            <a:ext cx="1719833" cy="845058"/>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88036" y="1062227"/>
            <a:ext cx="1831975" cy="753110"/>
          </a:xfrm>
          <a:custGeom>
            <a:avLst/>
            <a:gdLst/>
            <a:ahLst/>
            <a:cxnLst/>
            <a:rect l="l" t="t" r="r" b="b"/>
            <a:pathLst>
              <a:path w="1831975" h="753110">
                <a:moveTo>
                  <a:pt x="1455420" y="0"/>
                </a:moveTo>
                <a:lnTo>
                  <a:pt x="0" y="0"/>
                </a:lnTo>
                <a:lnTo>
                  <a:pt x="0" y="752856"/>
                </a:lnTo>
                <a:lnTo>
                  <a:pt x="1455420" y="752856"/>
                </a:lnTo>
                <a:lnTo>
                  <a:pt x="1831847" y="376427"/>
                </a:lnTo>
                <a:lnTo>
                  <a:pt x="1455420" y="0"/>
                </a:lnTo>
                <a:close/>
              </a:path>
            </a:pathLst>
          </a:custGeom>
          <a:solidFill>
            <a:srgbClr val="4AACC5"/>
          </a:solidFill>
        </p:spPr>
        <p:txBody>
          <a:bodyPr wrap="square" lIns="0" tIns="0" rIns="0" bIns="0" rtlCol="0"/>
          <a:lstStyle/>
          <a:p>
            <a:endParaRPr/>
          </a:p>
        </p:txBody>
      </p:sp>
      <p:sp>
        <p:nvSpPr>
          <p:cNvPr id="17" name="object 17"/>
          <p:cNvSpPr/>
          <p:nvPr/>
        </p:nvSpPr>
        <p:spPr>
          <a:xfrm>
            <a:off x="288036" y="1062227"/>
            <a:ext cx="1831975" cy="753110"/>
          </a:xfrm>
          <a:custGeom>
            <a:avLst/>
            <a:gdLst/>
            <a:ahLst/>
            <a:cxnLst/>
            <a:rect l="l" t="t" r="r" b="b"/>
            <a:pathLst>
              <a:path w="1831975" h="753110">
                <a:moveTo>
                  <a:pt x="0" y="0"/>
                </a:moveTo>
                <a:lnTo>
                  <a:pt x="1455420" y="0"/>
                </a:lnTo>
                <a:lnTo>
                  <a:pt x="1831847" y="376427"/>
                </a:lnTo>
                <a:lnTo>
                  <a:pt x="1455420" y="752856"/>
                </a:lnTo>
                <a:lnTo>
                  <a:pt x="0" y="752856"/>
                </a:lnTo>
                <a:lnTo>
                  <a:pt x="0" y="0"/>
                </a:lnTo>
                <a:close/>
              </a:path>
            </a:pathLst>
          </a:custGeom>
          <a:ln w="39624">
            <a:solidFill>
              <a:srgbClr val="FFFFFF"/>
            </a:solidFill>
          </a:ln>
        </p:spPr>
        <p:txBody>
          <a:bodyPr wrap="square" lIns="0" tIns="0" rIns="0" bIns="0" rtlCol="0"/>
          <a:lstStyle/>
          <a:p>
            <a:endParaRPr/>
          </a:p>
        </p:txBody>
      </p:sp>
      <p:sp>
        <p:nvSpPr>
          <p:cNvPr id="18" name="object 18"/>
          <p:cNvSpPr txBox="1"/>
          <p:nvPr/>
        </p:nvSpPr>
        <p:spPr>
          <a:xfrm>
            <a:off x="416458" y="1192275"/>
            <a:ext cx="1381760" cy="528320"/>
          </a:xfrm>
          <a:prstGeom prst="rect">
            <a:avLst/>
          </a:prstGeom>
        </p:spPr>
        <p:txBody>
          <a:bodyPr vert="horz" wrap="square" lIns="0" tIns="0" rIns="0" bIns="0" rtlCol="0">
            <a:spAutoFit/>
          </a:bodyPr>
          <a:lstStyle/>
          <a:p>
            <a:pPr marL="381000" marR="5080" indent="-368935">
              <a:lnSpc>
                <a:spcPct val="100000"/>
              </a:lnSpc>
            </a:pPr>
            <a:r>
              <a:rPr sz="1800" b="1" spc="5" dirty="0">
                <a:solidFill>
                  <a:srgbClr val="FFFFFF"/>
                </a:solidFill>
                <a:latin typeface="Calibri"/>
                <a:cs typeface="Calibri"/>
              </a:rPr>
              <a:t>M</a:t>
            </a:r>
            <a:r>
              <a:rPr sz="1800" b="1" spc="-10" dirty="0">
                <a:solidFill>
                  <a:srgbClr val="FFFFFF"/>
                </a:solidFill>
                <a:latin typeface="Calibri"/>
                <a:cs typeface="Calibri"/>
              </a:rPr>
              <a:t>as</a:t>
            </a:r>
            <a:r>
              <a:rPr sz="1800" b="1" spc="-20" dirty="0">
                <a:solidFill>
                  <a:srgbClr val="FFFFFF"/>
                </a:solidFill>
                <a:latin typeface="Calibri"/>
                <a:cs typeface="Calibri"/>
              </a:rPr>
              <a:t>i</a:t>
            </a:r>
            <a:r>
              <a:rPr sz="1800" b="1" spc="-10" dirty="0">
                <a:solidFill>
                  <a:srgbClr val="FFFFFF"/>
                </a:solidFill>
                <a:latin typeface="Calibri"/>
                <a:cs typeface="Calibri"/>
              </a:rPr>
              <a:t>h</a:t>
            </a:r>
            <a:r>
              <a:rPr sz="1800" b="1" spc="-5" dirty="0">
                <a:solidFill>
                  <a:srgbClr val="FFFFFF"/>
                </a:solidFill>
                <a:latin typeface="Calibri"/>
                <a:cs typeface="Calibri"/>
              </a:rPr>
              <a:t> </a:t>
            </a:r>
            <a:r>
              <a:rPr sz="1800" b="1" spc="-20" dirty="0">
                <a:solidFill>
                  <a:srgbClr val="FFFFFF"/>
                </a:solidFill>
                <a:latin typeface="Calibri"/>
                <a:cs typeface="Calibri"/>
              </a:rPr>
              <a:t>b</a:t>
            </a:r>
            <a:r>
              <a:rPr sz="1800" b="1" dirty="0">
                <a:solidFill>
                  <a:srgbClr val="FFFFFF"/>
                </a:solidFill>
                <a:latin typeface="Calibri"/>
                <a:cs typeface="Calibri"/>
              </a:rPr>
              <a:t>e</a:t>
            </a:r>
            <a:r>
              <a:rPr sz="1800" b="1" spc="-20" dirty="0">
                <a:solidFill>
                  <a:srgbClr val="FFFFFF"/>
                </a:solidFill>
                <a:latin typeface="Calibri"/>
                <a:cs typeface="Calibri"/>
              </a:rPr>
              <a:t>r</a:t>
            </a:r>
            <a:r>
              <a:rPr sz="1800" b="1" spc="-10"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5" dirty="0">
                <a:solidFill>
                  <a:srgbClr val="FFFFFF"/>
                </a:solidFill>
                <a:latin typeface="Calibri"/>
                <a:cs typeface="Calibri"/>
              </a:rPr>
              <a:t>a</a:t>
            </a:r>
            <a:r>
              <a:rPr sz="1800" b="1" spc="-10" dirty="0">
                <a:solidFill>
                  <a:srgbClr val="FFFFFF"/>
                </a:solidFill>
                <a:latin typeface="Calibri"/>
                <a:cs typeface="Calibri"/>
              </a:rPr>
              <a:t>t</a:t>
            </a:r>
            <a:r>
              <a:rPr sz="1800" b="1" spc="-5" dirty="0">
                <a:solidFill>
                  <a:srgbClr val="FFFFFF"/>
                </a:solidFill>
                <a:latin typeface="Calibri"/>
                <a:cs typeface="Calibri"/>
              </a:rPr>
              <a:t> </a:t>
            </a:r>
            <a:r>
              <a:rPr sz="1800" b="1" spc="-20" dirty="0">
                <a:solidFill>
                  <a:srgbClr val="FFFFFF"/>
                </a:solidFill>
                <a:latin typeface="Calibri"/>
                <a:cs typeface="Calibri"/>
              </a:rPr>
              <a:t>u</a:t>
            </a:r>
            <a:r>
              <a:rPr sz="1800" b="1" spc="-5" dirty="0">
                <a:solidFill>
                  <a:srgbClr val="FFFFFF"/>
                </a:solidFill>
                <a:latin typeface="Calibri"/>
                <a:cs typeface="Calibri"/>
              </a:rPr>
              <a:t>mu</a:t>
            </a:r>
            <a:r>
              <a:rPr sz="1800" b="1" dirty="0">
                <a:solidFill>
                  <a:srgbClr val="FFFFFF"/>
                </a:solidFill>
                <a:latin typeface="Calibri"/>
                <a:cs typeface="Calibri"/>
              </a:rPr>
              <a:t>m</a:t>
            </a:r>
            <a:endParaRPr sz="1800">
              <a:latin typeface="Calibri"/>
              <a:cs typeface="Calibri"/>
            </a:endParaRPr>
          </a:p>
        </p:txBody>
      </p:sp>
      <p:sp>
        <p:nvSpPr>
          <p:cNvPr id="19" name="object 19"/>
          <p:cNvSpPr/>
          <p:nvPr/>
        </p:nvSpPr>
        <p:spPr>
          <a:xfrm>
            <a:off x="1987295" y="2752344"/>
            <a:ext cx="1969770" cy="881634"/>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1962911" y="2804160"/>
            <a:ext cx="1829562" cy="842009"/>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052827" y="2796539"/>
            <a:ext cx="1841500" cy="753110"/>
          </a:xfrm>
          <a:custGeom>
            <a:avLst/>
            <a:gdLst/>
            <a:ahLst/>
            <a:cxnLst/>
            <a:rect l="l" t="t" r="r" b="b"/>
            <a:pathLst>
              <a:path w="1841500" h="753110">
                <a:moveTo>
                  <a:pt x="1464564" y="0"/>
                </a:moveTo>
                <a:lnTo>
                  <a:pt x="0" y="0"/>
                </a:lnTo>
                <a:lnTo>
                  <a:pt x="0" y="752856"/>
                </a:lnTo>
                <a:lnTo>
                  <a:pt x="1464564" y="752856"/>
                </a:lnTo>
                <a:lnTo>
                  <a:pt x="1840992" y="376427"/>
                </a:lnTo>
                <a:lnTo>
                  <a:pt x="1464564" y="0"/>
                </a:lnTo>
                <a:close/>
              </a:path>
            </a:pathLst>
          </a:custGeom>
          <a:solidFill>
            <a:srgbClr val="205868"/>
          </a:solidFill>
        </p:spPr>
        <p:txBody>
          <a:bodyPr wrap="square" lIns="0" tIns="0" rIns="0" bIns="0" rtlCol="0"/>
          <a:lstStyle/>
          <a:p>
            <a:endParaRPr/>
          </a:p>
        </p:txBody>
      </p:sp>
      <p:sp>
        <p:nvSpPr>
          <p:cNvPr id="22" name="object 22"/>
          <p:cNvSpPr/>
          <p:nvPr/>
        </p:nvSpPr>
        <p:spPr>
          <a:xfrm>
            <a:off x="2052827" y="2796539"/>
            <a:ext cx="1841500" cy="753110"/>
          </a:xfrm>
          <a:custGeom>
            <a:avLst/>
            <a:gdLst/>
            <a:ahLst/>
            <a:cxnLst/>
            <a:rect l="l" t="t" r="r" b="b"/>
            <a:pathLst>
              <a:path w="1841500" h="753110">
                <a:moveTo>
                  <a:pt x="0" y="0"/>
                </a:moveTo>
                <a:lnTo>
                  <a:pt x="1464564" y="0"/>
                </a:lnTo>
                <a:lnTo>
                  <a:pt x="1840992" y="376427"/>
                </a:lnTo>
                <a:lnTo>
                  <a:pt x="1464564" y="752856"/>
                </a:lnTo>
                <a:lnTo>
                  <a:pt x="0" y="752856"/>
                </a:lnTo>
                <a:lnTo>
                  <a:pt x="0" y="0"/>
                </a:lnTo>
                <a:close/>
              </a:path>
            </a:pathLst>
          </a:custGeom>
          <a:ln w="39624">
            <a:solidFill>
              <a:srgbClr val="FFFFFF"/>
            </a:solidFill>
          </a:ln>
        </p:spPr>
        <p:txBody>
          <a:bodyPr wrap="square" lIns="0" tIns="0" rIns="0" bIns="0" rtlCol="0"/>
          <a:lstStyle/>
          <a:p>
            <a:endParaRPr/>
          </a:p>
        </p:txBody>
      </p:sp>
      <p:sp>
        <p:nvSpPr>
          <p:cNvPr id="23" name="object 23"/>
          <p:cNvSpPr txBox="1"/>
          <p:nvPr/>
        </p:nvSpPr>
        <p:spPr>
          <a:xfrm>
            <a:off x="2501645" y="2928111"/>
            <a:ext cx="754380" cy="25400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Be</a:t>
            </a:r>
            <a:r>
              <a:rPr sz="1800" b="1" spc="-15" dirty="0">
                <a:solidFill>
                  <a:srgbClr val="FFFFFF"/>
                </a:solidFill>
                <a:latin typeface="Calibri"/>
                <a:cs typeface="Calibri"/>
              </a:rPr>
              <a:t>r</a:t>
            </a:r>
            <a:r>
              <a:rPr sz="1800" b="1" spc="-10" dirty="0">
                <a:solidFill>
                  <a:srgbClr val="FFFFFF"/>
                </a:solidFill>
                <a:latin typeface="Calibri"/>
                <a:cs typeface="Calibri"/>
              </a:rPr>
              <a:t>s</a:t>
            </a:r>
            <a:r>
              <a:rPr sz="1800" b="1" spc="-15" dirty="0">
                <a:solidFill>
                  <a:srgbClr val="FFFFFF"/>
                </a:solidFill>
                <a:latin typeface="Calibri"/>
                <a:cs typeface="Calibri"/>
              </a:rPr>
              <a:t>i</a:t>
            </a:r>
            <a:r>
              <a:rPr sz="1800" b="1" spc="-20" dirty="0">
                <a:solidFill>
                  <a:srgbClr val="FFFFFF"/>
                </a:solidFill>
                <a:latin typeface="Calibri"/>
                <a:cs typeface="Calibri"/>
              </a:rPr>
              <a:t>f</a:t>
            </a:r>
            <a:r>
              <a:rPr sz="1800" b="1" spc="-35" dirty="0">
                <a:solidFill>
                  <a:srgbClr val="FFFFFF"/>
                </a:solidFill>
                <a:latin typeface="Calibri"/>
                <a:cs typeface="Calibri"/>
              </a:rPr>
              <a:t>a</a:t>
            </a:r>
            <a:r>
              <a:rPr sz="1800" b="1" spc="-10" dirty="0">
                <a:solidFill>
                  <a:srgbClr val="FFFFFF"/>
                </a:solidFill>
                <a:latin typeface="Calibri"/>
                <a:cs typeface="Calibri"/>
              </a:rPr>
              <a:t>t</a:t>
            </a:r>
            <a:endParaRPr sz="1800">
              <a:latin typeface="Calibri"/>
              <a:cs typeface="Calibri"/>
            </a:endParaRPr>
          </a:p>
        </p:txBody>
      </p:sp>
      <p:sp>
        <p:nvSpPr>
          <p:cNvPr id="24" name="object 24"/>
          <p:cNvSpPr txBox="1"/>
          <p:nvPr/>
        </p:nvSpPr>
        <p:spPr>
          <a:xfrm>
            <a:off x="2132457" y="3202432"/>
            <a:ext cx="1493520" cy="254000"/>
          </a:xfrm>
          <a:prstGeom prst="rect">
            <a:avLst/>
          </a:prstGeom>
        </p:spPr>
        <p:txBody>
          <a:bodyPr vert="horz" wrap="square" lIns="0" tIns="0" rIns="0" bIns="0" rtlCol="0">
            <a:spAutoFit/>
          </a:bodyPr>
          <a:lstStyle/>
          <a:p>
            <a:pPr marL="12700">
              <a:lnSpc>
                <a:spcPct val="100000"/>
              </a:lnSpc>
            </a:pPr>
            <a:r>
              <a:rPr sz="1800" b="1" spc="-10" dirty="0">
                <a:solidFill>
                  <a:srgbClr val="FFFFFF"/>
                </a:solidFill>
                <a:latin typeface="Calibri"/>
                <a:cs typeface="Calibri"/>
              </a:rPr>
              <a:t>spes</a:t>
            </a:r>
            <a:r>
              <a:rPr sz="1800" b="1" spc="-15" dirty="0">
                <a:solidFill>
                  <a:srgbClr val="FFFFFF"/>
                </a:solidFill>
                <a:latin typeface="Calibri"/>
                <a:cs typeface="Calibri"/>
              </a:rPr>
              <a:t>i</a:t>
            </a:r>
            <a:r>
              <a:rPr sz="1800" b="1" dirty="0">
                <a:solidFill>
                  <a:srgbClr val="FFFFFF"/>
                </a:solidFill>
                <a:latin typeface="Calibri"/>
                <a:cs typeface="Calibri"/>
              </a:rPr>
              <a:t>f</a:t>
            </a:r>
            <a:r>
              <a:rPr sz="1800" b="1" spc="-15" dirty="0">
                <a:solidFill>
                  <a:srgbClr val="FFFFFF"/>
                </a:solidFill>
                <a:latin typeface="Calibri"/>
                <a:cs typeface="Calibri"/>
              </a:rPr>
              <a:t>i</a:t>
            </a:r>
            <a:r>
              <a:rPr sz="1800" b="1" spc="-10" dirty="0">
                <a:solidFill>
                  <a:srgbClr val="FFFFFF"/>
                </a:solidFill>
                <a:latin typeface="Calibri"/>
                <a:cs typeface="Calibri"/>
              </a:rPr>
              <a:t>k</a:t>
            </a:r>
            <a:r>
              <a:rPr sz="1800" b="1" spc="5" dirty="0">
                <a:solidFill>
                  <a:srgbClr val="FFFFFF"/>
                </a:solidFill>
                <a:latin typeface="Calibri"/>
                <a:cs typeface="Calibri"/>
              </a:rPr>
              <a:t> </a:t>
            </a:r>
            <a:r>
              <a:rPr sz="1800" b="1" spc="-10" dirty="0">
                <a:solidFill>
                  <a:srgbClr val="FFFFFF"/>
                </a:solidFill>
                <a:latin typeface="Calibri"/>
                <a:cs typeface="Calibri"/>
              </a:rPr>
              <a:t>t</a:t>
            </a:r>
            <a:r>
              <a:rPr sz="1800" b="1" spc="-20" dirty="0">
                <a:solidFill>
                  <a:srgbClr val="FFFFFF"/>
                </a:solidFill>
                <a:latin typeface="Calibri"/>
                <a:cs typeface="Calibri"/>
              </a:rPr>
              <a:t>h</a:t>
            </a:r>
            <a:r>
              <a:rPr sz="1800" b="1" spc="-10" dirty="0">
                <a:solidFill>
                  <a:srgbClr val="FFFFFF"/>
                </a:solidFill>
                <a:latin typeface="Calibri"/>
                <a:cs typeface="Calibri"/>
              </a:rPr>
              <a:t>d</a:t>
            </a:r>
            <a:r>
              <a:rPr sz="1800" b="1" spc="-5" dirty="0">
                <a:solidFill>
                  <a:srgbClr val="FFFFFF"/>
                </a:solidFill>
                <a:latin typeface="Calibri"/>
                <a:cs typeface="Calibri"/>
              </a:rPr>
              <a:t> MK</a:t>
            </a:r>
            <a:endParaRPr sz="1800">
              <a:latin typeface="Calibri"/>
              <a:cs typeface="Calibri"/>
            </a:endParaRPr>
          </a:p>
        </p:txBody>
      </p:sp>
      <p:sp>
        <p:nvSpPr>
          <p:cNvPr id="25" name="object 25"/>
          <p:cNvSpPr/>
          <p:nvPr/>
        </p:nvSpPr>
        <p:spPr>
          <a:xfrm>
            <a:off x="3005327" y="4376928"/>
            <a:ext cx="1969770" cy="884682"/>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3032760" y="4428744"/>
            <a:ext cx="1777745" cy="845058"/>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3070860" y="4421123"/>
            <a:ext cx="1841500" cy="756285"/>
          </a:xfrm>
          <a:custGeom>
            <a:avLst/>
            <a:gdLst/>
            <a:ahLst/>
            <a:cxnLst/>
            <a:rect l="l" t="t" r="r" b="b"/>
            <a:pathLst>
              <a:path w="1841500" h="756285">
                <a:moveTo>
                  <a:pt x="1463039" y="0"/>
                </a:moveTo>
                <a:lnTo>
                  <a:pt x="0" y="0"/>
                </a:lnTo>
                <a:lnTo>
                  <a:pt x="0" y="755903"/>
                </a:lnTo>
                <a:lnTo>
                  <a:pt x="1463039" y="755903"/>
                </a:lnTo>
                <a:lnTo>
                  <a:pt x="1840991" y="377951"/>
                </a:lnTo>
                <a:lnTo>
                  <a:pt x="1463039" y="0"/>
                </a:lnTo>
                <a:close/>
              </a:path>
            </a:pathLst>
          </a:custGeom>
          <a:solidFill>
            <a:srgbClr val="0000FF"/>
          </a:solidFill>
        </p:spPr>
        <p:txBody>
          <a:bodyPr wrap="square" lIns="0" tIns="0" rIns="0" bIns="0" rtlCol="0"/>
          <a:lstStyle/>
          <a:p>
            <a:endParaRPr/>
          </a:p>
        </p:txBody>
      </p:sp>
      <p:sp>
        <p:nvSpPr>
          <p:cNvPr id="28" name="object 28"/>
          <p:cNvSpPr/>
          <p:nvPr/>
        </p:nvSpPr>
        <p:spPr>
          <a:xfrm>
            <a:off x="3070860" y="4421123"/>
            <a:ext cx="1841500" cy="756285"/>
          </a:xfrm>
          <a:custGeom>
            <a:avLst/>
            <a:gdLst/>
            <a:ahLst/>
            <a:cxnLst/>
            <a:rect l="l" t="t" r="r" b="b"/>
            <a:pathLst>
              <a:path w="1841500" h="756285">
                <a:moveTo>
                  <a:pt x="0" y="0"/>
                </a:moveTo>
                <a:lnTo>
                  <a:pt x="1463039" y="0"/>
                </a:lnTo>
                <a:lnTo>
                  <a:pt x="1840991" y="377951"/>
                </a:lnTo>
                <a:lnTo>
                  <a:pt x="1463039" y="755903"/>
                </a:lnTo>
                <a:lnTo>
                  <a:pt x="0" y="755903"/>
                </a:lnTo>
                <a:lnTo>
                  <a:pt x="0" y="0"/>
                </a:lnTo>
                <a:close/>
              </a:path>
            </a:pathLst>
          </a:custGeom>
          <a:ln w="39624">
            <a:solidFill>
              <a:srgbClr val="FFFFFF"/>
            </a:solidFill>
          </a:ln>
        </p:spPr>
        <p:txBody>
          <a:bodyPr wrap="square" lIns="0" tIns="0" rIns="0" bIns="0" rtlCol="0"/>
          <a:lstStyle/>
          <a:p>
            <a:endParaRPr/>
          </a:p>
        </p:txBody>
      </p:sp>
      <p:sp>
        <p:nvSpPr>
          <p:cNvPr id="29" name="object 29"/>
          <p:cNvSpPr txBox="1"/>
          <p:nvPr/>
        </p:nvSpPr>
        <p:spPr>
          <a:xfrm>
            <a:off x="3202685" y="4554854"/>
            <a:ext cx="1386205" cy="528955"/>
          </a:xfrm>
          <a:prstGeom prst="rect">
            <a:avLst/>
          </a:prstGeom>
        </p:spPr>
        <p:txBody>
          <a:bodyPr vert="horz" wrap="square" lIns="0" tIns="0" rIns="0" bIns="0" rtlCol="0">
            <a:spAutoFit/>
          </a:bodyPr>
          <a:lstStyle/>
          <a:p>
            <a:pPr algn="ctr">
              <a:lnSpc>
                <a:spcPct val="100000"/>
              </a:lnSpc>
            </a:pPr>
            <a:r>
              <a:rPr sz="1800" b="1" spc="-20" dirty="0">
                <a:solidFill>
                  <a:srgbClr val="FFFFFF"/>
                </a:solidFill>
                <a:latin typeface="Calibri"/>
                <a:cs typeface="Calibri"/>
              </a:rPr>
              <a:t>d</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35" dirty="0">
                <a:solidFill>
                  <a:srgbClr val="FFFFFF"/>
                </a:solidFill>
                <a:latin typeface="Calibri"/>
                <a:cs typeface="Calibri"/>
              </a:rPr>
              <a:t>a</a:t>
            </a:r>
            <a:r>
              <a:rPr sz="1800" b="1" spc="-10" dirty="0">
                <a:solidFill>
                  <a:srgbClr val="FFFFFF"/>
                </a:solidFill>
                <a:latin typeface="Calibri"/>
                <a:cs typeface="Calibri"/>
              </a:rPr>
              <a:t>t</a:t>
            </a:r>
            <a:r>
              <a:rPr sz="1800" b="1" spc="25" dirty="0">
                <a:solidFill>
                  <a:srgbClr val="FFFFFF"/>
                </a:solidFill>
                <a:latin typeface="Calibri"/>
                <a:cs typeface="Calibri"/>
              </a:rPr>
              <a:t> </a:t>
            </a:r>
            <a:r>
              <a:rPr sz="1800" b="1" spc="-20" dirty="0">
                <a:solidFill>
                  <a:srgbClr val="FFFFFF"/>
                </a:solidFill>
                <a:latin typeface="Calibri"/>
                <a:cs typeface="Calibri"/>
              </a:rPr>
              <a:t>diu</a:t>
            </a:r>
            <a:r>
              <a:rPr sz="1800" b="1" spc="-35" dirty="0">
                <a:solidFill>
                  <a:srgbClr val="FFFFFF"/>
                </a:solidFill>
                <a:latin typeface="Calibri"/>
                <a:cs typeface="Calibri"/>
              </a:rPr>
              <a:t>k</a:t>
            </a:r>
            <a:r>
              <a:rPr sz="1800" b="1" spc="-20" dirty="0">
                <a:solidFill>
                  <a:srgbClr val="FFFFFF"/>
                </a:solidFill>
                <a:latin typeface="Calibri"/>
                <a:cs typeface="Calibri"/>
              </a:rPr>
              <a:t>u</a:t>
            </a:r>
            <a:r>
              <a:rPr sz="1800" b="1" dirty="0">
                <a:solidFill>
                  <a:srgbClr val="FFFFFF"/>
                </a:solidFill>
                <a:latin typeface="Calibri"/>
                <a:cs typeface="Calibri"/>
              </a:rPr>
              <a:t>r</a:t>
            </a:r>
            <a:r>
              <a:rPr sz="1800" b="1" spc="10" dirty="0">
                <a:solidFill>
                  <a:srgbClr val="FFFFFF"/>
                </a:solidFill>
                <a:latin typeface="Calibri"/>
                <a:cs typeface="Calibri"/>
              </a:rPr>
              <a:t> </a:t>
            </a:r>
            <a:r>
              <a:rPr sz="1800" b="1" spc="-10" dirty="0">
                <a:solidFill>
                  <a:srgbClr val="FFFFFF"/>
                </a:solidFill>
                <a:latin typeface="Calibri"/>
                <a:cs typeface="Calibri"/>
              </a:rPr>
              <a:t>/</a:t>
            </a:r>
            <a:endParaRPr sz="1800">
              <a:latin typeface="Calibri"/>
              <a:cs typeface="Calibri"/>
            </a:endParaRPr>
          </a:p>
          <a:p>
            <a:pPr marL="635" algn="ctr">
              <a:lnSpc>
                <a:spcPct val="100000"/>
              </a:lnSpc>
            </a:pPr>
            <a:r>
              <a:rPr sz="1800" b="1" spc="-10" dirty="0">
                <a:solidFill>
                  <a:srgbClr val="FFFFFF"/>
                </a:solidFill>
                <a:latin typeface="Calibri"/>
                <a:cs typeface="Calibri"/>
              </a:rPr>
              <a:t>d</a:t>
            </a:r>
            <a:r>
              <a:rPr sz="1800" b="1" spc="-20" dirty="0">
                <a:solidFill>
                  <a:srgbClr val="FFFFFF"/>
                </a:solidFill>
                <a:latin typeface="Calibri"/>
                <a:cs typeface="Calibri"/>
              </a:rPr>
              <a:t>i</a:t>
            </a:r>
            <a:r>
              <a:rPr sz="1800" b="1" dirty="0">
                <a:solidFill>
                  <a:srgbClr val="FFFFFF"/>
                </a:solidFill>
                <a:latin typeface="Calibri"/>
                <a:cs typeface="Calibri"/>
              </a:rPr>
              <a:t>am</a:t>
            </a:r>
            <a:r>
              <a:rPr sz="1800" b="1" spc="-35" dirty="0">
                <a:solidFill>
                  <a:srgbClr val="FFFFFF"/>
                </a:solidFill>
                <a:latin typeface="Calibri"/>
                <a:cs typeface="Calibri"/>
              </a:rPr>
              <a:t>a</a:t>
            </a:r>
            <a:r>
              <a:rPr sz="1800" b="1" dirty="0">
                <a:solidFill>
                  <a:srgbClr val="FFFFFF"/>
                </a:solidFill>
                <a:latin typeface="Calibri"/>
                <a:cs typeface="Calibri"/>
              </a:rPr>
              <a:t>ti</a:t>
            </a:r>
            <a:endParaRPr sz="1800">
              <a:latin typeface="Calibri"/>
              <a:cs typeface="Calibri"/>
            </a:endParaRPr>
          </a:p>
        </p:txBody>
      </p:sp>
      <p:sp>
        <p:nvSpPr>
          <p:cNvPr id="30" name="object 30"/>
          <p:cNvSpPr txBox="1"/>
          <p:nvPr/>
        </p:nvSpPr>
        <p:spPr>
          <a:xfrm>
            <a:off x="8539098" y="739394"/>
            <a:ext cx="1727835" cy="254000"/>
          </a:xfrm>
          <a:prstGeom prst="rect">
            <a:avLst/>
          </a:prstGeom>
        </p:spPr>
        <p:txBody>
          <a:bodyPr vert="horz" wrap="square" lIns="0" tIns="0" rIns="0" bIns="0" rtlCol="0">
            <a:spAutoFit/>
          </a:bodyPr>
          <a:lstStyle/>
          <a:p>
            <a:pPr marL="12700">
              <a:lnSpc>
                <a:spcPct val="100000"/>
              </a:lnSpc>
            </a:pPr>
            <a:r>
              <a:rPr sz="1800" spc="-20" dirty="0">
                <a:latin typeface="Calibri"/>
                <a:cs typeface="Calibri"/>
              </a:rPr>
              <a:t>M</a:t>
            </a:r>
            <a:r>
              <a:rPr sz="1800" spc="-40" dirty="0">
                <a:latin typeface="Calibri"/>
                <a:cs typeface="Calibri"/>
              </a:rPr>
              <a:t>at</a:t>
            </a:r>
            <a:r>
              <a:rPr sz="1800" spc="5" dirty="0">
                <a:latin typeface="Calibri"/>
                <a:cs typeface="Calibri"/>
              </a:rPr>
              <a:t>o</a:t>
            </a:r>
            <a:r>
              <a:rPr sz="1800" spc="-10" dirty="0">
                <a:latin typeface="Calibri"/>
                <a:cs typeface="Calibri"/>
              </a:rPr>
              <a:t>de</a:t>
            </a:r>
            <a:r>
              <a:rPr sz="1800" spc="20" dirty="0">
                <a:latin typeface="Calibri"/>
                <a:cs typeface="Calibri"/>
              </a:rPr>
              <a:t> </a:t>
            </a:r>
            <a:r>
              <a:rPr sz="1800" spc="-55"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a:t>
            </a:r>
            <a:endParaRPr sz="1800">
              <a:latin typeface="Calibri"/>
              <a:cs typeface="Calibri"/>
            </a:endParaRPr>
          </a:p>
        </p:txBody>
      </p:sp>
      <p:sp>
        <p:nvSpPr>
          <p:cNvPr id="31" name="object 31"/>
          <p:cNvSpPr/>
          <p:nvPr/>
        </p:nvSpPr>
        <p:spPr>
          <a:xfrm>
            <a:off x="7611998" y="803275"/>
            <a:ext cx="847725" cy="604520"/>
          </a:xfrm>
          <a:custGeom>
            <a:avLst/>
            <a:gdLst/>
            <a:ahLst/>
            <a:cxnLst/>
            <a:rect l="l" t="t" r="r" b="b"/>
            <a:pathLst>
              <a:path w="847725" h="604519">
                <a:moveTo>
                  <a:pt x="727501" y="40513"/>
                </a:moveTo>
                <a:lnTo>
                  <a:pt x="686180" y="49784"/>
                </a:lnTo>
                <a:lnTo>
                  <a:pt x="648080" y="62611"/>
                </a:lnTo>
                <a:lnTo>
                  <a:pt x="611758" y="77597"/>
                </a:lnTo>
                <a:lnTo>
                  <a:pt x="561340" y="103504"/>
                </a:lnTo>
                <a:lnTo>
                  <a:pt x="515874" y="133858"/>
                </a:lnTo>
                <a:lnTo>
                  <a:pt x="476250" y="167766"/>
                </a:lnTo>
                <a:lnTo>
                  <a:pt x="444119" y="204850"/>
                </a:lnTo>
                <a:lnTo>
                  <a:pt x="420370" y="244728"/>
                </a:lnTo>
                <a:lnTo>
                  <a:pt x="406907" y="286765"/>
                </a:lnTo>
                <a:lnTo>
                  <a:pt x="403859" y="324612"/>
                </a:lnTo>
                <a:lnTo>
                  <a:pt x="402335" y="335534"/>
                </a:lnTo>
                <a:lnTo>
                  <a:pt x="386079" y="379602"/>
                </a:lnTo>
                <a:lnTo>
                  <a:pt x="363600" y="412496"/>
                </a:lnTo>
                <a:lnTo>
                  <a:pt x="332867" y="444246"/>
                </a:lnTo>
                <a:lnTo>
                  <a:pt x="295275" y="473837"/>
                </a:lnTo>
                <a:lnTo>
                  <a:pt x="251968" y="500379"/>
                </a:lnTo>
                <a:lnTo>
                  <a:pt x="185927" y="530225"/>
                </a:lnTo>
                <a:lnTo>
                  <a:pt x="132587" y="547115"/>
                </a:lnTo>
                <a:lnTo>
                  <a:pt x="76707" y="558546"/>
                </a:lnTo>
                <a:lnTo>
                  <a:pt x="38861" y="562990"/>
                </a:lnTo>
                <a:lnTo>
                  <a:pt x="0" y="564388"/>
                </a:lnTo>
                <a:lnTo>
                  <a:pt x="761" y="604012"/>
                </a:lnTo>
                <a:lnTo>
                  <a:pt x="41148" y="602488"/>
                </a:lnTo>
                <a:lnTo>
                  <a:pt x="82169" y="597788"/>
                </a:lnTo>
                <a:lnTo>
                  <a:pt x="122174" y="590296"/>
                </a:lnTo>
                <a:lnTo>
                  <a:pt x="161290" y="580136"/>
                </a:lnTo>
                <a:lnTo>
                  <a:pt x="199135" y="567563"/>
                </a:lnTo>
                <a:lnTo>
                  <a:pt x="235076" y="552830"/>
                </a:lnTo>
                <a:lnTo>
                  <a:pt x="269494" y="536066"/>
                </a:lnTo>
                <a:lnTo>
                  <a:pt x="317119" y="506984"/>
                </a:lnTo>
                <a:lnTo>
                  <a:pt x="358775" y="474217"/>
                </a:lnTo>
                <a:lnTo>
                  <a:pt x="393446" y="438658"/>
                </a:lnTo>
                <a:lnTo>
                  <a:pt x="420116" y="399923"/>
                </a:lnTo>
                <a:lnTo>
                  <a:pt x="437387" y="358901"/>
                </a:lnTo>
                <a:lnTo>
                  <a:pt x="443865" y="315849"/>
                </a:lnTo>
                <a:lnTo>
                  <a:pt x="444373" y="303149"/>
                </a:lnTo>
                <a:lnTo>
                  <a:pt x="446150" y="292735"/>
                </a:lnTo>
                <a:lnTo>
                  <a:pt x="462660" y="249174"/>
                </a:lnTo>
                <a:lnTo>
                  <a:pt x="485267" y="216408"/>
                </a:lnTo>
                <a:lnTo>
                  <a:pt x="515747" y="185038"/>
                </a:lnTo>
                <a:lnTo>
                  <a:pt x="553466" y="155448"/>
                </a:lnTo>
                <a:lnTo>
                  <a:pt x="597026" y="129032"/>
                </a:lnTo>
                <a:lnTo>
                  <a:pt x="663067" y="99313"/>
                </a:lnTo>
                <a:lnTo>
                  <a:pt x="716279" y="82550"/>
                </a:lnTo>
                <a:lnTo>
                  <a:pt x="731987" y="79868"/>
                </a:lnTo>
                <a:lnTo>
                  <a:pt x="727501" y="40513"/>
                </a:lnTo>
                <a:close/>
              </a:path>
              <a:path w="847725" h="604519">
                <a:moveTo>
                  <a:pt x="824773" y="37211"/>
                </a:moveTo>
                <a:lnTo>
                  <a:pt x="745871" y="37211"/>
                </a:lnTo>
                <a:lnTo>
                  <a:pt x="752728" y="76326"/>
                </a:lnTo>
                <a:lnTo>
                  <a:pt x="731987" y="79868"/>
                </a:lnTo>
                <a:lnTo>
                  <a:pt x="736346" y="118110"/>
                </a:lnTo>
                <a:lnTo>
                  <a:pt x="847725" y="45592"/>
                </a:lnTo>
                <a:lnTo>
                  <a:pt x="824773" y="37211"/>
                </a:lnTo>
                <a:close/>
              </a:path>
              <a:path w="847725" h="604519">
                <a:moveTo>
                  <a:pt x="745871" y="37211"/>
                </a:moveTo>
                <a:lnTo>
                  <a:pt x="727501" y="40513"/>
                </a:lnTo>
                <a:lnTo>
                  <a:pt x="731987" y="79868"/>
                </a:lnTo>
                <a:lnTo>
                  <a:pt x="752728" y="76326"/>
                </a:lnTo>
                <a:lnTo>
                  <a:pt x="745871" y="37211"/>
                </a:lnTo>
                <a:close/>
              </a:path>
              <a:path w="847725" h="604519">
                <a:moveTo>
                  <a:pt x="722883" y="0"/>
                </a:moveTo>
                <a:lnTo>
                  <a:pt x="727501" y="40513"/>
                </a:lnTo>
                <a:lnTo>
                  <a:pt x="745871" y="37211"/>
                </a:lnTo>
                <a:lnTo>
                  <a:pt x="824773" y="37211"/>
                </a:lnTo>
                <a:lnTo>
                  <a:pt x="722883" y="0"/>
                </a:lnTo>
                <a:close/>
              </a:path>
            </a:pathLst>
          </a:custGeom>
          <a:solidFill>
            <a:srgbClr val="00AFEF"/>
          </a:solidFill>
        </p:spPr>
        <p:txBody>
          <a:bodyPr wrap="square" lIns="0" tIns="0" rIns="0" bIns="0" rtlCol="0"/>
          <a:lstStyle/>
          <a:p>
            <a:endParaRPr/>
          </a:p>
        </p:txBody>
      </p:sp>
      <p:sp>
        <p:nvSpPr>
          <p:cNvPr id="32" name="object 32"/>
          <p:cNvSpPr/>
          <p:nvPr/>
        </p:nvSpPr>
        <p:spPr>
          <a:xfrm>
            <a:off x="7612126" y="1368552"/>
            <a:ext cx="847725" cy="192405"/>
          </a:xfrm>
          <a:custGeom>
            <a:avLst/>
            <a:gdLst/>
            <a:ahLst/>
            <a:cxnLst/>
            <a:rect l="l" t="t" r="r" b="b"/>
            <a:pathLst>
              <a:path w="847725" h="192405">
                <a:moveTo>
                  <a:pt x="730250" y="73533"/>
                </a:moveTo>
                <a:lnTo>
                  <a:pt x="729285" y="112795"/>
                </a:lnTo>
                <a:lnTo>
                  <a:pt x="749426" y="113664"/>
                </a:lnTo>
                <a:lnTo>
                  <a:pt x="747649" y="153288"/>
                </a:lnTo>
                <a:lnTo>
                  <a:pt x="728290" y="153288"/>
                </a:lnTo>
                <a:lnTo>
                  <a:pt x="727328" y="192405"/>
                </a:lnTo>
                <a:lnTo>
                  <a:pt x="810571" y="153288"/>
                </a:lnTo>
                <a:lnTo>
                  <a:pt x="747649" y="153288"/>
                </a:lnTo>
                <a:lnTo>
                  <a:pt x="728311" y="152427"/>
                </a:lnTo>
                <a:lnTo>
                  <a:pt x="812404" y="152427"/>
                </a:lnTo>
                <a:lnTo>
                  <a:pt x="847598" y="135889"/>
                </a:lnTo>
                <a:lnTo>
                  <a:pt x="730250" y="73533"/>
                </a:lnTo>
                <a:close/>
              </a:path>
              <a:path w="847725" h="192405">
                <a:moveTo>
                  <a:pt x="729285" y="112795"/>
                </a:moveTo>
                <a:lnTo>
                  <a:pt x="728311" y="152427"/>
                </a:lnTo>
                <a:lnTo>
                  <a:pt x="747649" y="153288"/>
                </a:lnTo>
                <a:lnTo>
                  <a:pt x="749426" y="113664"/>
                </a:lnTo>
                <a:lnTo>
                  <a:pt x="729285" y="112795"/>
                </a:lnTo>
                <a:close/>
              </a:path>
              <a:path w="847725" h="192405">
                <a:moveTo>
                  <a:pt x="405080" y="84490"/>
                </a:moveTo>
                <a:lnTo>
                  <a:pt x="405638" y="87249"/>
                </a:lnTo>
                <a:lnTo>
                  <a:pt x="406653" y="89662"/>
                </a:lnTo>
                <a:lnTo>
                  <a:pt x="408177" y="91821"/>
                </a:lnTo>
                <a:lnTo>
                  <a:pt x="410082" y="94614"/>
                </a:lnTo>
                <a:lnTo>
                  <a:pt x="410972" y="95885"/>
                </a:lnTo>
                <a:lnTo>
                  <a:pt x="411988" y="97027"/>
                </a:lnTo>
                <a:lnTo>
                  <a:pt x="413130" y="98044"/>
                </a:lnTo>
                <a:lnTo>
                  <a:pt x="416051" y="100711"/>
                </a:lnTo>
                <a:lnTo>
                  <a:pt x="416814" y="101473"/>
                </a:lnTo>
                <a:lnTo>
                  <a:pt x="417702" y="102108"/>
                </a:lnTo>
                <a:lnTo>
                  <a:pt x="418592" y="102615"/>
                </a:lnTo>
                <a:lnTo>
                  <a:pt x="422655" y="105283"/>
                </a:lnTo>
                <a:lnTo>
                  <a:pt x="464057" y="120776"/>
                </a:lnTo>
                <a:lnTo>
                  <a:pt x="524509" y="133096"/>
                </a:lnTo>
                <a:lnTo>
                  <a:pt x="584834" y="141350"/>
                </a:lnTo>
                <a:lnTo>
                  <a:pt x="653669" y="148082"/>
                </a:lnTo>
                <a:lnTo>
                  <a:pt x="728311" y="152427"/>
                </a:lnTo>
                <a:lnTo>
                  <a:pt x="729285" y="112795"/>
                </a:lnTo>
                <a:lnTo>
                  <a:pt x="693547" y="111251"/>
                </a:lnTo>
                <a:lnTo>
                  <a:pt x="657225" y="108585"/>
                </a:lnTo>
                <a:lnTo>
                  <a:pt x="589660" y="101981"/>
                </a:lnTo>
                <a:lnTo>
                  <a:pt x="544829" y="96138"/>
                </a:lnTo>
                <a:lnTo>
                  <a:pt x="506095" y="89535"/>
                </a:lnTo>
                <a:lnTo>
                  <a:pt x="493507" y="86995"/>
                </a:lnTo>
                <a:lnTo>
                  <a:pt x="407924" y="86995"/>
                </a:lnTo>
                <a:lnTo>
                  <a:pt x="407525" y="86613"/>
                </a:lnTo>
                <a:lnTo>
                  <a:pt x="407289" y="86613"/>
                </a:lnTo>
                <a:lnTo>
                  <a:pt x="406778" y="85899"/>
                </a:lnTo>
                <a:lnTo>
                  <a:pt x="405885" y="85045"/>
                </a:lnTo>
                <a:lnTo>
                  <a:pt x="405256" y="84582"/>
                </a:lnTo>
                <a:lnTo>
                  <a:pt x="405080" y="84490"/>
                </a:lnTo>
                <a:close/>
              </a:path>
              <a:path w="847725" h="192405">
                <a:moveTo>
                  <a:pt x="406940" y="85822"/>
                </a:moveTo>
                <a:lnTo>
                  <a:pt x="407116" y="86222"/>
                </a:lnTo>
                <a:lnTo>
                  <a:pt x="407924" y="86995"/>
                </a:lnTo>
                <a:lnTo>
                  <a:pt x="406940" y="85822"/>
                </a:lnTo>
                <a:close/>
              </a:path>
              <a:path w="847725" h="192405">
                <a:moveTo>
                  <a:pt x="406957" y="85834"/>
                </a:moveTo>
                <a:lnTo>
                  <a:pt x="407924" y="86995"/>
                </a:lnTo>
                <a:lnTo>
                  <a:pt x="493507" y="86995"/>
                </a:lnTo>
                <a:lnTo>
                  <a:pt x="490615" y="86360"/>
                </a:lnTo>
                <a:lnTo>
                  <a:pt x="407670" y="86360"/>
                </a:lnTo>
                <a:lnTo>
                  <a:pt x="406957" y="85834"/>
                </a:lnTo>
                <a:close/>
              </a:path>
              <a:path w="847725" h="192405">
                <a:moveTo>
                  <a:pt x="406778" y="85899"/>
                </a:moveTo>
                <a:lnTo>
                  <a:pt x="407289" y="86613"/>
                </a:lnTo>
                <a:lnTo>
                  <a:pt x="407116" y="86222"/>
                </a:lnTo>
                <a:lnTo>
                  <a:pt x="406778" y="85899"/>
                </a:lnTo>
                <a:close/>
              </a:path>
              <a:path w="847725" h="192405">
                <a:moveTo>
                  <a:pt x="407116" y="86222"/>
                </a:moveTo>
                <a:lnTo>
                  <a:pt x="407289" y="86613"/>
                </a:lnTo>
                <a:lnTo>
                  <a:pt x="407525" y="86613"/>
                </a:lnTo>
                <a:lnTo>
                  <a:pt x="407116" y="86222"/>
                </a:lnTo>
                <a:close/>
              </a:path>
              <a:path w="847725" h="192405">
                <a:moveTo>
                  <a:pt x="406903" y="85739"/>
                </a:moveTo>
                <a:lnTo>
                  <a:pt x="407670" y="86360"/>
                </a:lnTo>
                <a:lnTo>
                  <a:pt x="406903" y="85739"/>
                </a:lnTo>
                <a:close/>
              </a:path>
              <a:path w="847725" h="192405">
                <a:moveTo>
                  <a:pt x="462667" y="79121"/>
                </a:moveTo>
                <a:lnTo>
                  <a:pt x="403987" y="79121"/>
                </a:lnTo>
                <a:lnTo>
                  <a:pt x="406875" y="85675"/>
                </a:lnTo>
                <a:lnTo>
                  <a:pt x="406984" y="85805"/>
                </a:lnTo>
                <a:lnTo>
                  <a:pt x="407670" y="86360"/>
                </a:lnTo>
                <a:lnTo>
                  <a:pt x="490615" y="86360"/>
                </a:lnTo>
                <a:lnTo>
                  <a:pt x="484250" y="84962"/>
                </a:lnTo>
                <a:lnTo>
                  <a:pt x="474852" y="82676"/>
                </a:lnTo>
                <a:lnTo>
                  <a:pt x="466217" y="80263"/>
                </a:lnTo>
                <a:lnTo>
                  <a:pt x="462667" y="79121"/>
                </a:lnTo>
                <a:close/>
              </a:path>
              <a:path w="847725" h="192405">
                <a:moveTo>
                  <a:pt x="406482" y="85485"/>
                </a:moveTo>
                <a:lnTo>
                  <a:pt x="406778" y="85899"/>
                </a:lnTo>
                <a:lnTo>
                  <a:pt x="407116" y="86222"/>
                </a:lnTo>
                <a:lnTo>
                  <a:pt x="406917" y="85805"/>
                </a:lnTo>
                <a:lnTo>
                  <a:pt x="406482" y="85485"/>
                </a:lnTo>
                <a:close/>
              </a:path>
              <a:path w="847725" h="192405">
                <a:moveTo>
                  <a:pt x="405885" y="85045"/>
                </a:moveTo>
                <a:lnTo>
                  <a:pt x="406778" y="85899"/>
                </a:lnTo>
                <a:lnTo>
                  <a:pt x="406482" y="85485"/>
                </a:lnTo>
                <a:lnTo>
                  <a:pt x="405885" y="85045"/>
                </a:lnTo>
                <a:close/>
              </a:path>
              <a:path w="847725" h="192405">
                <a:moveTo>
                  <a:pt x="406336" y="85280"/>
                </a:moveTo>
                <a:lnTo>
                  <a:pt x="406482" y="85485"/>
                </a:lnTo>
                <a:lnTo>
                  <a:pt x="406940" y="85822"/>
                </a:lnTo>
                <a:lnTo>
                  <a:pt x="406824" y="85675"/>
                </a:lnTo>
                <a:lnTo>
                  <a:pt x="406336" y="85280"/>
                </a:lnTo>
                <a:close/>
              </a:path>
              <a:path w="847725" h="192405">
                <a:moveTo>
                  <a:pt x="406113" y="83947"/>
                </a:moveTo>
                <a:lnTo>
                  <a:pt x="405383" y="83947"/>
                </a:lnTo>
                <a:lnTo>
                  <a:pt x="406824" y="85675"/>
                </a:lnTo>
                <a:lnTo>
                  <a:pt x="406113" y="83947"/>
                </a:lnTo>
                <a:close/>
              </a:path>
              <a:path w="847725" h="192405">
                <a:moveTo>
                  <a:pt x="405383" y="83947"/>
                </a:moveTo>
                <a:lnTo>
                  <a:pt x="406336" y="85280"/>
                </a:lnTo>
                <a:lnTo>
                  <a:pt x="406824" y="85675"/>
                </a:lnTo>
                <a:lnTo>
                  <a:pt x="405383" y="83947"/>
                </a:lnTo>
                <a:close/>
              </a:path>
              <a:path w="847725" h="192405">
                <a:moveTo>
                  <a:pt x="405017" y="84212"/>
                </a:moveTo>
                <a:lnTo>
                  <a:pt x="405885" y="85045"/>
                </a:lnTo>
                <a:lnTo>
                  <a:pt x="406482" y="85485"/>
                </a:lnTo>
                <a:lnTo>
                  <a:pt x="406336" y="85280"/>
                </a:lnTo>
                <a:lnTo>
                  <a:pt x="405017" y="84212"/>
                </a:lnTo>
                <a:close/>
              </a:path>
              <a:path w="847725" h="192405">
                <a:moveTo>
                  <a:pt x="403987" y="79121"/>
                </a:moveTo>
                <a:lnTo>
                  <a:pt x="404495" y="81914"/>
                </a:lnTo>
                <a:lnTo>
                  <a:pt x="405020" y="84215"/>
                </a:lnTo>
                <a:lnTo>
                  <a:pt x="406336" y="85280"/>
                </a:lnTo>
                <a:lnTo>
                  <a:pt x="405383" y="83947"/>
                </a:lnTo>
                <a:lnTo>
                  <a:pt x="406113" y="83947"/>
                </a:lnTo>
                <a:lnTo>
                  <a:pt x="403987" y="79121"/>
                </a:lnTo>
                <a:close/>
              </a:path>
              <a:path w="847725" h="192405">
                <a:moveTo>
                  <a:pt x="405017" y="84215"/>
                </a:moveTo>
                <a:lnTo>
                  <a:pt x="405080" y="84490"/>
                </a:lnTo>
                <a:lnTo>
                  <a:pt x="405256" y="84582"/>
                </a:lnTo>
                <a:lnTo>
                  <a:pt x="405885" y="85045"/>
                </a:lnTo>
                <a:lnTo>
                  <a:pt x="405017" y="84215"/>
                </a:lnTo>
                <a:close/>
              </a:path>
              <a:path w="847725" h="192405">
                <a:moveTo>
                  <a:pt x="380" y="0"/>
                </a:moveTo>
                <a:lnTo>
                  <a:pt x="0" y="39624"/>
                </a:lnTo>
                <a:lnTo>
                  <a:pt x="39624" y="40005"/>
                </a:lnTo>
                <a:lnTo>
                  <a:pt x="78867" y="40894"/>
                </a:lnTo>
                <a:lnTo>
                  <a:pt x="117221" y="42418"/>
                </a:lnTo>
                <a:lnTo>
                  <a:pt x="190880" y="47244"/>
                </a:lnTo>
                <a:lnTo>
                  <a:pt x="273939" y="55625"/>
                </a:lnTo>
                <a:lnTo>
                  <a:pt x="316992" y="61849"/>
                </a:lnTo>
                <a:lnTo>
                  <a:pt x="364108" y="70865"/>
                </a:lnTo>
                <a:lnTo>
                  <a:pt x="401574" y="82676"/>
                </a:lnTo>
                <a:lnTo>
                  <a:pt x="405080" y="84490"/>
                </a:lnTo>
                <a:lnTo>
                  <a:pt x="404495" y="81914"/>
                </a:lnTo>
                <a:lnTo>
                  <a:pt x="403987" y="79121"/>
                </a:lnTo>
                <a:lnTo>
                  <a:pt x="462667" y="79121"/>
                </a:lnTo>
                <a:lnTo>
                  <a:pt x="458724" y="77850"/>
                </a:lnTo>
                <a:lnTo>
                  <a:pt x="454532" y="76453"/>
                </a:lnTo>
                <a:lnTo>
                  <a:pt x="443865" y="76453"/>
                </a:lnTo>
                <a:lnTo>
                  <a:pt x="441306" y="70485"/>
                </a:lnTo>
                <a:lnTo>
                  <a:pt x="440871" y="69977"/>
                </a:lnTo>
                <a:lnTo>
                  <a:pt x="440181" y="69469"/>
                </a:lnTo>
                <a:lnTo>
                  <a:pt x="440435" y="69469"/>
                </a:lnTo>
                <a:lnTo>
                  <a:pt x="439674" y="68580"/>
                </a:lnTo>
                <a:lnTo>
                  <a:pt x="442238" y="68580"/>
                </a:lnTo>
                <a:lnTo>
                  <a:pt x="442214" y="68452"/>
                </a:lnTo>
                <a:lnTo>
                  <a:pt x="441071" y="65912"/>
                </a:lnTo>
                <a:lnTo>
                  <a:pt x="437515" y="60960"/>
                </a:lnTo>
                <a:lnTo>
                  <a:pt x="435991" y="58927"/>
                </a:lnTo>
                <a:lnTo>
                  <a:pt x="434975" y="58038"/>
                </a:lnTo>
                <a:lnTo>
                  <a:pt x="432053" y="55245"/>
                </a:lnTo>
                <a:lnTo>
                  <a:pt x="392938" y="37464"/>
                </a:lnTo>
                <a:lnTo>
                  <a:pt x="349250" y="27305"/>
                </a:lnTo>
                <a:lnTo>
                  <a:pt x="308864" y="20447"/>
                </a:lnTo>
                <a:lnTo>
                  <a:pt x="262635" y="14350"/>
                </a:lnTo>
                <a:lnTo>
                  <a:pt x="193801" y="7620"/>
                </a:lnTo>
                <a:lnTo>
                  <a:pt x="118745" y="2921"/>
                </a:lnTo>
                <a:lnTo>
                  <a:pt x="79755" y="1397"/>
                </a:lnTo>
                <a:lnTo>
                  <a:pt x="40004" y="381"/>
                </a:lnTo>
                <a:lnTo>
                  <a:pt x="380" y="0"/>
                </a:lnTo>
                <a:close/>
              </a:path>
              <a:path w="847725" h="192405">
                <a:moveTo>
                  <a:pt x="405014" y="84200"/>
                </a:moveTo>
                <a:close/>
              </a:path>
              <a:path w="847725" h="192405">
                <a:moveTo>
                  <a:pt x="441306" y="70485"/>
                </a:moveTo>
                <a:lnTo>
                  <a:pt x="443865" y="76453"/>
                </a:lnTo>
                <a:lnTo>
                  <a:pt x="443212" y="73278"/>
                </a:lnTo>
                <a:lnTo>
                  <a:pt x="442952" y="72136"/>
                </a:lnTo>
                <a:lnTo>
                  <a:pt x="442722" y="72136"/>
                </a:lnTo>
                <a:lnTo>
                  <a:pt x="441306" y="70485"/>
                </a:lnTo>
                <a:close/>
              </a:path>
              <a:path w="847725" h="192405">
                <a:moveTo>
                  <a:pt x="442726" y="71138"/>
                </a:moveTo>
                <a:lnTo>
                  <a:pt x="443356" y="73913"/>
                </a:lnTo>
                <a:lnTo>
                  <a:pt x="443865" y="76453"/>
                </a:lnTo>
                <a:lnTo>
                  <a:pt x="454532" y="76453"/>
                </a:lnTo>
                <a:lnTo>
                  <a:pt x="452627" y="75819"/>
                </a:lnTo>
                <a:lnTo>
                  <a:pt x="447675" y="73787"/>
                </a:lnTo>
                <a:lnTo>
                  <a:pt x="444246" y="72136"/>
                </a:lnTo>
                <a:lnTo>
                  <a:pt x="442726" y="71138"/>
                </a:lnTo>
                <a:close/>
              </a:path>
              <a:path w="847725" h="192405">
                <a:moveTo>
                  <a:pt x="441189" y="70211"/>
                </a:moveTo>
                <a:lnTo>
                  <a:pt x="441306" y="70485"/>
                </a:lnTo>
                <a:lnTo>
                  <a:pt x="442722" y="72136"/>
                </a:lnTo>
                <a:lnTo>
                  <a:pt x="441644" y="70555"/>
                </a:lnTo>
                <a:lnTo>
                  <a:pt x="441189" y="70211"/>
                </a:lnTo>
                <a:close/>
              </a:path>
              <a:path w="847725" h="192405">
                <a:moveTo>
                  <a:pt x="441632" y="70537"/>
                </a:moveTo>
                <a:lnTo>
                  <a:pt x="442722" y="72136"/>
                </a:lnTo>
                <a:lnTo>
                  <a:pt x="442952" y="72136"/>
                </a:lnTo>
                <a:lnTo>
                  <a:pt x="442750" y="71247"/>
                </a:lnTo>
                <a:lnTo>
                  <a:pt x="442595" y="71247"/>
                </a:lnTo>
                <a:lnTo>
                  <a:pt x="441632" y="70537"/>
                </a:lnTo>
                <a:close/>
              </a:path>
              <a:path w="847725" h="192405">
                <a:moveTo>
                  <a:pt x="441487" y="70326"/>
                </a:moveTo>
                <a:lnTo>
                  <a:pt x="441656" y="70555"/>
                </a:lnTo>
                <a:lnTo>
                  <a:pt x="442595" y="71247"/>
                </a:lnTo>
                <a:lnTo>
                  <a:pt x="441837" y="70555"/>
                </a:lnTo>
                <a:lnTo>
                  <a:pt x="441487" y="70326"/>
                </a:lnTo>
                <a:close/>
              </a:path>
              <a:path w="847725" h="192405">
                <a:moveTo>
                  <a:pt x="441837" y="70555"/>
                </a:moveTo>
                <a:lnTo>
                  <a:pt x="442595" y="71247"/>
                </a:lnTo>
                <a:lnTo>
                  <a:pt x="442750" y="71247"/>
                </a:lnTo>
                <a:lnTo>
                  <a:pt x="441837" y="70555"/>
                </a:lnTo>
                <a:close/>
              </a:path>
              <a:path w="847725" h="192405">
                <a:moveTo>
                  <a:pt x="442383" y="69342"/>
                </a:moveTo>
                <a:lnTo>
                  <a:pt x="440817" y="69342"/>
                </a:lnTo>
                <a:lnTo>
                  <a:pt x="441337" y="70098"/>
                </a:lnTo>
                <a:lnTo>
                  <a:pt x="441837" y="70555"/>
                </a:lnTo>
                <a:lnTo>
                  <a:pt x="442726" y="71138"/>
                </a:lnTo>
                <a:lnTo>
                  <a:pt x="442383" y="69342"/>
                </a:lnTo>
                <a:close/>
              </a:path>
              <a:path w="847725" h="192405">
                <a:moveTo>
                  <a:pt x="441325" y="70088"/>
                </a:moveTo>
                <a:lnTo>
                  <a:pt x="441487" y="70326"/>
                </a:lnTo>
                <a:lnTo>
                  <a:pt x="441837" y="70555"/>
                </a:lnTo>
                <a:lnTo>
                  <a:pt x="441325" y="70088"/>
                </a:lnTo>
                <a:close/>
              </a:path>
              <a:path w="847725" h="192405">
                <a:moveTo>
                  <a:pt x="441141" y="70098"/>
                </a:moveTo>
                <a:lnTo>
                  <a:pt x="441632" y="70537"/>
                </a:lnTo>
                <a:lnTo>
                  <a:pt x="441487" y="70326"/>
                </a:lnTo>
                <a:lnTo>
                  <a:pt x="441141" y="70098"/>
                </a:lnTo>
                <a:close/>
              </a:path>
              <a:path w="847725" h="192405">
                <a:moveTo>
                  <a:pt x="440871" y="69977"/>
                </a:moveTo>
                <a:lnTo>
                  <a:pt x="441306" y="70485"/>
                </a:lnTo>
                <a:lnTo>
                  <a:pt x="441189" y="70211"/>
                </a:lnTo>
                <a:lnTo>
                  <a:pt x="440871" y="69977"/>
                </a:lnTo>
                <a:close/>
              </a:path>
              <a:path w="847725" h="192405">
                <a:moveTo>
                  <a:pt x="441015" y="69804"/>
                </a:moveTo>
                <a:lnTo>
                  <a:pt x="441141" y="70098"/>
                </a:lnTo>
                <a:lnTo>
                  <a:pt x="441487" y="70326"/>
                </a:lnTo>
                <a:lnTo>
                  <a:pt x="441325" y="70088"/>
                </a:lnTo>
                <a:lnTo>
                  <a:pt x="441015" y="69804"/>
                </a:lnTo>
                <a:close/>
              </a:path>
              <a:path w="847725" h="192405">
                <a:moveTo>
                  <a:pt x="440762" y="69850"/>
                </a:moveTo>
                <a:lnTo>
                  <a:pt x="441189" y="70211"/>
                </a:lnTo>
                <a:lnTo>
                  <a:pt x="440762" y="69850"/>
                </a:lnTo>
                <a:close/>
              </a:path>
              <a:path w="847725" h="192405">
                <a:moveTo>
                  <a:pt x="439674" y="68580"/>
                </a:moveTo>
                <a:lnTo>
                  <a:pt x="440762" y="69850"/>
                </a:lnTo>
                <a:lnTo>
                  <a:pt x="441141" y="70098"/>
                </a:lnTo>
                <a:lnTo>
                  <a:pt x="441015" y="69804"/>
                </a:lnTo>
                <a:lnTo>
                  <a:pt x="439674" y="68580"/>
                </a:lnTo>
                <a:close/>
              </a:path>
              <a:path w="847725" h="192405">
                <a:moveTo>
                  <a:pt x="440817" y="69342"/>
                </a:moveTo>
                <a:lnTo>
                  <a:pt x="441015" y="69804"/>
                </a:lnTo>
                <a:lnTo>
                  <a:pt x="441325" y="70088"/>
                </a:lnTo>
                <a:lnTo>
                  <a:pt x="440817" y="69342"/>
                </a:lnTo>
                <a:close/>
              </a:path>
              <a:path w="847725" h="192405">
                <a:moveTo>
                  <a:pt x="440181" y="69469"/>
                </a:moveTo>
                <a:lnTo>
                  <a:pt x="440871" y="69977"/>
                </a:lnTo>
                <a:lnTo>
                  <a:pt x="440181" y="69469"/>
                </a:lnTo>
                <a:close/>
              </a:path>
              <a:path w="847725" h="192405">
                <a:moveTo>
                  <a:pt x="440435" y="69469"/>
                </a:moveTo>
                <a:lnTo>
                  <a:pt x="440181" y="69469"/>
                </a:lnTo>
                <a:lnTo>
                  <a:pt x="440762" y="69850"/>
                </a:lnTo>
                <a:lnTo>
                  <a:pt x="440435" y="69469"/>
                </a:lnTo>
                <a:close/>
              </a:path>
              <a:path w="847725" h="192405">
                <a:moveTo>
                  <a:pt x="442238" y="68580"/>
                </a:moveTo>
                <a:lnTo>
                  <a:pt x="439674" y="68580"/>
                </a:lnTo>
                <a:lnTo>
                  <a:pt x="441015" y="69804"/>
                </a:lnTo>
                <a:lnTo>
                  <a:pt x="440817" y="69342"/>
                </a:lnTo>
                <a:lnTo>
                  <a:pt x="442383" y="69342"/>
                </a:lnTo>
                <a:lnTo>
                  <a:pt x="442238" y="68580"/>
                </a:lnTo>
                <a:close/>
              </a:path>
            </a:pathLst>
          </a:custGeom>
          <a:solidFill>
            <a:srgbClr val="00AF50"/>
          </a:solidFill>
        </p:spPr>
        <p:txBody>
          <a:bodyPr wrap="square" lIns="0" tIns="0" rIns="0" bIns="0" rtlCol="0"/>
          <a:lstStyle/>
          <a:p>
            <a:endParaRPr/>
          </a:p>
        </p:txBody>
      </p:sp>
      <p:sp>
        <p:nvSpPr>
          <p:cNvPr id="33" name="object 33"/>
          <p:cNvSpPr/>
          <p:nvPr/>
        </p:nvSpPr>
        <p:spPr>
          <a:xfrm>
            <a:off x="9373361" y="2762630"/>
            <a:ext cx="464184" cy="352425"/>
          </a:xfrm>
          <a:custGeom>
            <a:avLst/>
            <a:gdLst/>
            <a:ahLst/>
            <a:cxnLst/>
            <a:rect l="l" t="t" r="r" b="b"/>
            <a:pathLst>
              <a:path w="464184" h="352425">
                <a:moveTo>
                  <a:pt x="343840" y="39834"/>
                </a:moveTo>
                <a:lnTo>
                  <a:pt x="333375" y="42672"/>
                </a:lnTo>
                <a:lnTo>
                  <a:pt x="332232" y="43180"/>
                </a:lnTo>
                <a:lnTo>
                  <a:pt x="330962" y="43688"/>
                </a:lnTo>
                <a:lnTo>
                  <a:pt x="293370" y="64262"/>
                </a:lnTo>
                <a:lnTo>
                  <a:pt x="261112" y="89027"/>
                </a:lnTo>
                <a:lnTo>
                  <a:pt x="235585" y="117729"/>
                </a:lnTo>
                <a:lnTo>
                  <a:pt x="216027" y="157607"/>
                </a:lnTo>
                <a:lnTo>
                  <a:pt x="212344" y="187325"/>
                </a:lnTo>
                <a:lnTo>
                  <a:pt x="211836" y="192532"/>
                </a:lnTo>
                <a:lnTo>
                  <a:pt x="187960" y="236728"/>
                </a:lnTo>
                <a:lnTo>
                  <a:pt x="149987" y="268605"/>
                </a:lnTo>
                <a:lnTo>
                  <a:pt x="99568" y="293878"/>
                </a:lnTo>
                <a:lnTo>
                  <a:pt x="61468" y="305435"/>
                </a:lnTo>
                <a:lnTo>
                  <a:pt x="21717" y="311531"/>
                </a:lnTo>
                <a:lnTo>
                  <a:pt x="0" y="312420"/>
                </a:lnTo>
                <a:lnTo>
                  <a:pt x="1524" y="352044"/>
                </a:lnTo>
                <a:lnTo>
                  <a:pt x="46228" y="348615"/>
                </a:lnTo>
                <a:lnTo>
                  <a:pt x="90932" y="338455"/>
                </a:lnTo>
                <a:lnTo>
                  <a:pt x="132588" y="322961"/>
                </a:lnTo>
                <a:lnTo>
                  <a:pt x="170053" y="302768"/>
                </a:lnTo>
                <a:lnTo>
                  <a:pt x="202311" y="278384"/>
                </a:lnTo>
                <a:lnTo>
                  <a:pt x="237744" y="235077"/>
                </a:lnTo>
                <a:lnTo>
                  <a:pt x="251721" y="192532"/>
                </a:lnTo>
                <a:lnTo>
                  <a:pt x="252603" y="177165"/>
                </a:lnTo>
                <a:lnTo>
                  <a:pt x="253365" y="171704"/>
                </a:lnTo>
                <a:lnTo>
                  <a:pt x="278130" y="128016"/>
                </a:lnTo>
                <a:lnTo>
                  <a:pt x="316230" y="96647"/>
                </a:lnTo>
                <a:lnTo>
                  <a:pt x="345926" y="80518"/>
                </a:lnTo>
                <a:lnTo>
                  <a:pt x="344932" y="80518"/>
                </a:lnTo>
                <a:lnTo>
                  <a:pt x="348742" y="79121"/>
                </a:lnTo>
                <a:lnTo>
                  <a:pt x="350201" y="79121"/>
                </a:lnTo>
                <a:lnTo>
                  <a:pt x="351936" y="78661"/>
                </a:lnTo>
                <a:lnTo>
                  <a:pt x="343840" y="39834"/>
                </a:lnTo>
                <a:close/>
              </a:path>
              <a:path w="464184" h="352425">
                <a:moveTo>
                  <a:pt x="462772" y="34925"/>
                </a:moveTo>
                <a:lnTo>
                  <a:pt x="361950" y="34925"/>
                </a:lnTo>
                <a:lnTo>
                  <a:pt x="372237" y="73279"/>
                </a:lnTo>
                <a:lnTo>
                  <a:pt x="351936" y="78661"/>
                </a:lnTo>
                <a:lnTo>
                  <a:pt x="359791" y="116332"/>
                </a:lnTo>
                <a:lnTo>
                  <a:pt x="462772" y="34925"/>
                </a:lnTo>
                <a:close/>
              </a:path>
              <a:path w="464184" h="352425">
                <a:moveTo>
                  <a:pt x="348742" y="79121"/>
                </a:moveTo>
                <a:lnTo>
                  <a:pt x="344932" y="80518"/>
                </a:lnTo>
                <a:lnTo>
                  <a:pt x="347067" y="79951"/>
                </a:lnTo>
                <a:lnTo>
                  <a:pt x="348742" y="79121"/>
                </a:lnTo>
                <a:close/>
              </a:path>
              <a:path w="464184" h="352425">
                <a:moveTo>
                  <a:pt x="347067" y="79951"/>
                </a:moveTo>
                <a:lnTo>
                  <a:pt x="344932" y="80518"/>
                </a:lnTo>
                <a:lnTo>
                  <a:pt x="345926" y="80518"/>
                </a:lnTo>
                <a:lnTo>
                  <a:pt x="347067" y="79951"/>
                </a:lnTo>
                <a:close/>
              </a:path>
              <a:path w="464184" h="352425">
                <a:moveTo>
                  <a:pt x="350201" y="79121"/>
                </a:moveTo>
                <a:lnTo>
                  <a:pt x="348742" y="79121"/>
                </a:lnTo>
                <a:lnTo>
                  <a:pt x="347067" y="79951"/>
                </a:lnTo>
                <a:lnTo>
                  <a:pt x="350201" y="79121"/>
                </a:lnTo>
                <a:close/>
              </a:path>
              <a:path w="464184" h="352425">
                <a:moveTo>
                  <a:pt x="361950" y="34925"/>
                </a:moveTo>
                <a:lnTo>
                  <a:pt x="343840" y="39834"/>
                </a:lnTo>
                <a:lnTo>
                  <a:pt x="351936" y="78661"/>
                </a:lnTo>
                <a:lnTo>
                  <a:pt x="372237" y="73279"/>
                </a:lnTo>
                <a:lnTo>
                  <a:pt x="361950" y="34925"/>
                </a:lnTo>
                <a:close/>
              </a:path>
              <a:path w="464184" h="352425">
                <a:moveTo>
                  <a:pt x="335534" y="0"/>
                </a:moveTo>
                <a:lnTo>
                  <a:pt x="343840" y="39834"/>
                </a:lnTo>
                <a:lnTo>
                  <a:pt x="361950" y="34925"/>
                </a:lnTo>
                <a:lnTo>
                  <a:pt x="462772" y="34925"/>
                </a:lnTo>
                <a:lnTo>
                  <a:pt x="464058" y="33909"/>
                </a:lnTo>
                <a:lnTo>
                  <a:pt x="335534" y="0"/>
                </a:lnTo>
                <a:close/>
              </a:path>
            </a:pathLst>
          </a:custGeom>
          <a:solidFill>
            <a:srgbClr val="00AFEF"/>
          </a:solidFill>
        </p:spPr>
        <p:txBody>
          <a:bodyPr wrap="square" lIns="0" tIns="0" rIns="0" bIns="0" rtlCol="0"/>
          <a:lstStyle/>
          <a:p>
            <a:endParaRPr/>
          </a:p>
        </p:txBody>
      </p:sp>
      <p:sp>
        <p:nvSpPr>
          <p:cNvPr id="34" name="object 34"/>
          <p:cNvSpPr txBox="1"/>
          <p:nvPr/>
        </p:nvSpPr>
        <p:spPr>
          <a:xfrm>
            <a:off x="8539098" y="1394460"/>
            <a:ext cx="1877060" cy="698500"/>
          </a:xfrm>
          <a:prstGeom prst="rect">
            <a:avLst/>
          </a:prstGeom>
        </p:spPr>
        <p:txBody>
          <a:bodyPr vert="horz" wrap="square" lIns="0" tIns="0" rIns="0" bIns="0" rtlCol="0">
            <a:spAutoFit/>
          </a:bodyPr>
          <a:lstStyle/>
          <a:p>
            <a:pPr marL="12700" marR="5080">
              <a:lnSpc>
                <a:spcPct val="162000"/>
              </a:lnSpc>
            </a:pPr>
            <a:r>
              <a:rPr sz="1800" spc="-110" dirty="0">
                <a:latin typeface="Calibri"/>
                <a:cs typeface="Calibri"/>
              </a:rPr>
              <a:t>T</a:t>
            </a:r>
            <a:r>
              <a:rPr sz="1800" spc="-10" dirty="0">
                <a:latin typeface="Calibri"/>
                <a:cs typeface="Calibri"/>
              </a:rPr>
              <a:t>u</a:t>
            </a:r>
            <a:r>
              <a:rPr sz="1800" spc="-45" dirty="0">
                <a:latin typeface="Calibri"/>
                <a:cs typeface="Calibri"/>
              </a:rPr>
              <a:t>g</a:t>
            </a:r>
            <a:r>
              <a:rPr sz="1800" dirty="0">
                <a:latin typeface="Calibri"/>
                <a:cs typeface="Calibri"/>
              </a:rPr>
              <a:t>as</a:t>
            </a:r>
            <a:r>
              <a:rPr sz="1800" spc="15" dirty="0">
                <a:latin typeface="Calibri"/>
                <a:cs typeface="Calibri"/>
              </a:rPr>
              <a:t> </a:t>
            </a:r>
            <a:r>
              <a:rPr sz="1800" spc="-30" dirty="0">
                <a:latin typeface="Calibri"/>
                <a:cs typeface="Calibri"/>
              </a:rPr>
              <a:t>A</a:t>
            </a:r>
            <a:r>
              <a:rPr sz="1800" spc="-10" dirty="0">
                <a:latin typeface="Calibri"/>
                <a:cs typeface="Calibri"/>
              </a:rPr>
              <a:t>k</a:t>
            </a:r>
            <a:r>
              <a:rPr sz="1800" spc="-25" dirty="0">
                <a:latin typeface="Calibri"/>
                <a:cs typeface="Calibri"/>
              </a:rPr>
              <a:t>h</a:t>
            </a:r>
            <a:r>
              <a:rPr sz="1800" spc="-5" dirty="0">
                <a:latin typeface="Calibri"/>
                <a:cs typeface="Calibri"/>
              </a:rPr>
              <a:t>i</a:t>
            </a:r>
            <a:r>
              <a:rPr sz="1800" spc="-10" dirty="0">
                <a:latin typeface="Calibri"/>
                <a:cs typeface="Calibri"/>
              </a:rPr>
              <a:t>r</a:t>
            </a:r>
            <a:r>
              <a:rPr sz="1800" spc="20" dirty="0">
                <a:latin typeface="Calibri"/>
                <a:cs typeface="Calibri"/>
              </a:rPr>
              <a:t> </a:t>
            </a:r>
            <a:r>
              <a:rPr sz="1800" dirty="0">
                <a:latin typeface="Calibri"/>
                <a:cs typeface="Calibri"/>
              </a:rPr>
              <a:t>/ </a:t>
            </a:r>
            <a:r>
              <a:rPr sz="1800" spc="-15" dirty="0">
                <a:latin typeface="Calibri"/>
                <a:cs typeface="Calibri"/>
              </a:rPr>
              <a:t>S</a:t>
            </a:r>
            <a:r>
              <a:rPr sz="1800" spc="-10" dirty="0">
                <a:latin typeface="Calibri"/>
                <a:cs typeface="Calibri"/>
              </a:rPr>
              <a:t>k</a:t>
            </a:r>
            <a:r>
              <a:rPr sz="1800" spc="-20" dirty="0">
                <a:latin typeface="Calibri"/>
                <a:cs typeface="Calibri"/>
              </a:rPr>
              <a:t>r</a:t>
            </a:r>
            <a:r>
              <a:rPr sz="1800" spc="-5" dirty="0">
                <a:latin typeface="Calibri"/>
                <a:cs typeface="Calibri"/>
              </a:rPr>
              <a:t>i</a:t>
            </a:r>
            <a:r>
              <a:rPr sz="1800" spc="-10" dirty="0">
                <a:latin typeface="Calibri"/>
                <a:cs typeface="Calibri"/>
              </a:rPr>
              <a:t>ps</a:t>
            </a:r>
            <a:r>
              <a:rPr sz="1800" dirty="0">
                <a:latin typeface="Calibri"/>
                <a:cs typeface="Calibri"/>
              </a:rPr>
              <a:t>i </a:t>
            </a:r>
            <a:r>
              <a:rPr sz="1800" spc="-15" dirty="0">
                <a:latin typeface="Calibri"/>
                <a:cs typeface="Calibri"/>
              </a:rPr>
              <a:t>S</a:t>
            </a:r>
            <a:r>
              <a:rPr sz="1800" spc="-40" dirty="0">
                <a:latin typeface="Calibri"/>
                <a:cs typeface="Calibri"/>
              </a:rPr>
              <a:t>t</a:t>
            </a:r>
            <a:r>
              <a:rPr sz="1800" spc="-25" dirty="0">
                <a:latin typeface="Calibri"/>
                <a:cs typeface="Calibri"/>
              </a:rPr>
              <a:t>a</a:t>
            </a:r>
            <a:r>
              <a:rPr sz="1800" dirty="0">
                <a:latin typeface="Calibri"/>
                <a:cs typeface="Calibri"/>
              </a:rPr>
              <a:t>t</a:t>
            </a:r>
            <a:r>
              <a:rPr sz="1800" spc="-10" dirty="0">
                <a:latin typeface="Calibri"/>
                <a:cs typeface="Calibri"/>
              </a:rPr>
              <a:t>i</a:t>
            </a:r>
            <a:r>
              <a:rPr sz="1800" spc="-35" dirty="0">
                <a:latin typeface="Calibri"/>
                <a:cs typeface="Calibri"/>
              </a:rPr>
              <a:t>s</a:t>
            </a:r>
            <a:r>
              <a:rPr sz="1800" dirty="0">
                <a:latin typeface="Calibri"/>
                <a:cs typeface="Calibri"/>
              </a:rPr>
              <a:t>t</a:t>
            </a:r>
            <a:r>
              <a:rPr sz="1800" spc="-10" dirty="0">
                <a:latin typeface="Calibri"/>
                <a:cs typeface="Calibri"/>
              </a:rPr>
              <a:t>ik</a:t>
            </a:r>
            <a:endParaRPr sz="1800">
              <a:latin typeface="Calibri"/>
              <a:cs typeface="Calibri"/>
            </a:endParaRPr>
          </a:p>
        </p:txBody>
      </p:sp>
      <p:sp>
        <p:nvSpPr>
          <p:cNvPr id="35" name="object 35"/>
          <p:cNvSpPr txBox="1"/>
          <p:nvPr/>
        </p:nvSpPr>
        <p:spPr>
          <a:xfrm>
            <a:off x="9917048" y="2670048"/>
            <a:ext cx="1727835" cy="254000"/>
          </a:xfrm>
          <a:prstGeom prst="rect">
            <a:avLst/>
          </a:prstGeom>
        </p:spPr>
        <p:txBody>
          <a:bodyPr vert="horz" wrap="square" lIns="0" tIns="0" rIns="0" bIns="0" rtlCol="0">
            <a:spAutoFit/>
          </a:bodyPr>
          <a:lstStyle/>
          <a:p>
            <a:pPr marL="12700">
              <a:lnSpc>
                <a:spcPct val="100000"/>
              </a:lnSpc>
            </a:pPr>
            <a:r>
              <a:rPr sz="1800" spc="-20" dirty="0">
                <a:latin typeface="Calibri"/>
                <a:cs typeface="Calibri"/>
              </a:rPr>
              <a:t>M</a:t>
            </a:r>
            <a:r>
              <a:rPr sz="1800" spc="-40" dirty="0">
                <a:latin typeface="Calibri"/>
                <a:cs typeface="Calibri"/>
              </a:rPr>
              <a:t>at</a:t>
            </a:r>
            <a:r>
              <a:rPr sz="1800" spc="5" dirty="0">
                <a:latin typeface="Calibri"/>
                <a:cs typeface="Calibri"/>
              </a:rPr>
              <a:t>o</a:t>
            </a:r>
            <a:r>
              <a:rPr sz="1800" spc="-10" dirty="0">
                <a:latin typeface="Calibri"/>
                <a:cs typeface="Calibri"/>
              </a:rPr>
              <a:t>de</a:t>
            </a:r>
            <a:r>
              <a:rPr sz="1800" spc="20" dirty="0">
                <a:latin typeface="Calibri"/>
                <a:cs typeface="Calibri"/>
              </a:rPr>
              <a:t> </a:t>
            </a:r>
            <a:r>
              <a:rPr sz="1800" spc="-55" dirty="0">
                <a:latin typeface="Calibri"/>
                <a:cs typeface="Calibri"/>
              </a:rPr>
              <a:t>P</a:t>
            </a:r>
            <a:r>
              <a:rPr sz="1800" spc="-20" dirty="0">
                <a:latin typeface="Calibri"/>
                <a:cs typeface="Calibri"/>
              </a:rPr>
              <a:t>e</a:t>
            </a:r>
            <a:r>
              <a:rPr sz="1800" spc="-10" dirty="0">
                <a:latin typeface="Calibri"/>
                <a:cs typeface="Calibri"/>
              </a:rPr>
              <a:t>n</a:t>
            </a:r>
            <a:r>
              <a:rPr sz="1800" spc="-20" dirty="0">
                <a:latin typeface="Calibri"/>
                <a:cs typeface="Calibri"/>
              </a:rPr>
              <a:t>e</a:t>
            </a:r>
            <a:r>
              <a:rPr sz="1800" spc="-5" dirty="0">
                <a:latin typeface="Calibri"/>
                <a:cs typeface="Calibri"/>
              </a:rPr>
              <a:t>li</a:t>
            </a:r>
            <a:r>
              <a:rPr sz="1800" dirty="0">
                <a:latin typeface="Calibri"/>
                <a:cs typeface="Calibri"/>
              </a:rPr>
              <a:t>t</a:t>
            </a:r>
            <a:r>
              <a:rPr sz="1800" spc="-10" dirty="0">
                <a:latin typeface="Calibri"/>
                <a:cs typeface="Calibri"/>
              </a:rPr>
              <a:t>i</a:t>
            </a:r>
            <a:r>
              <a:rPr sz="1800" dirty="0">
                <a:latin typeface="Calibri"/>
                <a:cs typeface="Calibri"/>
              </a:rPr>
              <a:t>an</a:t>
            </a:r>
            <a:endParaRPr sz="1800">
              <a:latin typeface="Calibri"/>
              <a:cs typeface="Calibri"/>
            </a:endParaRPr>
          </a:p>
        </p:txBody>
      </p:sp>
      <p:sp>
        <p:nvSpPr>
          <p:cNvPr id="36" name="object 36"/>
          <p:cNvSpPr/>
          <p:nvPr/>
        </p:nvSpPr>
        <p:spPr>
          <a:xfrm>
            <a:off x="7611998" y="1368552"/>
            <a:ext cx="847725" cy="625475"/>
          </a:xfrm>
          <a:custGeom>
            <a:avLst/>
            <a:gdLst/>
            <a:ahLst/>
            <a:cxnLst/>
            <a:rect l="l" t="t" r="r" b="b"/>
            <a:pathLst>
              <a:path w="847725" h="625475">
                <a:moveTo>
                  <a:pt x="727482" y="584484"/>
                </a:moveTo>
                <a:lnTo>
                  <a:pt x="722629" y="625094"/>
                </a:lnTo>
                <a:lnTo>
                  <a:pt x="825877" y="587883"/>
                </a:lnTo>
                <a:lnTo>
                  <a:pt x="745744" y="587883"/>
                </a:lnTo>
                <a:lnTo>
                  <a:pt x="727482" y="584484"/>
                </a:lnTo>
                <a:close/>
              </a:path>
              <a:path w="847725" h="625475">
                <a:moveTo>
                  <a:pt x="732173" y="545218"/>
                </a:moveTo>
                <a:lnTo>
                  <a:pt x="727482" y="584484"/>
                </a:lnTo>
                <a:lnTo>
                  <a:pt x="745744" y="587883"/>
                </a:lnTo>
                <a:lnTo>
                  <a:pt x="752855" y="548894"/>
                </a:lnTo>
                <a:lnTo>
                  <a:pt x="732173" y="545218"/>
                </a:lnTo>
                <a:close/>
              </a:path>
              <a:path w="847725" h="625475">
                <a:moveTo>
                  <a:pt x="736726" y="507111"/>
                </a:moveTo>
                <a:lnTo>
                  <a:pt x="732173" y="545218"/>
                </a:lnTo>
                <a:lnTo>
                  <a:pt x="752855" y="548894"/>
                </a:lnTo>
                <a:lnTo>
                  <a:pt x="745744" y="587883"/>
                </a:lnTo>
                <a:lnTo>
                  <a:pt x="825877" y="587883"/>
                </a:lnTo>
                <a:lnTo>
                  <a:pt x="847725" y="580009"/>
                </a:lnTo>
                <a:lnTo>
                  <a:pt x="736726" y="507111"/>
                </a:lnTo>
                <a:close/>
              </a:path>
              <a:path w="847725" h="625475">
                <a:moveTo>
                  <a:pt x="761" y="0"/>
                </a:moveTo>
                <a:lnTo>
                  <a:pt x="0" y="39624"/>
                </a:lnTo>
                <a:lnTo>
                  <a:pt x="19811" y="40005"/>
                </a:lnTo>
                <a:lnTo>
                  <a:pt x="38734" y="41148"/>
                </a:lnTo>
                <a:lnTo>
                  <a:pt x="76707" y="45720"/>
                </a:lnTo>
                <a:lnTo>
                  <a:pt x="132206" y="57658"/>
                </a:lnTo>
                <a:lnTo>
                  <a:pt x="185674" y="75184"/>
                </a:lnTo>
                <a:lnTo>
                  <a:pt x="251714" y="106172"/>
                </a:lnTo>
                <a:lnTo>
                  <a:pt x="294894" y="133731"/>
                </a:lnTo>
                <a:lnTo>
                  <a:pt x="332740" y="164592"/>
                </a:lnTo>
                <a:lnTo>
                  <a:pt x="363474" y="197738"/>
                </a:lnTo>
                <a:lnTo>
                  <a:pt x="385952" y="232028"/>
                </a:lnTo>
                <a:lnTo>
                  <a:pt x="402208" y="278130"/>
                </a:lnTo>
                <a:lnTo>
                  <a:pt x="404241" y="300863"/>
                </a:lnTo>
                <a:lnTo>
                  <a:pt x="404875" y="313944"/>
                </a:lnTo>
                <a:lnTo>
                  <a:pt x="414654" y="358139"/>
                </a:lnTo>
                <a:lnTo>
                  <a:pt x="435101" y="400303"/>
                </a:lnTo>
                <a:lnTo>
                  <a:pt x="464566" y="439800"/>
                </a:lnTo>
                <a:lnTo>
                  <a:pt x="501523" y="476123"/>
                </a:lnTo>
                <a:lnTo>
                  <a:pt x="545210" y="508888"/>
                </a:lnTo>
                <a:lnTo>
                  <a:pt x="611504" y="545973"/>
                </a:lnTo>
                <a:lnTo>
                  <a:pt x="647826" y="561467"/>
                </a:lnTo>
                <a:lnTo>
                  <a:pt x="686053" y="574801"/>
                </a:lnTo>
                <a:lnTo>
                  <a:pt x="727482" y="584484"/>
                </a:lnTo>
                <a:lnTo>
                  <a:pt x="732173" y="545218"/>
                </a:lnTo>
                <a:lnTo>
                  <a:pt x="716406" y="542417"/>
                </a:lnTo>
                <a:lnTo>
                  <a:pt x="698246" y="537083"/>
                </a:lnTo>
                <a:lnTo>
                  <a:pt x="629539" y="510667"/>
                </a:lnTo>
                <a:lnTo>
                  <a:pt x="582295" y="485394"/>
                </a:lnTo>
                <a:lnTo>
                  <a:pt x="540511" y="456692"/>
                </a:lnTo>
                <a:lnTo>
                  <a:pt x="505078" y="425196"/>
                </a:lnTo>
                <a:lnTo>
                  <a:pt x="477011" y="391922"/>
                </a:lnTo>
                <a:lnTo>
                  <a:pt x="457073" y="357759"/>
                </a:lnTo>
                <a:lnTo>
                  <a:pt x="444373" y="312165"/>
                </a:lnTo>
                <a:lnTo>
                  <a:pt x="443865" y="299085"/>
                </a:lnTo>
                <a:lnTo>
                  <a:pt x="443102" y="283972"/>
                </a:lnTo>
                <a:lnTo>
                  <a:pt x="432943" y="240411"/>
                </a:lnTo>
                <a:lnTo>
                  <a:pt x="412369" y="198627"/>
                </a:lnTo>
                <a:lnTo>
                  <a:pt x="383031" y="159512"/>
                </a:lnTo>
                <a:lnTo>
                  <a:pt x="345948" y="123317"/>
                </a:lnTo>
                <a:lnTo>
                  <a:pt x="302259" y="90550"/>
                </a:lnTo>
                <a:lnTo>
                  <a:pt x="235330" y="53339"/>
                </a:lnTo>
                <a:lnTo>
                  <a:pt x="199390" y="37973"/>
                </a:lnTo>
                <a:lnTo>
                  <a:pt x="161417" y="24892"/>
                </a:lnTo>
                <a:lnTo>
                  <a:pt x="122174" y="14224"/>
                </a:lnTo>
                <a:lnTo>
                  <a:pt x="82169" y="6476"/>
                </a:lnTo>
                <a:lnTo>
                  <a:pt x="41275" y="1650"/>
                </a:lnTo>
                <a:lnTo>
                  <a:pt x="20574" y="381"/>
                </a:lnTo>
                <a:lnTo>
                  <a:pt x="761" y="0"/>
                </a:lnTo>
                <a:close/>
              </a:path>
            </a:pathLst>
          </a:custGeom>
          <a:solidFill>
            <a:srgbClr val="974707"/>
          </a:solidFill>
        </p:spPr>
        <p:txBody>
          <a:bodyPr wrap="square" lIns="0" tIns="0" rIns="0" bIns="0" rtlCol="0"/>
          <a:lstStyle/>
          <a:p>
            <a:endParaRPr/>
          </a:p>
        </p:txBody>
      </p:sp>
    </p:spTree>
    <p:extLst>
      <p:ext uri="{BB962C8B-B14F-4D97-AF65-F5344CB8AC3E}">
        <p14:creationId xmlns:p14="http://schemas.microsoft.com/office/powerpoint/2010/main" val="593518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4536A"/>
          </a:solidFill>
        </p:spPr>
        <p:txBody>
          <a:bodyPr wrap="square" lIns="0" tIns="0" rIns="0" bIns="0" rtlCol="0"/>
          <a:lstStyle/>
          <a:p>
            <a:endParaRPr/>
          </a:p>
        </p:txBody>
      </p:sp>
      <p:sp>
        <p:nvSpPr>
          <p:cNvPr id="4" name="object 4"/>
          <p:cNvSpPr/>
          <p:nvPr/>
        </p:nvSpPr>
        <p:spPr>
          <a:xfrm>
            <a:off x="11960352" y="0"/>
            <a:ext cx="152400" cy="311150"/>
          </a:xfrm>
          <a:custGeom>
            <a:avLst/>
            <a:gdLst/>
            <a:ahLst/>
            <a:cxnLst/>
            <a:rect l="l" t="t" r="r" b="b"/>
            <a:pathLst>
              <a:path w="152400" h="311150">
                <a:moveTo>
                  <a:pt x="0" y="310896"/>
                </a:moveTo>
                <a:lnTo>
                  <a:pt x="152400" y="310896"/>
                </a:lnTo>
                <a:lnTo>
                  <a:pt x="152400" y="0"/>
                </a:lnTo>
                <a:lnTo>
                  <a:pt x="0" y="0"/>
                </a:lnTo>
                <a:lnTo>
                  <a:pt x="0" y="310896"/>
                </a:lnTo>
                <a:close/>
              </a:path>
            </a:pathLst>
          </a:custGeom>
          <a:solidFill>
            <a:srgbClr val="44536A"/>
          </a:solidFill>
        </p:spPr>
        <p:txBody>
          <a:bodyPr wrap="square" lIns="0" tIns="0" rIns="0" bIns="0" rtlCol="0"/>
          <a:lstStyle/>
          <a:p>
            <a:endParaRPr/>
          </a:p>
        </p:txBody>
      </p:sp>
      <p:sp>
        <p:nvSpPr>
          <p:cNvPr id="6" name="object 6"/>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EC7C30"/>
          </a:solidFill>
        </p:spPr>
        <p:txBody>
          <a:bodyPr wrap="square" lIns="0" tIns="0" rIns="0" bIns="0" rtlCol="0"/>
          <a:lstStyle/>
          <a:p>
            <a:endParaRPr/>
          </a:p>
        </p:txBody>
      </p:sp>
      <p:sp>
        <p:nvSpPr>
          <p:cNvPr id="7" name="object 7"/>
          <p:cNvSpPr/>
          <p:nvPr/>
        </p:nvSpPr>
        <p:spPr>
          <a:xfrm>
            <a:off x="11960352" y="307847"/>
            <a:ext cx="152400" cy="91440"/>
          </a:xfrm>
          <a:custGeom>
            <a:avLst/>
            <a:gdLst/>
            <a:ahLst/>
            <a:cxnLst/>
            <a:rect l="l" t="t" r="r" b="b"/>
            <a:pathLst>
              <a:path w="152400" h="91439">
                <a:moveTo>
                  <a:pt x="0" y="91440"/>
                </a:moveTo>
                <a:lnTo>
                  <a:pt x="152400" y="91440"/>
                </a:lnTo>
                <a:lnTo>
                  <a:pt x="152400" y="0"/>
                </a:lnTo>
                <a:lnTo>
                  <a:pt x="0" y="0"/>
                </a:lnTo>
                <a:lnTo>
                  <a:pt x="0" y="91440"/>
                </a:lnTo>
                <a:close/>
              </a:path>
            </a:pathLst>
          </a:custGeom>
          <a:solidFill>
            <a:srgbClr val="EC7C30"/>
          </a:solidFill>
        </p:spPr>
        <p:txBody>
          <a:bodyPr wrap="square" lIns="0" tIns="0" rIns="0" bIns="0" rtlCol="0"/>
          <a:lstStyle/>
          <a:p>
            <a:endParaRPr/>
          </a:p>
        </p:txBody>
      </p:sp>
      <p:sp>
        <p:nvSpPr>
          <p:cNvPr id="9" name="object 9"/>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EC7C30"/>
          </a:solidFill>
        </p:spPr>
        <p:txBody>
          <a:bodyPr wrap="square" lIns="0" tIns="0" rIns="0" bIns="0" rtlCol="0"/>
          <a:lstStyle/>
          <a:p>
            <a:endParaRPr/>
          </a:p>
        </p:txBody>
      </p:sp>
      <p:sp>
        <p:nvSpPr>
          <p:cNvPr id="10" name="object 10"/>
          <p:cNvSpPr/>
          <p:nvPr/>
        </p:nvSpPr>
        <p:spPr>
          <a:xfrm>
            <a:off x="11960352" y="359663"/>
            <a:ext cx="152400" cy="91440"/>
          </a:xfrm>
          <a:custGeom>
            <a:avLst/>
            <a:gdLst/>
            <a:ahLst/>
            <a:cxnLst/>
            <a:rect l="l" t="t" r="r" b="b"/>
            <a:pathLst>
              <a:path w="152400" h="91440">
                <a:moveTo>
                  <a:pt x="0" y="91440"/>
                </a:moveTo>
                <a:lnTo>
                  <a:pt x="152400" y="91440"/>
                </a:lnTo>
                <a:lnTo>
                  <a:pt x="152400" y="0"/>
                </a:lnTo>
                <a:lnTo>
                  <a:pt x="0" y="0"/>
                </a:lnTo>
                <a:lnTo>
                  <a:pt x="0" y="91440"/>
                </a:lnTo>
                <a:close/>
              </a:path>
            </a:pathLst>
          </a:custGeom>
          <a:solidFill>
            <a:srgbClr val="EC7C30"/>
          </a:solidFill>
        </p:spPr>
        <p:txBody>
          <a:bodyPr wrap="square" lIns="0" tIns="0" rIns="0" bIns="0" rtlCol="0"/>
          <a:lstStyle/>
          <a:p>
            <a:endParaRPr/>
          </a:p>
        </p:txBody>
      </p:sp>
      <p:sp>
        <p:nvSpPr>
          <p:cNvPr id="12" name="object 12"/>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EC7C30"/>
          </a:solidFill>
        </p:spPr>
        <p:txBody>
          <a:bodyPr wrap="square" lIns="0" tIns="0" rIns="0" bIns="0" rtlCol="0"/>
          <a:lstStyle/>
          <a:p>
            <a:endParaRPr/>
          </a:p>
        </p:txBody>
      </p:sp>
      <p:sp>
        <p:nvSpPr>
          <p:cNvPr id="14" name="object 14"/>
          <p:cNvSpPr/>
          <p:nvPr/>
        </p:nvSpPr>
        <p:spPr>
          <a:xfrm>
            <a:off x="7221346" y="894588"/>
            <a:ext cx="4084320" cy="0"/>
          </a:xfrm>
          <a:custGeom>
            <a:avLst/>
            <a:gdLst/>
            <a:ahLst/>
            <a:cxnLst/>
            <a:rect l="l" t="t" r="r" b="b"/>
            <a:pathLst>
              <a:path w="4084320">
                <a:moveTo>
                  <a:pt x="0" y="0"/>
                </a:moveTo>
                <a:lnTo>
                  <a:pt x="4084320" y="0"/>
                </a:lnTo>
              </a:path>
            </a:pathLst>
          </a:custGeom>
          <a:ln w="28701">
            <a:solidFill>
              <a:srgbClr val="FFFFFF"/>
            </a:solidFill>
          </a:ln>
        </p:spPr>
        <p:txBody>
          <a:bodyPr wrap="square" lIns="0" tIns="0" rIns="0" bIns="0" rtlCol="0"/>
          <a:lstStyle/>
          <a:p>
            <a:endParaRPr/>
          </a:p>
        </p:txBody>
      </p:sp>
      <p:sp>
        <p:nvSpPr>
          <p:cNvPr id="15" name="object 15"/>
          <p:cNvSpPr/>
          <p:nvPr/>
        </p:nvSpPr>
        <p:spPr>
          <a:xfrm>
            <a:off x="9832847" y="588263"/>
            <a:ext cx="2133600" cy="36830"/>
          </a:xfrm>
          <a:custGeom>
            <a:avLst/>
            <a:gdLst/>
            <a:ahLst/>
            <a:cxnLst/>
            <a:rect l="l" t="t" r="r" b="b"/>
            <a:pathLst>
              <a:path w="2133600" h="36829">
                <a:moveTo>
                  <a:pt x="2130805" y="0"/>
                </a:moveTo>
                <a:lnTo>
                  <a:pt x="2667" y="0"/>
                </a:lnTo>
                <a:lnTo>
                  <a:pt x="0" y="2666"/>
                </a:lnTo>
                <a:lnTo>
                  <a:pt x="0" y="33909"/>
                </a:lnTo>
                <a:lnTo>
                  <a:pt x="2667" y="36575"/>
                </a:lnTo>
                <a:lnTo>
                  <a:pt x="2130805" y="36575"/>
                </a:lnTo>
                <a:lnTo>
                  <a:pt x="2133600" y="33909"/>
                </a:lnTo>
                <a:lnTo>
                  <a:pt x="2133600" y="2666"/>
                </a:lnTo>
                <a:lnTo>
                  <a:pt x="2130805" y="0"/>
                </a:lnTo>
                <a:close/>
              </a:path>
            </a:pathLst>
          </a:custGeom>
          <a:solidFill>
            <a:srgbClr val="FFFFFF"/>
          </a:solidFill>
        </p:spPr>
        <p:txBody>
          <a:bodyPr wrap="square" lIns="0" tIns="0" rIns="0" bIns="0" rtlCol="0"/>
          <a:lstStyle/>
          <a:p>
            <a:endParaRPr/>
          </a:p>
        </p:txBody>
      </p:sp>
      <p:sp>
        <p:nvSpPr>
          <p:cNvPr id="16" name="object 16"/>
          <p:cNvSpPr/>
          <p:nvPr/>
        </p:nvSpPr>
        <p:spPr>
          <a:xfrm>
            <a:off x="12076176" y="0"/>
            <a:ext cx="0" cy="619125"/>
          </a:xfrm>
          <a:custGeom>
            <a:avLst/>
            <a:gdLst/>
            <a:ahLst/>
            <a:cxnLst/>
            <a:rect l="l" t="t" r="r" b="b"/>
            <a:pathLst>
              <a:path h="619125">
                <a:moveTo>
                  <a:pt x="0" y="0"/>
                </a:moveTo>
                <a:lnTo>
                  <a:pt x="0" y="618744"/>
                </a:lnTo>
              </a:path>
            </a:pathLst>
          </a:custGeom>
          <a:ln w="37845">
            <a:solidFill>
              <a:srgbClr val="FFFFFF"/>
            </a:solidFill>
          </a:ln>
        </p:spPr>
        <p:txBody>
          <a:bodyPr wrap="square" lIns="0" tIns="0" rIns="0" bIns="0" rtlCol="0"/>
          <a:lstStyle/>
          <a:p>
            <a:endParaRPr/>
          </a:p>
        </p:txBody>
      </p:sp>
      <p:sp>
        <p:nvSpPr>
          <p:cNvPr id="17" name="object 17"/>
          <p:cNvSpPr/>
          <p:nvPr/>
        </p:nvSpPr>
        <p:spPr>
          <a:xfrm>
            <a:off x="12039600" y="0"/>
            <a:ext cx="0" cy="619125"/>
          </a:xfrm>
          <a:custGeom>
            <a:avLst/>
            <a:gdLst/>
            <a:ahLst/>
            <a:cxnLst/>
            <a:rect l="l" t="t" r="r" b="b"/>
            <a:pathLst>
              <a:path h="619125">
                <a:moveTo>
                  <a:pt x="0" y="0"/>
                </a:moveTo>
                <a:lnTo>
                  <a:pt x="0" y="618744"/>
                </a:lnTo>
              </a:path>
            </a:pathLst>
          </a:custGeom>
          <a:ln w="13462">
            <a:solidFill>
              <a:srgbClr val="FFFFFF"/>
            </a:solidFill>
          </a:ln>
        </p:spPr>
        <p:txBody>
          <a:bodyPr wrap="square" lIns="0" tIns="0" rIns="0" bIns="0" rtlCol="0"/>
          <a:lstStyle/>
          <a:p>
            <a:endParaRPr/>
          </a:p>
        </p:txBody>
      </p:sp>
      <p:sp>
        <p:nvSpPr>
          <p:cNvPr id="18" name="object 18"/>
          <p:cNvSpPr/>
          <p:nvPr/>
        </p:nvSpPr>
        <p:spPr>
          <a:xfrm>
            <a:off x="11984735" y="0"/>
            <a:ext cx="0" cy="619125"/>
          </a:xfrm>
          <a:custGeom>
            <a:avLst/>
            <a:gdLst/>
            <a:ahLst/>
            <a:cxnLst/>
            <a:rect l="l" t="t" r="r" b="b"/>
            <a:pathLst>
              <a:path h="619125">
                <a:moveTo>
                  <a:pt x="0" y="0"/>
                </a:moveTo>
                <a:lnTo>
                  <a:pt x="0" y="618744"/>
                </a:lnTo>
              </a:path>
            </a:pathLst>
          </a:custGeom>
          <a:ln w="37845">
            <a:solidFill>
              <a:srgbClr val="FFFFFF"/>
            </a:solidFill>
          </a:ln>
        </p:spPr>
        <p:txBody>
          <a:bodyPr wrap="square" lIns="0" tIns="0" rIns="0" bIns="0" rtlCol="0"/>
          <a:lstStyle/>
          <a:p>
            <a:endParaRPr/>
          </a:p>
        </p:txBody>
      </p:sp>
      <p:sp>
        <p:nvSpPr>
          <p:cNvPr id="19" name="object 19"/>
          <p:cNvSpPr/>
          <p:nvPr/>
        </p:nvSpPr>
        <p:spPr>
          <a:xfrm>
            <a:off x="11887200" y="0"/>
            <a:ext cx="73660" cy="585470"/>
          </a:xfrm>
          <a:custGeom>
            <a:avLst/>
            <a:gdLst/>
            <a:ahLst/>
            <a:cxnLst/>
            <a:rect l="l" t="t" r="r" b="b"/>
            <a:pathLst>
              <a:path w="73659" h="585470">
                <a:moveTo>
                  <a:pt x="0" y="585215"/>
                </a:moveTo>
                <a:lnTo>
                  <a:pt x="73151" y="585215"/>
                </a:lnTo>
                <a:lnTo>
                  <a:pt x="73151" y="0"/>
                </a:lnTo>
                <a:lnTo>
                  <a:pt x="0" y="0"/>
                </a:lnTo>
                <a:lnTo>
                  <a:pt x="0" y="585215"/>
                </a:lnTo>
                <a:close/>
              </a:path>
            </a:pathLst>
          </a:custGeom>
          <a:solidFill>
            <a:srgbClr val="FFFFFF"/>
          </a:solidFill>
        </p:spPr>
        <p:txBody>
          <a:bodyPr wrap="square" lIns="0" tIns="0" rIns="0" bIns="0" rtlCol="0"/>
          <a:lstStyle/>
          <a:p>
            <a:endParaRPr/>
          </a:p>
        </p:txBody>
      </p:sp>
      <p:sp>
        <p:nvSpPr>
          <p:cNvPr id="20" name="object 20"/>
          <p:cNvSpPr/>
          <p:nvPr/>
        </p:nvSpPr>
        <p:spPr>
          <a:xfrm>
            <a:off x="11838432" y="0"/>
            <a:ext cx="0" cy="585470"/>
          </a:xfrm>
          <a:custGeom>
            <a:avLst/>
            <a:gdLst/>
            <a:ahLst/>
            <a:cxnLst/>
            <a:rect l="l" t="t" r="r" b="b"/>
            <a:pathLst>
              <a:path h="585470">
                <a:moveTo>
                  <a:pt x="0" y="0"/>
                </a:moveTo>
                <a:lnTo>
                  <a:pt x="0" y="585215"/>
                </a:lnTo>
              </a:path>
            </a:pathLst>
          </a:custGeom>
          <a:ln w="13462">
            <a:solidFill>
              <a:srgbClr val="FFFFFF"/>
            </a:solidFill>
          </a:ln>
        </p:spPr>
        <p:txBody>
          <a:bodyPr wrap="square" lIns="0" tIns="0" rIns="0" bIns="0" rtlCol="0"/>
          <a:lstStyle/>
          <a:p>
            <a:endParaRPr/>
          </a:p>
        </p:txBody>
      </p:sp>
      <p:sp>
        <p:nvSpPr>
          <p:cNvPr id="24" name="object 24"/>
          <p:cNvSpPr txBox="1">
            <a:spLocks noGrp="1"/>
          </p:cNvSpPr>
          <p:nvPr>
            <p:ph type="title" idx="4294967295"/>
          </p:nvPr>
        </p:nvSpPr>
        <p:spPr>
          <a:xfrm>
            <a:off x="695514" y="1043936"/>
            <a:ext cx="11029950" cy="1695480"/>
          </a:xfrm>
          <a:prstGeom prst="rect">
            <a:avLst/>
          </a:prstGeom>
        </p:spPr>
        <p:txBody>
          <a:bodyPr vert="horz" wrap="square" lIns="0" tIns="40783" rIns="0" bIns="0" rtlCol="0">
            <a:spAutoFit/>
          </a:bodyPr>
          <a:lstStyle/>
          <a:p>
            <a:pPr marL="1306830">
              <a:lnSpc>
                <a:spcPts val="4300"/>
              </a:lnSpc>
            </a:pPr>
            <a:r>
              <a:rPr sz="3600" b="0" spc="-20" dirty="0">
                <a:solidFill>
                  <a:srgbClr val="FFFFFF"/>
                </a:solidFill>
                <a:latin typeface="Britannic Bold"/>
                <a:cs typeface="Britannic Bold"/>
              </a:rPr>
              <a:t>S.M.A.R.</a:t>
            </a:r>
            <a:r>
              <a:rPr sz="3600" b="0" spc="-5" dirty="0">
                <a:solidFill>
                  <a:srgbClr val="FFFFFF"/>
                </a:solidFill>
                <a:latin typeface="Britannic Bold"/>
                <a:cs typeface="Britannic Bold"/>
              </a:rPr>
              <a:t>T</a:t>
            </a:r>
            <a:r>
              <a:rPr sz="3600" b="0" spc="-15" dirty="0">
                <a:solidFill>
                  <a:srgbClr val="FFFFFF"/>
                </a:solidFill>
                <a:latin typeface="Britannic Bold"/>
                <a:cs typeface="Britannic Bold"/>
              </a:rPr>
              <a:t>:</a:t>
            </a:r>
            <a:r>
              <a:rPr sz="3600" b="0" spc="-25" dirty="0">
                <a:solidFill>
                  <a:srgbClr val="FFFFFF"/>
                </a:solidFill>
                <a:latin typeface="Britannic Bold"/>
                <a:cs typeface="Britannic Bold"/>
              </a:rPr>
              <a:t> </a:t>
            </a:r>
            <a:r>
              <a:rPr sz="3600" b="0" spc="5" dirty="0" err="1" smtClean="0">
                <a:solidFill>
                  <a:srgbClr val="FFFFFF"/>
                </a:solidFill>
                <a:latin typeface="Britannic Bold"/>
                <a:cs typeface="Britannic Bold"/>
              </a:rPr>
              <a:t>P</a:t>
            </a:r>
            <a:r>
              <a:rPr sz="3600" b="0" spc="-20" dirty="0" err="1" smtClean="0">
                <a:solidFill>
                  <a:srgbClr val="FFFFFF"/>
                </a:solidFill>
                <a:latin typeface="Britannic Bold"/>
                <a:cs typeface="Britannic Bold"/>
              </a:rPr>
              <a:t>rin</a:t>
            </a:r>
            <a:r>
              <a:rPr lang="id-ID" sz="3600" kern="0" cap="none" spc="-20" dirty="0">
                <a:solidFill>
                  <a:srgbClr val="FFFFFF"/>
                </a:solidFill>
                <a:latin typeface="Britannic Bold"/>
                <a:cs typeface="Britannic Bold"/>
              </a:rPr>
              <a:t>S.M.A.R.</a:t>
            </a:r>
            <a:r>
              <a:rPr lang="id-ID" sz="3600" kern="0" cap="none" spc="-5" dirty="0">
                <a:solidFill>
                  <a:srgbClr val="FFFFFF"/>
                </a:solidFill>
                <a:latin typeface="Britannic Bold"/>
                <a:cs typeface="Britannic Bold"/>
              </a:rPr>
              <a:t>T</a:t>
            </a:r>
            <a:r>
              <a:rPr lang="id-ID" sz="3600" kern="0" cap="none" spc="-15" dirty="0">
                <a:solidFill>
                  <a:srgbClr val="FFFFFF"/>
                </a:solidFill>
                <a:latin typeface="Britannic Bold"/>
                <a:cs typeface="Britannic Bold"/>
              </a:rPr>
              <a:t>:</a:t>
            </a:r>
            <a:r>
              <a:rPr lang="id-ID" sz="3600" kern="0" cap="none" spc="-25" dirty="0">
                <a:solidFill>
                  <a:srgbClr val="FFFFFF"/>
                </a:solidFill>
                <a:latin typeface="Britannic Bold"/>
                <a:cs typeface="Britannic Bold"/>
              </a:rPr>
              <a:t> </a:t>
            </a:r>
            <a:r>
              <a:rPr lang="id-ID" sz="3600" kern="0" cap="none" spc="5" dirty="0">
                <a:solidFill>
                  <a:srgbClr val="FFFFFF"/>
                </a:solidFill>
                <a:latin typeface="Britannic Bold"/>
                <a:cs typeface="Britannic Bold"/>
              </a:rPr>
              <a:t>P</a:t>
            </a:r>
            <a:r>
              <a:rPr lang="id-ID" sz="3600" kern="0" cap="none" spc="-20" dirty="0">
                <a:solidFill>
                  <a:srgbClr val="FFFFFF"/>
                </a:solidFill>
                <a:latin typeface="Britannic Bold"/>
                <a:cs typeface="Britannic Bold"/>
              </a:rPr>
              <a:t>rinsip</a:t>
            </a:r>
            <a:r>
              <a:rPr lang="id-ID" sz="3600" kern="0" cap="none" spc="-30" dirty="0">
                <a:solidFill>
                  <a:srgbClr val="FFFFFF"/>
                </a:solidFill>
                <a:latin typeface="Britannic Bold"/>
                <a:cs typeface="Britannic Bold"/>
              </a:rPr>
              <a:t> </a:t>
            </a:r>
            <a:r>
              <a:rPr lang="id-ID" sz="3600" kern="0" cap="none" spc="-5" dirty="0">
                <a:solidFill>
                  <a:srgbClr val="FFFFFF"/>
                </a:solidFill>
                <a:latin typeface="Britannic Bold"/>
                <a:cs typeface="Britannic Bold"/>
              </a:rPr>
              <a:t>Me</a:t>
            </a:r>
            <a:r>
              <a:rPr lang="id-ID" sz="3600" kern="0" cap="none" spc="5" dirty="0">
                <a:solidFill>
                  <a:srgbClr val="FFFFFF"/>
                </a:solidFill>
                <a:latin typeface="Britannic Bold"/>
                <a:cs typeface="Britannic Bold"/>
              </a:rPr>
              <a:t>n</a:t>
            </a:r>
            <a:r>
              <a:rPr lang="id-ID" sz="3600" kern="0" cap="none" spc="-5" dirty="0">
                <a:solidFill>
                  <a:srgbClr val="FFFFFF"/>
                </a:solidFill>
                <a:latin typeface="Britannic Bold"/>
                <a:cs typeface="Britannic Bold"/>
              </a:rPr>
              <a:t>aka</a:t>
            </a:r>
            <a:r>
              <a:rPr lang="id-ID" sz="3600" kern="0" cap="none" dirty="0">
                <a:solidFill>
                  <a:srgbClr val="FFFFFF"/>
                </a:solidFill>
                <a:latin typeface="Britannic Bold"/>
                <a:cs typeface="Britannic Bold"/>
              </a:rPr>
              <a:t>r</a:t>
            </a:r>
            <a:r>
              <a:rPr lang="id-ID" sz="3600" kern="0" cap="none" spc="5" dirty="0">
                <a:solidFill>
                  <a:srgbClr val="FFFFFF"/>
                </a:solidFill>
                <a:latin typeface="Britannic Bold"/>
                <a:cs typeface="Britannic Bold"/>
              </a:rPr>
              <a:t> </a:t>
            </a:r>
            <a:r>
              <a:rPr lang="id-ID" sz="3600" kern="0" cap="none" spc="-30" dirty="0">
                <a:solidFill>
                  <a:srgbClr val="FFFFFF"/>
                </a:solidFill>
                <a:latin typeface="Britannic Bold"/>
                <a:cs typeface="Britannic Bold"/>
              </a:rPr>
              <a:t>Ket</a:t>
            </a:r>
            <a:r>
              <a:rPr lang="id-ID" sz="3600" kern="0" cap="none" spc="-20" dirty="0">
                <a:solidFill>
                  <a:srgbClr val="FFFFFF"/>
                </a:solidFill>
                <a:latin typeface="Britannic Bold"/>
                <a:cs typeface="Britannic Bold"/>
              </a:rPr>
              <a:t>erc</a:t>
            </a:r>
            <a:r>
              <a:rPr lang="id-ID" sz="3600" kern="0" cap="none" spc="-45" dirty="0">
                <a:solidFill>
                  <a:srgbClr val="FFFFFF"/>
                </a:solidFill>
                <a:latin typeface="Britannic Bold"/>
                <a:cs typeface="Britannic Bold"/>
              </a:rPr>
              <a:t>a</a:t>
            </a:r>
            <a:r>
              <a:rPr lang="id-ID" sz="3600" kern="0" cap="none" dirty="0">
                <a:solidFill>
                  <a:srgbClr val="FFFFFF"/>
                </a:solidFill>
                <a:latin typeface="Britannic Bold"/>
                <a:cs typeface="Britannic Bold"/>
              </a:rPr>
              <a:t>p</a:t>
            </a:r>
            <a:r>
              <a:rPr lang="id-ID" sz="3600" kern="0" cap="none" spc="-20" dirty="0">
                <a:solidFill>
                  <a:srgbClr val="FFFFFF"/>
                </a:solidFill>
                <a:latin typeface="Britannic Bold"/>
                <a:cs typeface="Britannic Bold"/>
              </a:rPr>
              <a:t>a</a:t>
            </a:r>
            <a:r>
              <a:rPr lang="id-ID" sz="3600" kern="0" cap="none" dirty="0">
                <a:solidFill>
                  <a:srgbClr val="FFFFFF"/>
                </a:solidFill>
                <a:latin typeface="Britannic Bold"/>
                <a:cs typeface="Britannic Bold"/>
              </a:rPr>
              <a:t>i</a:t>
            </a:r>
            <a:r>
              <a:rPr lang="id-ID" sz="3600" kern="0" cap="none" spc="-15" dirty="0">
                <a:solidFill>
                  <a:srgbClr val="FFFFFF"/>
                </a:solidFill>
                <a:latin typeface="Britannic Bold"/>
                <a:cs typeface="Britannic Bold"/>
              </a:rPr>
              <a:t>a</a:t>
            </a:r>
            <a:r>
              <a:rPr lang="id-ID" sz="3600" kern="0" cap="none" dirty="0">
                <a:solidFill>
                  <a:srgbClr val="FFFFFF"/>
                </a:solidFill>
                <a:latin typeface="Britannic Bold"/>
                <a:cs typeface="Britannic Bold"/>
              </a:rPr>
              <a:t>n</a:t>
            </a:r>
            <a:r>
              <a:rPr lang="id-ID" sz="3600" kern="0" cap="none" spc="30" dirty="0">
                <a:solidFill>
                  <a:srgbClr val="FFFFFF"/>
                </a:solidFill>
                <a:latin typeface="Britannic Bold"/>
                <a:cs typeface="Britannic Bold"/>
              </a:rPr>
              <a:t> </a:t>
            </a:r>
            <a:r>
              <a:rPr lang="id-ID" sz="3600" kern="0" cap="none" dirty="0">
                <a:solidFill>
                  <a:srgbClr val="FFFFFF"/>
                </a:solidFill>
                <a:latin typeface="Britannic Bold"/>
                <a:cs typeface="Britannic Bold"/>
              </a:rPr>
              <a:t>CP</a:t>
            </a:r>
            <a:r>
              <a:rPr sz="3600" b="0" spc="-20" dirty="0" smtClean="0">
                <a:solidFill>
                  <a:srgbClr val="FFFFFF"/>
                </a:solidFill>
                <a:latin typeface="Britannic Bold"/>
                <a:cs typeface="Britannic Bold"/>
              </a:rPr>
              <a:t>sip</a:t>
            </a:r>
            <a:r>
              <a:rPr sz="3600" b="0" spc="-30" dirty="0" smtClean="0">
                <a:solidFill>
                  <a:srgbClr val="FFFFFF"/>
                </a:solidFill>
                <a:latin typeface="Britannic Bold"/>
                <a:cs typeface="Britannic Bold"/>
              </a:rPr>
              <a:t> </a:t>
            </a:r>
            <a:r>
              <a:rPr sz="3600" b="0" spc="-5" dirty="0">
                <a:solidFill>
                  <a:srgbClr val="FFFFFF"/>
                </a:solidFill>
                <a:latin typeface="Britannic Bold"/>
                <a:cs typeface="Britannic Bold"/>
              </a:rPr>
              <a:t>Me</a:t>
            </a:r>
            <a:r>
              <a:rPr sz="3600" b="0" spc="5" dirty="0">
                <a:solidFill>
                  <a:srgbClr val="FFFFFF"/>
                </a:solidFill>
                <a:latin typeface="Britannic Bold"/>
                <a:cs typeface="Britannic Bold"/>
              </a:rPr>
              <a:t>n</a:t>
            </a:r>
            <a:r>
              <a:rPr sz="3600" b="0" spc="-5" dirty="0">
                <a:solidFill>
                  <a:srgbClr val="FFFFFF"/>
                </a:solidFill>
                <a:latin typeface="Britannic Bold"/>
                <a:cs typeface="Britannic Bold"/>
              </a:rPr>
              <a:t>aka</a:t>
            </a:r>
            <a:r>
              <a:rPr sz="3600" b="0" dirty="0">
                <a:solidFill>
                  <a:srgbClr val="FFFFFF"/>
                </a:solidFill>
                <a:latin typeface="Britannic Bold"/>
                <a:cs typeface="Britannic Bold"/>
              </a:rPr>
              <a:t>r</a:t>
            </a:r>
            <a:r>
              <a:rPr sz="3600" b="0" spc="5" dirty="0">
                <a:solidFill>
                  <a:srgbClr val="FFFFFF"/>
                </a:solidFill>
                <a:latin typeface="Britannic Bold"/>
                <a:cs typeface="Britannic Bold"/>
              </a:rPr>
              <a:t> </a:t>
            </a:r>
            <a:r>
              <a:rPr sz="3600" b="0" spc="-30" dirty="0">
                <a:solidFill>
                  <a:srgbClr val="FFFFFF"/>
                </a:solidFill>
                <a:latin typeface="Britannic Bold"/>
                <a:cs typeface="Britannic Bold"/>
              </a:rPr>
              <a:t>Ket</a:t>
            </a:r>
            <a:r>
              <a:rPr sz="3600" b="0" spc="-20" dirty="0">
                <a:solidFill>
                  <a:srgbClr val="FFFFFF"/>
                </a:solidFill>
                <a:latin typeface="Britannic Bold"/>
                <a:cs typeface="Britannic Bold"/>
              </a:rPr>
              <a:t>erc</a:t>
            </a:r>
            <a:r>
              <a:rPr sz="3600" b="0" spc="-45" dirty="0">
                <a:solidFill>
                  <a:srgbClr val="FFFFFF"/>
                </a:solidFill>
                <a:latin typeface="Britannic Bold"/>
                <a:cs typeface="Britannic Bold"/>
              </a:rPr>
              <a:t>a</a:t>
            </a:r>
            <a:r>
              <a:rPr sz="3600" b="0" dirty="0">
                <a:solidFill>
                  <a:srgbClr val="FFFFFF"/>
                </a:solidFill>
                <a:latin typeface="Britannic Bold"/>
                <a:cs typeface="Britannic Bold"/>
              </a:rPr>
              <a:t>p</a:t>
            </a:r>
            <a:r>
              <a:rPr sz="3600" b="0" spc="-20" dirty="0">
                <a:solidFill>
                  <a:srgbClr val="FFFFFF"/>
                </a:solidFill>
                <a:latin typeface="Britannic Bold"/>
                <a:cs typeface="Britannic Bold"/>
              </a:rPr>
              <a:t>a</a:t>
            </a:r>
            <a:r>
              <a:rPr sz="3600" b="0" dirty="0">
                <a:solidFill>
                  <a:srgbClr val="FFFFFF"/>
                </a:solidFill>
                <a:latin typeface="Britannic Bold"/>
                <a:cs typeface="Britannic Bold"/>
              </a:rPr>
              <a:t>i</a:t>
            </a:r>
            <a:r>
              <a:rPr sz="3600" b="0" spc="-15" dirty="0">
                <a:solidFill>
                  <a:srgbClr val="FFFFFF"/>
                </a:solidFill>
                <a:latin typeface="Britannic Bold"/>
                <a:cs typeface="Britannic Bold"/>
              </a:rPr>
              <a:t>a</a:t>
            </a:r>
            <a:r>
              <a:rPr sz="3600" b="0" dirty="0">
                <a:solidFill>
                  <a:srgbClr val="FFFFFF"/>
                </a:solidFill>
                <a:latin typeface="Britannic Bold"/>
                <a:cs typeface="Britannic Bold"/>
              </a:rPr>
              <a:t>n</a:t>
            </a:r>
            <a:r>
              <a:rPr sz="3600" b="0" spc="30" dirty="0">
                <a:solidFill>
                  <a:srgbClr val="FFFFFF"/>
                </a:solidFill>
                <a:latin typeface="Britannic Bold"/>
                <a:cs typeface="Britannic Bold"/>
              </a:rPr>
              <a:t> </a:t>
            </a:r>
            <a:r>
              <a:rPr sz="3600" b="0" dirty="0">
                <a:solidFill>
                  <a:srgbClr val="FFFFFF"/>
                </a:solidFill>
                <a:latin typeface="Britannic Bold"/>
                <a:cs typeface="Britannic Bold"/>
              </a:rPr>
              <a:t>CP</a:t>
            </a:r>
            <a:endParaRPr sz="3600" dirty="0">
              <a:latin typeface="Britannic Bold"/>
              <a:cs typeface="Britannic Bold"/>
            </a:endParaRPr>
          </a:p>
        </p:txBody>
      </p:sp>
      <p:sp>
        <p:nvSpPr>
          <p:cNvPr id="25" name="object 25"/>
          <p:cNvSpPr/>
          <p:nvPr/>
        </p:nvSpPr>
        <p:spPr>
          <a:xfrm>
            <a:off x="1816607" y="1078991"/>
            <a:ext cx="8355330" cy="1390650"/>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2217420" y="2372867"/>
            <a:ext cx="7708900" cy="0"/>
          </a:xfrm>
          <a:custGeom>
            <a:avLst/>
            <a:gdLst/>
            <a:ahLst/>
            <a:cxnLst/>
            <a:rect l="l" t="t" r="r" b="b"/>
            <a:pathLst>
              <a:path w="7708900">
                <a:moveTo>
                  <a:pt x="0" y="0"/>
                </a:moveTo>
                <a:lnTo>
                  <a:pt x="7708391" y="0"/>
                </a:lnTo>
              </a:path>
            </a:pathLst>
          </a:custGeom>
          <a:ln w="3175">
            <a:solidFill>
              <a:srgbClr val="FFFFFF"/>
            </a:solidFill>
          </a:ln>
        </p:spPr>
        <p:txBody>
          <a:bodyPr wrap="square" lIns="0" tIns="0" rIns="0" bIns="0" rtlCol="0"/>
          <a:lstStyle/>
          <a:p>
            <a:endParaRPr/>
          </a:p>
        </p:txBody>
      </p:sp>
      <p:sp>
        <p:nvSpPr>
          <p:cNvPr id="27" name="object 27"/>
          <p:cNvSpPr/>
          <p:nvPr/>
        </p:nvSpPr>
        <p:spPr>
          <a:xfrm>
            <a:off x="2217420" y="1126236"/>
            <a:ext cx="7708900" cy="0"/>
          </a:xfrm>
          <a:custGeom>
            <a:avLst/>
            <a:gdLst/>
            <a:ahLst/>
            <a:cxnLst/>
            <a:rect l="l" t="t" r="r" b="b"/>
            <a:pathLst>
              <a:path w="7708900">
                <a:moveTo>
                  <a:pt x="0" y="0"/>
                </a:moveTo>
                <a:lnTo>
                  <a:pt x="7708391" y="0"/>
                </a:lnTo>
              </a:path>
            </a:pathLst>
          </a:custGeom>
          <a:ln w="3175">
            <a:solidFill>
              <a:srgbClr val="FFFFFF"/>
            </a:solidFill>
          </a:ln>
        </p:spPr>
        <p:txBody>
          <a:bodyPr wrap="square" lIns="0" tIns="0" rIns="0" bIns="0" rtlCol="0"/>
          <a:lstStyle/>
          <a:p>
            <a:endParaRPr/>
          </a:p>
        </p:txBody>
      </p:sp>
      <p:sp>
        <p:nvSpPr>
          <p:cNvPr id="28" name="object 28"/>
          <p:cNvSpPr txBox="1"/>
          <p:nvPr/>
        </p:nvSpPr>
        <p:spPr>
          <a:xfrm>
            <a:off x="2784791" y="1384506"/>
            <a:ext cx="7290364" cy="738664"/>
          </a:xfrm>
          <a:prstGeom prst="rect">
            <a:avLst/>
          </a:prstGeom>
        </p:spPr>
        <p:txBody>
          <a:bodyPr vert="horz" wrap="square" lIns="0" tIns="0" rIns="0" bIns="0" rtlCol="0">
            <a:spAutoFit/>
          </a:bodyPr>
          <a:lstStyle/>
          <a:p>
            <a:pPr marL="12700" marR="5080">
              <a:lnSpc>
                <a:spcPct val="100000"/>
              </a:lnSpc>
            </a:pPr>
            <a:r>
              <a:rPr sz="1600" dirty="0">
                <a:solidFill>
                  <a:srgbClr val="FFFFFF"/>
                </a:solidFill>
                <a:cs typeface="Arial"/>
              </a:rPr>
              <a:t>Cap</a:t>
            </a:r>
            <a:r>
              <a:rPr sz="1600" spc="5" dirty="0">
                <a:solidFill>
                  <a:srgbClr val="FFFFFF"/>
                </a:solidFill>
                <a:cs typeface="Arial"/>
              </a:rPr>
              <a:t>a</a:t>
            </a:r>
            <a:r>
              <a:rPr sz="1600" dirty="0">
                <a:solidFill>
                  <a:srgbClr val="FFFFFF"/>
                </a:solidFill>
                <a:cs typeface="Arial"/>
              </a:rPr>
              <a:t>i</a:t>
            </a:r>
            <a:r>
              <a:rPr sz="1600" spc="5" dirty="0">
                <a:solidFill>
                  <a:srgbClr val="FFFFFF"/>
                </a:solidFill>
                <a:cs typeface="Arial"/>
              </a:rPr>
              <a:t>a</a:t>
            </a:r>
            <a:r>
              <a:rPr sz="1600" dirty="0">
                <a:solidFill>
                  <a:srgbClr val="FFFFFF"/>
                </a:solidFill>
                <a:cs typeface="Arial"/>
              </a:rPr>
              <a:t>n</a:t>
            </a:r>
            <a:r>
              <a:rPr sz="1600" spc="-15" dirty="0">
                <a:solidFill>
                  <a:srgbClr val="FFFFFF"/>
                </a:solidFill>
                <a:cs typeface="Arial"/>
              </a:rPr>
              <a:t> </a:t>
            </a:r>
            <a:r>
              <a:rPr sz="1600" dirty="0">
                <a:solidFill>
                  <a:srgbClr val="FFFFFF"/>
                </a:solidFill>
                <a:cs typeface="Arial"/>
              </a:rPr>
              <a:t>p</a:t>
            </a:r>
            <a:r>
              <a:rPr sz="1600" spc="5" dirty="0">
                <a:solidFill>
                  <a:srgbClr val="FFFFFF"/>
                </a:solidFill>
                <a:cs typeface="Arial"/>
              </a:rPr>
              <a:t>e</a:t>
            </a:r>
            <a:r>
              <a:rPr sz="1600" dirty="0">
                <a:solidFill>
                  <a:srgbClr val="FFFFFF"/>
                </a:solidFill>
                <a:cs typeface="Arial"/>
              </a:rPr>
              <a:t>mb</a:t>
            </a:r>
            <a:r>
              <a:rPr sz="1600" spc="5" dirty="0">
                <a:solidFill>
                  <a:srgbClr val="FFFFFF"/>
                </a:solidFill>
                <a:cs typeface="Arial"/>
              </a:rPr>
              <a:t>e</a:t>
            </a:r>
            <a:r>
              <a:rPr sz="1600" dirty="0">
                <a:solidFill>
                  <a:srgbClr val="FFFFFF"/>
                </a:solidFill>
                <a:cs typeface="Arial"/>
              </a:rPr>
              <a:t>l</a:t>
            </a:r>
            <a:r>
              <a:rPr sz="1600" spc="5" dirty="0">
                <a:solidFill>
                  <a:srgbClr val="FFFFFF"/>
                </a:solidFill>
                <a:cs typeface="Arial"/>
              </a:rPr>
              <a:t>a</a:t>
            </a:r>
            <a:r>
              <a:rPr sz="1600" dirty="0">
                <a:solidFill>
                  <a:srgbClr val="FFFFFF"/>
                </a:solidFill>
                <a:cs typeface="Arial"/>
              </a:rPr>
              <a:t>j</a:t>
            </a:r>
            <a:r>
              <a:rPr sz="1600" spc="5" dirty="0">
                <a:solidFill>
                  <a:srgbClr val="FFFFFF"/>
                </a:solidFill>
                <a:cs typeface="Arial"/>
              </a:rPr>
              <a:t>a</a:t>
            </a:r>
            <a:r>
              <a:rPr sz="1600" dirty="0">
                <a:solidFill>
                  <a:srgbClr val="FFFFFF"/>
                </a:solidFill>
                <a:cs typeface="Arial"/>
              </a:rPr>
              <a:t>ran</a:t>
            </a:r>
            <a:r>
              <a:rPr sz="1600" spc="-55" dirty="0">
                <a:solidFill>
                  <a:srgbClr val="FFFFFF"/>
                </a:solidFill>
                <a:cs typeface="Arial"/>
              </a:rPr>
              <a:t> </a:t>
            </a:r>
            <a:r>
              <a:rPr sz="1600" dirty="0">
                <a:solidFill>
                  <a:srgbClr val="FFFFFF"/>
                </a:solidFill>
                <a:cs typeface="Arial"/>
              </a:rPr>
              <a:t>h</a:t>
            </a:r>
            <a:r>
              <a:rPr sz="1600" spc="5" dirty="0">
                <a:solidFill>
                  <a:srgbClr val="FFFFFF"/>
                </a:solidFill>
                <a:cs typeface="Arial"/>
              </a:rPr>
              <a:t>a</a:t>
            </a:r>
            <a:r>
              <a:rPr sz="1600" dirty="0">
                <a:solidFill>
                  <a:srgbClr val="FFFFFF"/>
                </a:solidFill>
                <a:cs typeface="Arial"/>
              </a:rPr>
              <a:t>rus</a:t>
            </a:r>
            <a:r>
              <a:rPr sz="1600" spc="-15" dirty="0">
                <a:solidFill>
                  <a:srgbClr val="FFFFFF"/>
                </a:solidFill>
                <a:cs typeface="Arial"/>
              </a:rPr>
              <a:t> </a:t>
            </a:r>
            <a:r>
              <a:rPr sz="1600" u="heavy" dirty="0">
                <a:solidFill>
                  <a:srgbClr val="FFFFFF"/>
                </a:solidFill>
                <a:cs typeface="Arial"/>
              </a:rPr>
              <a:t>j</a:t>
            </a:r>
            <a:r>
              <a:rPr sz="1600" u="heavy" spc="5" dirty="0">
                <a:solidFill>
                  <a:srgbClr val="FFFFFF"/>
                </a:solidFill>
                <a:cs typeface="Arial"/>
              </a:rPr>
              <a:t>e</a:t>
            </a:r>
            <a:r>
              <a:rPr sz="1600" u="heavy" dirty="0">
                <a:solidFill>
                  <a:srgbClr val="FFFFFF"/>
                </a:solidFill>
                <a:cs typeface="Arial"/>
              </a:rPr>
              <a:t>l</a:t>
            </a:r>
            <a:r>
              <a:rPr sz="1600" u="heavy" spc="5" dirty="0">
                <a:solidFill>
                  <a:srgbClr val="FFFFFF"/>
                </a:solidFill>
                <a:cs typeface="Arial"/>
              </a:rPr>
              <a:t>as</a:t>
            </a:r>
            <a:r>
              <a:rPr sz="1600" dirty="0">
                <a:solidFill>
                  <a:srgbClr val="FFFFFF"/>
                </a:solidFill>
                <a:cs typeface="Arial"/>
              </a:rPr>
              <a:t>,</a:t>
            </a:r>
            <a:r>
              <a:rPr sz="1600" spc="-45" dirty="0">
                <a:solidFill>
                  <a:srgbClr val="FFFFFF"/>
                </a:solidFill>
                <a:cs typeface="Arial"/>
              </a:rPr>
              <a:t> </a:t>
            </a:r>
            <a:r>
              <a:rPr sz="1600" dirty="0">
                <a:solidFill>
                  <a:srgbClr val="FFFFFF"/>
                </a:solidFill>
                <a:cs typeface="Arial"/>
              </a:rPr>
              <a:t>menggun</a:t>
            </a:r>
            <a:r>
              <a:rPr sz="1600" spc="5" dirty="0">
                <a:solidFill>
                  <a:srgbClr val="FFFFFF"/>
                </a:solidFill>
                <a:cs typeface="Arial"/>
              </a:rPr>
              <a:t>a</a:t>
            </a:r>
            <a:r>
              <a:rPr sz="1600" dirty="0">
                <a:solidFill>
                  <a:srgbClr val="FFFFFF"/>
                </a:solidFill>
                <a:cs typeface="Arial"/>
              </a:rPr>
              <a:t>kan</a:t>
            </a:r>
            <a:r>
              <a:rPr sz="1600" spc="-50" dirty="0">
                <a:solidFill>
                  <a:srgbClr val="FFFFFF"/>
                </a:solidFill>
                <a:cs typeface="Arial"/>
              </a:rPr>
              <a:t> </a:t>
            </a:r>
            <a:r>
              <a:rPr sz="1600" dirty="0">
                <a:solidFill>
                  <a:srgbClr val="FFFFFF"/>
                </a:solidFill>
                <a:cs typeface="Arial"/>
              </a:rPr>
              <a:t>i</a:t>
            </a:r>
            <a:r>
              <a:rPr sz="1600" spc="5" dirty="0">
                <a:solidFill>
                  <a:srgbClr val="FFFFFF"/>
                </a:solidFill>
                <a:cs typeface="Arial"/>
              </a:rPr>
              <a:t>s</a:t>
            </a:r>
            <a:r>
              <a:rPr sz="1600" dirty="0">
                <a:solidFill>
                  <a:srgbClr val="FFFFFF"/>
                </a:solidFill>
                <a:cs typeface="Arial"/>
              </a:rPr>
              <a:t>tilah</a:t>
            </a:r>
            <a:r>
              <a:rPr sz="1600" spc="-15" dirty="0">
                <a:solidFill>
                  <a:srgbClr val="FFFFFF"/>
                </a:solidFill>
                <a:cs typeface="Arial"/>
              </a:rPr>
              <a:t> </a:t>
            </a:r>
            <a:r>
              <a:rPr sz="1600" spc="-95" dirty="0">
                <a:solidFill>
                  <a:srgbClr val="FFFFFF"/>
                </a:solidFill>
                <a:cs typeface="Arial"/>
              </a:rPr>
              <a:t>y</a:t>
            </a:r>
            <a:r>
              <a:rPr sz="1600" dirty="0">
                <a:solidFill>
                  <a:srgbClr val="FFFFFF"/>
                </a:solidFill>
                <a:cs typeface="Arial"/>
              </a:rPr>
              <a:t>ang </a:t>
            </a:r>
            <a:r>
              <a:rPr sz="1600" u="heavy" spc="5" dirty="0">
                <a:solidFill>
                  <a:srgbClr val="FFFFFF"/>
                </a:solidFill>
                <a:cs typeface="Arial"/>
              </a:rPr>
              <a:t>s</a:t>
            </a:r>
            <a:r>
              <a:rPr sz="1600" u="heavy" dirty="0">
                <a:solidFill>
                  <a:srgbClr val="FFFFFF"/>
                </a:solidFill>
                <a:cs typeface="Arial"/>
              </a:rPr>
              <a:t>p</a:t>
            </a:r>
            <a:r>
              <a:rPr sz="1600" u="heavy" spc="5" dirty="0">
                <a:solidFill>
                  <a:srgbClr val="FFFFFF"/>
                </a:solidFill>
                <a:cs typeface="Arial"/>
              </a:rPr>
              <a:t>es</a:t>
            </a:r>
            <a:r>
              <a:rPr sz="1600" u="heavy" dirty="0">
                <a:solidFill>
                  <a:srgbClr val="FFFFFF"/>
                </a:solidFill>
                <a:cs typeface="Arial"/>
              </a:rPr>
              <a:t>if</a:t>
            </a:r>
            <a:r>
              <a:rPr sz="1600" u="heavy" spc="5" dirty="0">
                <a:solidFill>
                  <a:srgbClr val="FFFFFF"/>
                </a:solidFill>
                <a:cs typeface="Arial"/>
              </a:rPr>
              <a:t>i</a:t>
            </a:r>
            <a:r>
              <a:rPr sz="1600" u="heavy" dirty="0">
                <a:solidFill>
                  <a:srgbClr val="FFFFFF"/>
                </a:solidFill>
                <a:cs typeface="Arial"/>
              </a:rPr>
              <a:t>k</a:t>
            </a:r>
            <a:r>
              <a:rPr sz="1600" spc="-30" dirty="0">
                <a:solidFill>
                  <a:srgbClr val="FFFFFF"/>
                </a:solidFill>
                <a:cs typeface="Arial"/>
              </a:rPr>
              <a:t> </a:t>
            </a:r>
            <a:r>
              <a:rPr sz="1600" spc="5" dirty="0">
                <a:solidFill>
                  <a:srgbClr val="FFFFFF"/>
                </a:solidFill>
                <a:cs typeface="Arial"/>
              </a:rPr>
              <a:t>me</a:t>
            </a:r>
            <a:r>
              <a:rPr sz="1600" dirty="0">
                <a:solidFill>
                  <a:srgbClr val="FFFFFF"/>
                </a:solidFill>
                <a:cs typeface="Arial"/>
              </a:rPr>
              <a:t>n</a:t>
            </a:r>
            <a:r>
              <a:rPr sz="1600" spc="5" dirty="0">
                <a:solidFill>
                  <a:srgbClr val="FFFFFF"/>
                </a:solidFill>
                <a:cs typeface="Arial"/>
              </a:rPr>
              <a:t>g</a:t>
            </a:r>
            <a:r>
              <a:rPr sz="1600" dirty="0">
                <a:solidFill>
                  <a:srgbClr val="FFFFFF"/>
                </a:solidFill>
                <a:cs typeface="Arial"/>
              </a:rPr>
              <a:t>g</a:t>
            </a:r>
            <a:r>
              <a:rPr sz="1600" spc="5" dirty="0">
                <a:solidFill>
                  <a:srgbClr val="FFFFFF"/>
                </a:solidFill>
                <a:cs typeface="Arial"/>
              </a:rPr>
              <a:t>am</a:t>
            </a:r>
            <a:r>
              <a:rPr sz="1600" dirty="0">
                <a:solidFill>
                  <a:srgbClr val="FFFFFF"/>
                </a:solidFill>
                <a:cs typeface="Arial"/>
              </a:rPr>
              <a:t>b</a:t>
            </a:r>
            <a:r>
              <a:rPr sz="1600" spc="5" dirty="0">
                <a:solidFill>
                  <a:srgbClr val="FFFFFF"/>
                </a:solidFill>
                <a:cs typeface="Arial"/>
              </a:rPr>
              <a:t>a</a:t>
            </a:r>
            <a:r>
              <a:rPr sz="1600" dirty="0">
                <a:solidFill>
                  <a:srgbClr val="FFFFFF"/>
                </a:solidFill>
                <a:cs typeface="Arial"/>
              </a:rPr>
              <a:t>rk</a:t>
            </a:r>
            <a:r>
              <a:rPr sz="1600" spc="5" dirty="0">
                <a:solidFill>
                  <a:srgbClr val="FFFFFF"/>
                </a:solidFill>
                <a:cs typeface="Arial"/>
              </a:rPr>
              <a:t>a</a:t>
            </a:r>
            <a:r>
              <a:rPr sz="1600" dirty="0">
                <a:solidFill>
                  <a:srgbClr val="FFFFFF"/>
                </a:solidFill>
                <a:cs typeface="Arial"/>
              </a:rPr>
              <a:t>n</a:t>
            </a:r>
            <a:r>
              <a:rPr sz="1600" spc="-50" dirty="0">
                <a:solidFill>
                  <a:srgbClr val="FFFFFF"/>
                </a:solidFill>
                <a:cs typeface="Arial"/>
              </a:rPr>
              <a:t> </a:t>
            </a:r>
            <a:r>
              <a:rPr sz="1600" spc="5" dirty="0">
                <a:solidFill>
                  <a:srgbClr val="FFFFFF"/>
                </a:solidFill>
                <a:cs typeface="Arial"/>
              </a:rPr>
              <a:t>kemampua</a:t>
            </a:r>
            <a:r>
              <a:rPr sz="1600" dirty="0">
                <a:solidFill>
                  <a:srgbClr val="FFFFFF"/>
                </a:solidFill>
                <a:cs typeface="Arial"/>
              </a:rPr>
              <a:t>n</a:t>
            </a:r>
            <a:r>
              <a:rPr sz="1600" spc="-65" dirty="0">
                <a:solidFill>
                  <a:srgbClr val="FFFFFF"/>
                </a:solidFill>
                <a:cs typeface="Arial"/>
              </a:rPr>
              <a:t> </a:t>
            </a:r>
            <a:r>
              <a:rPr sz="1600" dirty="0">
                <a:solidFill>
                  <a:srgbClr val="FFFFFF"/>
                </a:solidFill>
                <a:cs typeface="Arial"/>
              </a:rPr>
              <a:t>p</a:t>
            </a:r>
            <a:r>
              <a:rPr sz="1600" spc="5" dirty="0">
                <a:solidFill>
                  <a:srgbClr val="FFFFFF"/>
                </a:solidFill>
                <a:cs typeface="Arial"/>
              </a:rPr>
              <a:t>e</a:t>
            </a:r>
            <a:r>
              <a:rPr sz="1600" dirty="0">
                <a:solidFill>
                  <a:srgbClr val="FFFFFF"/>
                </a:solidFill>
                <a:cs typeface="Arial"/>
              </a:rPr>
              <a:t>n</a:t>
            </a:r>
            <a:r>
              <a:rPr sz="1600" spc="5" dirty="0">
                <a:solidFill>
                  <a:srgbClr val="FFFFFF"/>
                </a:solidFill>
                <a:cs typeface="Arial"/>
              </a:rPr>
              <a:t>ge</a:t>
            </a:r>
            <a:r>
              <a:rPr sz="1600" dirty="0">
                <a:solidFill>
                  <a:srgbClr val="FFFFFF"/>
                </a:solidFill>
                <a:cs typeface="Arial"/>
              </a:rPr>
              <a:t>t</a:t>
            </a:r>
            <a:r>
              <a:rPr sz="1600" spc="5" dirty="0">
                <a:solidFill>
                  <a:srgbClr val="FFFFFF"/>
                </a:solidFill>
                <a:cs typeface="Arial"/>
              </a:rPr>
              <a:t>a</a:t>
            </a:r>
            <a:r>
              <a:rPr sz="1600" dirty="0">
                <a:solidFill>
                  <a:srgbClr val="FFFFFF"/>
                </a:solidFill>
                <a:cs typeface="Arial"/>
              </a:rPr>
              <a:t>h</a:t>
            </a:r>
            <a:r>
              <a:rPr sz="1600" spc="5" dirty="0">
                <a:solidFill>
                  <a:srgbClr val="FFFFFF"/>
                </a:solidFill>
                <a:cs typeface="Arial"/>
              </a:rPr>
              <a:t>ua</a:t>
            </a:r>
            <a:r>
              <a:rPr sz="1600" spc="15" dirty="0">
                <a:solidFill>
                  <a:srgbClr val="FFFFFF"/>
                </a:solidFill>
                <a:cs typeface="Arial"/>
              </a:rPr>
              <a:t>n</a:t>
            </a:r>
            <a:r>
              <a:rPr sz="1600" dirty="0">
                <a:solidFill>
                  <a:srgbClr val="FFFFFF"/>
                </a:solidFill>
                <a:cs typeface="Arial"/>
              </a:rPr>
              <a:t>,</a:t>
            </a:r>
            <a:r>
              <a:rPr sz="1600" spc="-45" dirty="0">
                <a:solidFill>
                  <a:srgbClr val="FFFFFF"/>
                </a:solidFill>
                <a:cs typeface="Arial"/>
              </a:rPr>
              <a:t> </a:t>
            </a:r>
            <a:r>
              <a:rPr sz="1600" dirty="0">
                <a:solidFill>
                  <a:srgbClr val="FFFFFF"/>
                </a:solidFill>
                <a:cs typeface="Arial"/>
              </a:rPr>
              <a:t>n</a:t>
            </a:r>
            <a:r>
              <a:rPr sz="1600" spc="5" dirty="0">
                <a:solidFill>
                  <a:srgbClr val="FFFFFF"/>
                </a:solidFill>
                <a:cs typeface="Arial"/>
              </a:rPr>
              <a:t>i</a:t>
            </a:r>
            <a:r>
              <a:rPr sz="1600" dirty="0">
                <a:solidFill>
                  <a:srgbClr val="FFFFFF"/>
                </a:solidFill>
                <a:cs typeface="Arial"/>
              </a:rPr>
              <a:t>l</a:t>
            </a:r>
            <a:r>
              <a:rPr sz="1600" spc="5" dirty="0">
                <a:solidFill>
                  <a:srgbClr val="FFFFFF"/>
                </a:solidFill>
                <a:cs typeface="Arial"/>
              </a:rPr>
              <a:t>ai</a:t>
            </a:r>
            <a:r>
              <a:rPr sz="1600" dirty="0">
                <a:solidFill>
                  <a:srgbClr val="FFFFFF"/>
                </a:solidFill>
                <a:cs typeface="Arial"/>
              </a:rPr>
              <a:t>,</a:t>
            </a:r>
            <a:r>
              <a:rPr sz="1600" spc="-45" dirty="0">
                <a:solidFill>
                  <a:srgbClr val="FFFFFF"/>
                </a:solidFill>
                <a:cs typeface="Arial"/>
              </a:rPr>
              <a:t> </a:t>
            </a:r>
            <a:r>
              <a:rPr sz="1600" spc="5" dirty="0">
                <a:solidFill>
                  <a:srgbClr val="FFFFFF"/>
                </a:solidFill>
                <a:cs typeface="Arial"/>
              </a:rPr>
              <a:t>s</a:t>
            </a:r>
            <a:r>
              <a:rPr sz="1600" dirty="0">
                <a:solidFill>
                  <a:srgbClr val="FFFFFF"/>
                </a:solidFill>
                <a:cs typeface="Arial"/>
              </a:rPr>
              <a:t>i</a:t>
            </a:r>
            <a:r>
              <a:rPr sz="1600" spc="5" dirty="0">
                <a:solidFill>
                  <a:srgbClr val="FFFFFF"/>
                </a:solidFill>
                <a:cs typeface="Arial"/>
              </a:rPr>
              <a:t>ka</a:t>
            </a:r>
            <a:r>
              <a:rPr sz="1600" dirty="0">
                <a:solidFill>
                  <a:srgbClr val="FFFFFF"/>
                </a:solidFill>
                <a:cs typeface="Arial"/>
              </a:rPr>
              <a:t>p d</a:t>
            </a:r>
            <a:r>
              <a:rPr sz="1600" spc="5" dirty="0">
                <a:solidFill>
                  <a:srgbClr val="FFFFFF"/>
                </a:solidFill>
                <a:cs typeface="Arial"/>
              </a:rPr>
              <a:t>a</a:t>
            </a:r>
            <a:r>
              <a:rPr sz="1600" dirty="0">
                <a:solidFill>
                  <a:srgbClr val="FFFFFF"/>
                </a:solidFill>
                <a:cs typeface="Arial"/>
              </a:rPr>
              <a:t>n</a:t>
            </a:r>
            <a:r>
              <a:rPr sz="1600" spc="-15" dirty="0">
                <a:solidFill>
                  <a:srgbClr val="FFFFFF"/>
                </a:solidFill>
                <a:cs typeface="Arial"/>
              </a:rPr>
              <a:t> </a:t>
            </a:r>
            <a:r>
              <a:rPr sz="1600" spc="5" dirty="0">
                <a:solidFill>
                  <a:srgbClr val="FFFFFF"/>
                </a:solidFill>
                <a:cs typeface="Arial"/>
              </a:rPr>
              <a:t>k</a:t>
            </a:r>
            <a:r>
              <a:rPr sz="1600" dirty="0">
                <a:solidFill>
                  <a:srgbClr val="FFFFFF"/>
                </a:solidFill>
                <a:cs typeface="Arial"/>
              </a:rPr>
              <a:t>i</a:t>
            </a:r>
            <a:r>
              <a:rPr sz="1600" spc="5" dirty="0">
                <a:solidFill>
                  <a:srgbClr val="FFFFFF"/>
                </a:solidFill>
                <a:cs typeface="Arial"/>
              </a:rPr>
              <a:t>ne</a:t>
            </a:r>
            <a:r>
              <a:rPr sz="1600" dirty="0">
                <a:solidFill>
                  <a:srgbClr val="FFFFFF"/>
                </a:solidFill>
                <a:cs typeface="Arial"/>
              </a:rPr>
              <a:t>rja</a:t>
            </a:r>
            <a:r>
              <a:rPr sz="1600" spc="-10" dirty="0">
                <a:solidFill>
                  <a:srgbClr val="FFFFFF"/>
                </a:solidFill>
                <a:cs typeface="Arial"/>
              </a:rPr>
              <a:t> </a:t>
            </a:r>
            <a:r>
              <a:rPr sz="1600" spc="-90" dirty="0">
                <a:solidFill>
                  <a:srgbClr val="FFFFFF"/>
                </a:solidFill>
                <a:cs typeface="Arial"/>
              </a:rPr>
              <a:t>y</a:t>
            </a:r>
            <a:r>
              <a:rPr sz="1600" spc="5" dirty="0">
                <a:solidFill>
                  <a:srgbClr val="FFFFFF"/>
                </a:solidFill>
                <a:cs typeface="Arial"/>
              </a:rPr>
              <a:t>a</a:t>
            </a:r>
            <a:r>
              <a:rPr sz="1600" dirty="0">
                <a:solidFill>
                  <a:srgbClr val="FFFFFF"/>
                </a:solidFill>
                <a:cs typeface="Arial"/>
              </a:rPr>
              <a:t>ng</a:t>
            </a:r>
            <a:r>
              <a:rPr sz="1600" spc="85" dirty="0">
                <a:solidFill>
                  <a:srgbClr val="FFFFFF"/>
                </a:solidFill>
                <a:cs typeface="Arial"/>
              </a:rPr>
              <a:t> </a:t>
            </a:r>
            <a:r>
              <a:rPr sz="1600" dirty="0">
                <a:solidFill>
                  <a:srgbClr val="FFFFFF"/>
                </a:solidFill>
                <a:cs typeface="Arial"/>
              </a:rPr>
              <a:t>diinginka</a:t>
            </a:r>
            <a:r>
              <a:rPr sz="1600" spc="10" dirty="0">
                <a:solidFill>
                  <a:srgbClr val="FFFFFF"/>
                </a:solidFill>
                <a:cs typeface="Arial"/>
              </a:rPr>
              <a:t>n</a:t>
            </a:r>
            <a:r>
              <a:rPr sz="1600" dirty="0">
                <a:solidFill>
                  <a:srgbClr val="FFFFFF"/>
                </a:solidFill>
                <a:cs typeface="Arial"/>
              </a:rPr>
              <a:t>.</a:t>
            </a:r>
            <a:r>
              <a:rPr sz="1600" spc="-65" dirty="0">
                <a:solidFill>
                  <a:srgbClr val="FFFFFF"/>
                </a:solidFill>
                <a:cs typeface="Arial"/>
              </a:rPr>
              <a:t> </a:t>
            </a:r>
            <a:r>
              <a:rPr sz="1600" spc="-10" dirty="0">
                <a:solidFill>
                  <a:srgbClr val="FFFFFF"/>
                </a:solidFill>
                <a:cs typeface="Arial"/>
              </a:rPr>
              <a:t>G</a:t>
            </a:r>
            <a:r>
              <a:rPr sz="1600" dirty="0">
                <a:solidFill>
                  <a:srgbClr val="FFFFFF"/>
                </a:solidFill>
                <a:cs typeface="Arial"/>
              </a:rPr>
              <a:t>u</a:t>
            </a:r>
            <a:r>
              <a:rPr sz="1600" spc="5" dirty="0">
                <a:solidFill>
                  <a:srgbClr val="FFFFFF"/>
                </a:solidFill>
                <a:cs typeface="Arial"/>
              </a:rPr>
              <a:t>naka</a:t>
            </a:r>
            <a:r>
              <a:rPr sz="1600" dirty="0">
                <a:solidFill>
                  <a:srgbClr val="FFFFFF"/>
                </a:solidFill>
                <a:cs typeface="Arial"/>
              </a:rPr>
              <a:t>n</a:t>
            </a:r>
            <a:r>
              <a:rPr sz="1600" spc="-10" dirty="0">
                <a:solidFill>
                  <a:srgbClr val="FFFFFF"/>
                </a:solidFill>
                <a:cs typeface="Arial"/>
              </a:rPr>
              <a:t> </a:t>
            </a:r>
            <a:r>
              <a:rPr sz="1600" spc="5" dirty="0">
                <a:solidFill>
                  <a:srgbClr val="FFFFFF"/>
                </a:solidFill>
                <a:cs typeface="Arial"/>
              </a:rPr>
              <a:t>ka</a:t>
            </a:r>
            <a:r>
              <a:rPr sz="1600" dirty="0">
                <a:solidFill>
                  <a:srgbClr val="FFFFFF"/>
                </a:solidFill>
                <a:cs typeface="Arial"/>
              </a:rPr>
              <a:t>t</a:t>
            </a:r>
            <a:r>
              <a:rPr sz="1600" spc="10" dirty="0">
                <a:solidFill>
                  <a:srgbClr val="FFFFFF"/>
                </a:solidFill>
                <a:cs typeface="Arial"/>
              </a:rPr>
              <a:t>a</a:t>
            </a:r>
            <a:r>
              <a:rPr sz="1600" dirty="0">
                <a:solidFill>
                  <a:srgbClr val="FFFFFF"/>
                </a:solidFill>
                <a:cs typeface="Arial"/>
              </a:rPr>
              <a:t>-</a:t>
            </a:r>
            <a:r>
              <a:rPr sz="1600" spc="5" dirty="0">
                <a:solidFill>
                  <a:srgbClr val="FFFFFF"/>
                </a:solidFill>
                <a:cs typeface="Arial"/>
              </a:rPr>
              <a:t>ka</a:t>
            </a:r>
            <a:r>
              <a:rPr sz="1600" dirty="0">
                <a:solidFill>
                  <a:srgbClr val="FFFFFF"/>
                </a:solidFill>
                <a:cs typeface="Arial"/>
              </a:rPr>
              <a:t>ta</a:t>
            </a:r>
            <a:r>
              <a:rPr sz="1600" spc="-35" dirty="0">
                <a:solidFill>
                  <a:srgbClr val="FFFFFF"/>
                </a:solidFill>
                <a:cs typeface="Arial"/>
              </a:rPr>
              <a:t> </a:t>
            </a:r>
            <a:r>
              <a:rPr sz="1600" dirty="0">
                <a:solidFill>
                  <a:srgbClr val="FFFFFF"/>
                </a:solidFill>
                <a:cs typeface="Arial"/>
              </a:rPr>
              <a:t>ti</a:t>
            </a:r>
            <a:r>
              <a:rPr sz="1600" spc="5" dirty="0">
                <a:solidFill>
                  <a:srgbClr val="FFFFFF"/>
                </a:solidFill>
                <a:cs typeface="Arial"/>
              </a:rPr>
              <a:t>ndaka</a:t>
            </a:r>
            <a:r>
              <a:rPr sz="1600" dirty="0">
                <a:solidFill>
                  <a:srgbClr val="FFFFFF"/>
                </a:solidFill>
                <a:cs typeface="Arial"/>
              </a:rPr>
              <a:t>n</a:t>
            </a:r>
            <a:r>
              <a:rPr sz="1600" spc="-40" dirty="0">
                <a:solidFill>
                  <a:srgbClr val="FFFFFF"/>
                </a:solidFill>
                <a:cs typeface="Arial"/>
              </a:rPr>
              <a:t> </a:t>
            </a:r>
            <a:r>
              <a:rPr sz="1600" spc="5" dirty="0">
                <a:solidFill>
                  <a:srgbClr val="FFFFFF"/>
                </a:solidFill>
                <a:cs typeface="Arial"/>
              </a:rPr>
              <a:t>a</a:t>
            </a:r>
            <a:r>
              <a:rPr sz="1600" dirty="0">
                <a:solidFill>
                  <a:srgbClr val="FFFFFF"/>
                </a:solidFill>
                <a:cs typeface="Arial"/>
              </a:rPr>
              <a:t>t</a:t>
            </a:r>
            <a:r>
              <a:rPr sz="1600" spc="5" dirty="0">
                <a:solidFill>
                  <a:srgbClr val="FFFFFF"/>
                </a:solidFill>
                <a:cs typeface="Arial"/>
              </a:rPr>
              <a:t>a</a:t>
            </a:r>
            <a:r>
              <a:rPr sz="1600" dirty="0">
                <a:solidFill>
                  <a:srgbClr val="FFFFFF"/>
                </a:solidFill>
                <a:cs typeface="Arial"/>
              </a:rPr>
              <a:t>u kata</a:t>
            </a:r>
            <a:r>
              <a:rPr sz="1600" spc="-10" dirty="0">
                <a:solidFill>
                  <a:srgbClr val="FFFFFF"/>
                </a:solidFill>
                <a:cs typeface="Arial"/>
              </a:rPr>
              <a:t> </a:t>
            </a:r>
            <a:r>
              <a:rPr sz="1600" dirty="0">
                <a:solidFill>
                  <a:srgbClr val="FFFFFF"/>
                </a:solidFill>
                <a:cs typeface="Arial"/>
              </a:rPr>
              <a:t>kerja</a:t>
            </a:r>
            <a:r>
              <a:rPr sz="1600" spc="-15" dirty="0">
                <a:solidFill>
                  <a:srgbClr val="FFFFFF"/>
                </a:solidFill>
                <a:cs typeface="Arial"/>
              </a:rPr>
              <a:t> </a:t>
            </a:r>
            <a:r>
              <a:rPr sz="1600" dirty="0">
                <a:solidFill>
                  <a:srgbClr val="FFFFFF"/>
                </a:solidFill>
                <a:cs typeface="Arial"/>
              </a:rPr>
              <a:t>n</a:t>
            </a:r>
            <a:r>
              <a:rPr sz="1600" spc="-90" dirty="0">
                <a:solidFill>
                  <a:srgbClr val="FFFFFF"/>
                </a:solidFill>
                <a:cs typeface="Arial"/>
              </a:rPr>
              <a:t>y</a:t>
            </a:r>
            <a:r>
              <a:rPr sz="1600" dirty="0">
                <a:solidFill>
                  <a:srgbClr val="FFFFFF"/>
                </a:solidFill>
                <a:cs typeface="Arial"/>
              </a:rPr>
              <a:t>ata</a:t>
            </a:r>
            <a:r>
              <a:rPr sz="1600" spc="60" dirty="0">
                <a:solidFill>
                  <a:srgbClr val="FFFFFF"/>
                </a:solidFill>
                <a:cs typeface="Arial"/>
              </a:rPr>
              <a:t> </a:t>
            </a:r>
            <a:r>
              <a:rPr sz="1600" spc="-5" dirty="0">
                <a:solidFill>
                  <a:srgbClr val="FFFFFF"/>
                </a:solidFill>
                <a:cs typeface="Arial"/>
              </a:rPr>
              <a:t>(</a:t>
            </a:r>
            <a:r>
              <a:rPr sz="1600" i="1" dirty="0">
                <a:solidFill>
                  <a:srgbClr val="FFFFFF"/>
                </a:solidFill>
                <a:cs typeface="Arial"/>
              </a:rPr>
              <a:t>concrete</a:t>
            </a:r>
            <a:r>
              <a:rPr sz="1600" i="1" spc="-20" dirty="0">
                <a:solidFill>
                  <a:srgbClr val="FFFFFF"/>
                </a:solidFill>
                <a:cs typeface="Arial"/>
              </a:rPr>
              <a:t> </a:t>
            </a:r>
            <a:r>
              <a:rPr sz="1600" i="1" dirty="0">
                <a:solidFill>
                  <a:srgbClr val="FFFFFF"/>
                </a:solidFill>
                <a:cs typeface="Arial"/>
              </a:rPr>
              <a:t>verb</a:t>
            </a:r>
            <a:r>
              <a:rPr sz="1600" i="1" spc="15" dirty="0">
                <a:solidFill>
                  <a:srgbClr val="FFFFFF"/>
                </a:solidFill>
                <a:cs typeface="Arial"/>
              </a:rPr>
              <a:t>s</a:t>
            </a:r>
            <a:r>
              <a:rPr sz="1600" spc="-5" dirty="0">
                <a:solidFill>
                  <a:srgbClr val="FFFFFF"/>
                </a:solidFill>
                <a:cs typeface="Arial"/>
              </a:rPr>
              <a:t>).</a:t>
            </a:r>
            <a:endParaRPr sz="1600" dirty="0">
              <a:cs typeface="Arial"/>
            </a:endParaRPr>
          </a:p>
        </p:txBody>
      </p:sp>
      <p:sp>
        <p:nvSpPr>
          <p:cNvPr id="29" name="object 29"/>
          <p:cNvSpPr/>
          <p:nvPr/>
        </p:nvSpPr>
        <p:spPr>
          <a:xfrm>
            <a:off x="516636" y="894588"/>
            <a:ext cx="2039620" cy="1673860"/>
          </a:xfrm>
          <a:custGeom>
            <a:avLst/>
            <a:gdLst/>
            <a:ahLst/>
            <a:cxnLst/>
            <a:rect l="l" t="t" r="r" b="b"/>
            <a:pathLst>
              <a:path w="2039620" h="1673860">
                <a:moveTo>
                  <a:pt x="1019556" y="0"/>
                </a:moveTo>
                <a:lnTo>
                  <a:pt x="935937" y="2773"/>
                </a:lnTo>
                <a:lnTo>
                  <a:pt x="854180" y="10952"/>
                </a:lnTo>
                <a:lnTo>
                  <a:pt x="774546" y="24319"/>
                </a:lnTo>
                <a:lnTo>
                  <a:pt x="697299" y="42659"/>
                </a:lnTo>
                <a:lnTo>
                  <a:pt x="622701" y="65758"/>
                </a:lnTo>
                <a:lnTo>
                  <a:pt x="551013" y="93399"/>
                </a:lnTo>
                <a:lnTo>
                  <a:pt x="482499" y="125367"/>
                </a:lnTo>
                <a:lnTo>
                  <a:pt x="417421" y="161446"/>
                </a:lnTo>
                <a:lnTo>
                  <a:pt x="356042" y="201422"/>
                </a:lnTo>
                <a:lnTo>
                  <a:pt x="298623" y="245078"/>
                </a:lnTo>
                <a:lnTo>
                  <a:pt x="245427" y="292199"/>
                </a:lnTo>
                <a:lnTo>
                  <a:pt x="196716" y="342570"/>
                </a:lnTo>
                <a:lnTo>
                  <a:pt x="152754" y="395976"/>
                </a:lnTo>
                <a:lnTo>
                  <a:pt x="113801" y="452200"/>
                </a:lnTo>
                <a:lnTo>
                  <a:pt x="80122" y="511028"/>
                </a:lnTo>
                <a:lnTo>
                  <a:pt x="51978" y="572243"/>
                </a:lnTo>
                <a:lnTo>
                  <a:pt x="29631" y="635631"/>
                </a:lnTo>
                <a:lnTo>
                  <a:pt x="13344" y="700976"/>
                </a:lnTo>
                <a:lnTo>
                  <a:pt x="3379" y="768063"/>
                </a:lnTo>
                <a:lnTo>
                  <a:pt x="0" y="836676"/>
                </a:lnTo>
                <a:lnTo>
                  <a:pt x="3379" y="905288"/>
                </a:lnTo>
                <a:lnTo>
                  <a:pt x="13344" y="972375"/>
                </a:lnTo>
                <a:lnTo>
                  <a:pt x="29631" y="1037720"/>
                </a:lnTo>
                <a:lnTo>
                  <a:pt x="51978" y="1101108"/>
                </a:lnTo>
                <a:lnTo>
                  <a:pt x="80122" y="1162323"/>
                </a:lnTo>
                <a:lnTo>
                  <a:pt x="113801" y="1221151"/>
                </a:lnTo>
                <a:lnTo>
                  <a:pt x="152754" y="1277375"/>
                </a:lnTo>
                <a:lnTo>
                  <a:pt x="196716" y="1330781"/>
                </a:lnTo>
                <a:lnTo>
                  <a:pt x="245427" y="1381152"/>
                </a:lnTo>
                <a:lnTo>
                  <a:pt x="298623" y="1428273"/>
                </a:lnTo>
                <a:lnTo>
                  <a:pt x="356042" y="1471929"/>
                </a:lnTo>
                <a:lnTo>
                  <a:pt x="417421" y="1511905"/>
                </a:lnTo>
                <a:lnTo>
                  <a:pt x="482499" y="1547984"/>
                </a:lnTo>
                <a:lnTo>
                  <a:pt x="551013" y="1579952"/>
                </a:lnTo>
                <a:lnTo>
                  <a:pt x="622701" y="1607593"/>
                </a:lnTo>
                <a:lnTo>
                  <a:pt x="697299" y="1630692"/>
                </a:lnTo>
                <a:lnTo>
                  <a:pt x="774546" y="1649032"/>
                </a:lnTo>
                <a:lnTo>
                  <a:pt x="854180" y="1662399"/>
                </a:lnTo>
                <a:lnTo>
                  <a:pt x="935937" y="1670578"/>
                </a:lnTo>
                <a:lnTo>
                  <a:pt x="1019556" y="1673352"/>
                </a:lnTo>
                <a:lnTo>
                  <a:pt x="1103179" y="1670578"/>
                </a:lnTo>
                <a:lnTo>
                  <a:pt x="1184941" y="1662399"/>
                </a:lnTo>
                <a:lnTo>
                  <a:pt x="1264577" y="1649032"/>
                </a:lnTo>
                <a:lnTo>
                  <a:pt x="1341827" y="1630692"/>
                </a:lnTo>
                <a:lnTo>
                  <a:pt x="1416427" y="1607593"/>
                </a:lnTo>
                <a:lnTo>
                  <a:pt x="1488115" y="1579952"/>
                </a:lnTo>
                <a:lnTo>
                  <a:pt x="1556629" y="1547984"/>
                </a:lnTo>
                <a:lnTo>
                  <a:pt x="1621706" y="1511905"/>
                </a:lnTo>
                <a:lnTo>
                  <a:pt x="1683085" y="1471929"/>
                </a:lnTo>
                <a:lnTo>
                  <a:pt x="1740503" y="1428273"/>
                </a:lnTo>
                <a:lnTo>
                  <a:pt x="1793697" y="1381152"/>
                </a:lnTo>
                <a:lnTo>
                  <a:pt x="1842406" y="1330781"/>
                </a:lnTo>
                <a:lnTo>
                  <a:pt x="1886366" y="1277375"/>
                </a:lnTo>
                <a:lnTo>
                  <a:pt x="1925317" y="1221151"/>
                </a:lnTo>
                <a:lnTo>
                  <a:pt x="1958994" y="1162323"/>
                </a:lnTo>
                <a:lnTo>
                  <a:pt x="1987137" y="1101108"/>
                </a:lnTo>
                <a:lnTo>
                  <a:pt x="2009482" y="1037720"/>
                </a:lnTo>
                <a:lnTo>
                  <a:pt x="2025768" y="972375"/>
                </a:lnTo>
                <a:lnTo>
                  <a:pt x="2035732" y="905288"/>
                </a:lnTo>
                <a:lnTo>
                  <a:pt x="2039112" y="836676"/>
                </a:lnTo>
                <a:lnTo>
                  <a:pt x="2035732" y="768063"/>
                </a:lnTo>
                <a:lnTo>
                  <a:pt x="2025768" y="700976"/>
                </a:lnTo>
                <a:lnTo>
                  <a:pt x="2009482" y="635631"/>
                </a:lnTo>
                <a:lnTo>
                  <a:pt x="1987137" y="572243"/>
                </a:lnTo>
                <a:lnTo>
                  <a:pt x="1958994" y="511028"/>
                </a:lnTo>
                <a:lnTo>
                  <a:pt x="1925317" y="452200"/>
                </a:lnTo>
                <a:lnTo>
                  <a:pt x="1886366" y="395976"/>
                </a:lnTo>
                <a:lnTo>
                  <a:pt x="1842406" y="342570"/>
                </a:lnTo>
                <a:lnTo>
                  <a:pt x="1793697" y="292199"/>
                </a:lnTo>
                <a:lnTo>
                  <a:pt x="1740503" y="245078"/>
                </a:lnTo>
                <a:lnTo>
                  <a:pt x="1683085" y="201422"/>
                </a:lnTo>
                <a:lnTo>
                  <a:pt x="1621706" y="161446"/>
                </a:lnTo>
                <a:lnTo>
                  <a:pt x="1556629" y="125367"/>
                </a:lnTo>
                <a:lnTo>
                  <a:pt x="1488115" y="93399"/>
                </a:lnTo>
                <a:lnTo>
                  <a:pt x="1416427" y="65758"/>
                </a:lnTo>
                <a:lnTo>
                  <a:pt x="1341827" y="42659"/>
                </a:lnTo>
                <a:lnTo>
                  <a:pt x="1264577" y="24319"/>
                </a:lnTo>
                <a:lnTo>
                  <a:pt x="1184941" y="10952"/>
                </a:lnTo>
                <a:lnTo>
                  <a:pt x="1103179" y="2773"/>
                </a:lnTo>
                <a:lnTo>
                  <a:pt x="1019556" y="0"/>
                </a:lnTo>
                <a:close/>
              </a:path>
            </a:pathLst>
          </a:custGeom>
          <a:solidFill>
            <a:srgbClr val="F8F8F8"/>
          </a:solidFill>
        </p:spPr>
        <p:txBody>
          <a:bodyPr wrap="square" lIns="0" tIns="0" rIns="0" bIns="0" rtlCol="0"/>
          <a:lstStyle/>
          <a:p>
            <a:endParaRPr/>
          </a:p>
        </p:txBody>
      </p:sp>
      <p:sp>
        <p:nvSpPr>
          <p:cNvPr id="30" name="object 30"/>
          <p:cNvSpPr/>
          <p:nvPr/>
        </p:nvSpPr>
        <p:spPr>
          <a:xfrm>
            <a:off x="516636" y="894588"/>
            <a:ext cx="2039620" cy="1673860"/>
          </a:xfrm>
          <a:custGeom>
            <a:avLst/>
            <a:gdLst/>
            <a:ahLst/>
            <a:cxnLst/>
            <a:rect l="l" t="t" r="r" b="b"/>
            <a:pathLst>
              <a:path w="2039620" h="1673860">
                <a:moveTo>
                  <a:pt x="0" y="836676"/>
                </a:moveTo>
                <a:lnTo>
                  <a:pt x="3379" y="768063"/>
                </a:lnTo>
                <a:lnTo>
                  <a:pt x="13344" y="700976"/>
                </a:lnTo>
                <a:lnTo>
                  <a:pt x="29631" y="635631"/>
                </a:lnTo>
                <a:lnTo>
                  <a:pt x="51978" y="572243"/>
                </a:lnTo>
                <a:lnTo>
                  <a:pt x="80122" y="511028"/>
                </a:lnTo>
                <a:lnTo>
                  <a:pt x="113801" y="452200"/>
                </a:lnTo>
                <a:lnTo>
                  <a:pt x="152754" y="395976"/>
                </a:lnTo>
                <a:lnTo>
                  <a:pt x="196716" y="342570"/>
                </a:lnTo>
                <a:lnTo>
                  <a:pt x="245427" y="292199"/>
                </a:lnTo>
                <a:lnTo>
                  <a:pt x="298623" y="245078"/>
                </a:lnTo>
                <a:lnTo>
                  <a:pt x="356042" y="201422"/>
                </a:lnTo>
                <a:lnTo>
                  <a:pt x="417421" y="161446"/>
                </a:lnTo>
                <a:lnTo>
                  <a:pt x="482499" y="125367"/>
                </a:lnTo>
                <a:lnTo>
                  <a:pt x="551013" y="93399"/>
                </a:lnTo>
                <a:lnTo>
                  <a:pt x="622701" y="65758"/>
                </a:lnTo>
                <a:lnTo>
                  <a:pt x="697299" y="42659"/>
                </a:lnTo>
                <a:lnTo>
                  <a:pt x="774546" y="24319"/>
                </a:lnTo>
                <a:lnTo>
                  <a:pt x="854180" y="10952"/>
                </a:lnTo>
                <a:lnTo>
                  <a:pt x="935937" y="2773"/>
                </a:lnTo>
                <a:lnTo>
                  <a:pt x="1019556" y="0"/>
                </a:lnTo>
                <a:lnTo>
                  <a:pt x="1103179" y="2773"/>
                </a:lnTo>
                <a:lnTo>
                  <a:pt x="1184941" y="10952"/>
                </a:lnTo>
                <a:lnTo>
                  <a:pt x="1264577" y="24319"/>
                </a:lnTo>
                <a:lnTo>
                  <a:pt x="1341827" y="42659"/>
                </a:lnTo>
                <a:lnTo>
                  <a:pt x="1416427" y="65758"/>
                </a:lnTo>
                <a:lnTo>
                  <a:pt x="1488115" y="93399"/>
                </a:lnTo>
                <a:lnTo>
                  <a:pt x="1556629" y="125367"/>
                </a:lnTo>
                <a:lnTo>
                  <a:pt x="1621706" y="161446"/>
                </a:lnTo>
                <a:lnTo>
                  <a:pt x="1683085" y="201422"/>
                </a:lnTo>
                <a:lnTo>
                  <a:pt x="1740503" y="245078"/>
                </a:lnTo>
                <a:lnTo>
                  <a:pt x="1793697" y="292199"/>
                </a:lnTo>
                <a:lnTo>
                  <a:pt x="1842406" y="342570"/>
                </a:lnTo>
                <a:lnTo>
                  <a:pt x="1886366" y="395976"/>
                </a:lnTo>
                <a:lnTo>
                  <a:pt x="1925317" y="452200"/>
                </a:lnTo>
                <a:lnTo>
                  <a:pt x="1958994" y="511028"/>
                </a:lnTo>
                <a:lnTo>
                  <a:pt x="1987137" y="572243"/>
                </a:lnTo>
                <a:lnTo>
                  <a:pt x="2009482" y="635631"/>
                </a:lnTo>
                <a:lnTo>
                  <a:pt x="2025768" y="700976"/>
                </a:lnTo>
                <a:lnTo>
                  <a:pt x="2035732" y="768063"/>
                </a:lnTo>
                <a:lnTo>
                  <a:pt x="2039112" y="836676"/>
                </a:lnTo>
                <a:lnTo>
                  <a:pt x="2035732" y="905288"/>
                </a:lnTo>
                <a:lnTo>
                  <a:pt x="2025768" y="972375"/>
                </a:lnTo>
                <a:lnTo>
                  <a:pt x="2009482" y="1037720"/>
                </a:lnTo>
                <a:lnTo>
                  <a:pt x="1987137" y="1101108"/>
                </a:lnTo>
                <a:lnTo>
                  <a:pt x="1958994" y="1162323"/>
                </a:lnTo>
                <a:lnTo>
                  <a:pt x="1925317" y="1221151"/>
                </a:lnTo>
                <a:lnTo>
                  <a:pt x="1886366" y="1277375"/>
                </a:lnTo>
                <a:lnTo>
                  <a:pt x="1842406" y="1330781"/>
                </a:lnTo>
                <a:lnTo>
                  <a:pt x="1793697" y="1381152"/>
                </a:lnTo>
                <a:lnTo>
                  <a:pt x="1740503" y="1428273"/>
                </a:lnTo>
                <a:lnTo>
                  <a:pt x="1683085" y="1471929"/>
                </a:lnTo>
                <a:lnTo>
                  <a:pt x="1621706" y="1511905"/>
                </a:lnTo>
                <a:lnTo>
                  <a:pt x="1556629" y="1547984"/>
                </a:lnTo>
                <a:lnTo>
                  <a:pt x="1488115" y="1579952"/>
                </a:lnTo>
                <a:lnTo>
                  <a:pt x="1416427" y="1607593"/>
                </a:lnTo>
                <a:lnTo>
                  <a:pt x="1341827" y="1630692"/>
                </a:lnTo>
                <a:lnTo>
                  <a:pt x="1264577" y="1649032"/>
                </a:lnTo>
                <a:lnTo>
                  <a:pt x="1184941" y="1662399"/>
                </a:lnTo>
                <a:lnTo>
                  <a:pt x="1103179" y="1670578"/>
                </a:lnTo>
                <a:lnTo>
                  <a:pt x="1019556" y="1673352"/>
                </a:lnTo>
                <a:lnTo>
                  <a:pt x="935937" y="1670578"/>
                </a:lnTo>
                <a:lnTo>
                  <a:pt x="854180" y="1662399"/>
                </a:lnTo>
                <a:lnTo>
                  <a:pt x="774546" y="1649032"/>
                </a:lnTo>
                <a:lnTo>
                  <a:pt x="697299" y="1630692"/>
                </a:lnTo>
                <a:lnTo>
                  <a:pt x="622701" y="1607593"/>
                </a:lnTo>
                <a:lnTo>
                  <a:pt x="551013" y="1579952"/>
                </a:lnTo>
                <a:lnTo>
                  <a:pt x="482499" y="1547984"/>
                </a:lnTo>
                <a:lnTo>
                  <a:pt x="417421" y="1511905"/>
                </a:lnTo>
                <a:lnTo>
                  <a:pt x="356042" y="1471929"/>
                </a:lnTo>
                <a:lnTo>
                  <a:pt x="298623" y="1428273"/>
                </a:lnTo>
                <a:lnTo>
                  <a:pt x="245427" y="1381152"/>
                </a:lnTo>
                <a:lnTo>
                  <a:pt x="196716" y="1330781"/>
                </a:lnTo>
                <a:lnTo>
                  <a:pt x="152754" y="1277375"/>
                </a:lnTo>
                <a:lnTo>
                  <a:pt x="113801" y="1221151"/>
                </a:lnTo>
                <a:lnTo>
                  <a:pt x="80122" y="1162323"/>
                </a:lnTo>
                <a:lnTo>
                  <a:pt x="51978" y="1101108"/>
                </a:lnTo>
                <a:lnTo>
                  <a:pt x="29631" y="1037720"/>
                </a:lnTo>
                <a:lnTo>
                  <a:pt x="13344" y="972375"/>
                </a:lnTo>
                <a:lnTo>
                  <a:pt x="3379" y="905288"/>
                </a:lnTo>
                <a:lnTo>
                  <a:pt x="0" y="836676"/>
                </a:lnTo>
                <a:close/>
              </a:path>
            </a:pathLst>
          </a:custGeom>
          <a:ln w="39624">
            <a:solidFill>
              <a:srgbClr val="99CC00"/>
            </a:solidFill>
          </a:ln>
        </p:spPr>
        <p:txBody>
          <a:bodyPr wrap="square" lIns="0" tIns="0" rIns="0" bIns="0" rtlCol="0"/>
          <a:lstStyle/>
          <a:p>
            <a:endParaRPr/>
          </a:p>
        </p:txBody>
      </p:sp>
      <p:sp>
        <p:nvSpPr>
          <p:cNvPr id="31" name="object 31"/>
          <p:cNvSpPr/>
          <p:nvPr/>
        </p:nvSpPr>
        <p:spPr>
          <a:xfrm>
            <a:off x="598931" y="961644"/>
            <a:ext cx="1868805" cy="1539240"/>
          </a:xfrm>
          <a:custGeom>
            <a:avLst/>
            <a:gdLst/>
            <a:ahLst/>
            <a:cxnLst/>
            <a:rect l="l" t="t" r="r" b="b"/>
            <a:pathLst>
              <a:path w="1868805" h="1539239">
                <a:moveTo>
                  <a:pt x="0" y="769619"/>
                </a:moveTo>
                <a:lnTo>
                  <a:pt x="3096" y="706496"/>
                </a:lnTo>
                <a:lnTo>
                  <a:pt x="12227" y="644778"/>
                </a:lnTo>
                <a:lnTo>
                  <a:pt x="27150" y="584665"/>
                </a:lnTo>
                <a:lnTo>
                  <a:pt x="47626" y="526353"/>
                </a:lnTo>
                <a:lnTo>
                  <a:pt x="73415" y="470040"/>
                </a:lnTo>
                <a:lnTo>
                  <a:pt x="104275" y="415926"/>
                </a:lnTo>
                <a:lnTo>
                  <a:pt x="139966" y="364208"/>
                </a:lnTo>
                <a:lnTo>
                  <a:pt x="180248" y="315083"/>
                </a:lnTo>
                <a:lnTo>
                  <a:pt x="224881" y="268751"/>
                </a:lnTo>
                <a:lnTo>
                  <a:pt x="273624" y="225409"/>
                </a:lnTo>
                <a:lnTo>
                  <a:pt x="326237" y="185254"/>
                </a:lnTo>
                <a:lnTo>
                  <a:pt x="382478" y="148486"/>
                </a:lnTo>
                <a:lnTo>
                  <a:pt x="442109" y="115302"/>
                </a:lnTo>
                <a:lnTo>
                  <a:pt x="504888" y="85899"/>
                </a:lnTo>
                <a:lnTo>
                  <a:pt x="570574" y="60477"/>
                </a:lnTo>
                <a:lnTo>
                  <a:pt x="638929" y="39233"/>
                </a:lnTo>
                <a:lnTo>
                  <a:pt x="709710" y="22366"/>
                </a:lnTo>
                <a:lnTo>
                  <a:pt x="782678" y="10072"/>
                </a:lnTo>
                <a:lnTo>
                  <a:pt x="857592" y="2551"/>
                </a:lnTo>
                <a:lnTo>
                  <a:pt x="934212" y="0"/>
                </a:lnTo>
                <a:lnTo>
                  <a:pt x="1010838" y="2551"/>
                </a:lnTo>
                <a:lnTo>
                  <a:pt x="1085758" y="10072"/>
                </a:lnTo>
                <a:lnTo>
                  <a:pt x="1158730" y="22366"/>
                </a:lnTo>
                <a:lnTo>
                  <a:pt x="1229514" y="39233"/>
                </a:lnTo>
                <a:lnTo>
                  <a:pt x="1297870" y="60477"/>
                </a:lnTo>
                <a:lnTo>
                  <a:pt x="1363558" y="85899"/>
                </a:lnTo>
                <a:lnTo>
                  <a:pt x="1426337" y="115302"/>
                </a:lnTo>
                <a:lnTo>
                  <a:pt x="1485967" y="148486"/>
                </a:lnTo>
                <a:lnTo>
                  <a:pt x="1542207" y="185254"/>
                </a:lnTo>
                <a:lnTo>
                  <a:pt x="1594818" y="225409"/>
                </a:lnTo>
                <a:lnTo>
                  <a:pt x="1643559" y="268751"/>
                </a:lnTo>
                <a:lnTo>
                  <a:pt x="1688189" y="315083"/>
                </a:lnTo>
                <a:lnTo>
                  <a:pt x="1728469" y="364208"/>
                </a:lnTo>
                <a:lnTo>
                  <a:pt x="1764158" y="415926"/>
                </a:lnTo>
                <a:lnTo>
                  <a:pt x="1795016" y="470040"/>
                </a:lnTo>
                <a:lnTo>
                  <a:pt x="1820802" y="526353"/>
                </a:lnTo>
                <a:lnTo>
                  <a:pt x="1841276" y="584665"/>
                </a:lnTo>
                <a:lnTo>
                  <a:pt x="1856198" y="644778"/>
                </a:lnTo>
                <a:lnTo>
                  <a:pt x="1865327" y="706496"/>
                </a:lnTo>
                <a:lnTo>
                  <a:pt x="1868424" y="769619"/>
                </a:lnTo>
                <a:lnTo>
                  <a:pt x="1865327" y="832743"/>
                </a:lnTo>
                <a:lnTo>
                  <a:pt x="1856198" y="894461"/>
                </a:lnTo>
                <a:lnTo>
                  <a:pt x="1841276" y="954574"/>
                </a:lnTo>
                <a:lnTo>
                  <a:pt x="1820802" y="1012886"/>
                </a:lnTo>
                <a:lnTo>
                  <a:pt x="1795016" y="1069199"/>
                </a:lnTo>
                <a:lnTo>
                  <a:pt x="1764158" y="1123313"/>
                </a:lnTo>
                <a:lnTo>
                  <a:pt x="1728469" y="1175031"/>
                </a:lnTo>
                <a:lnTo>
                  <a:pt x="1688189" y="1224156"/>
                </a:lnTo>
                <a:lnTo>
                  <a:pt x="1643559" y="1270488"/>
                </a:lnTo>
                <a:lnTo>
                  <a:pt x="1594818" y="1313830"/>
                </a:lnTo>
                <a:lnTo>
                  <a:pt x="1542207" y="1353985"/>
                </a:lnTo>
                <a:lnTo>
                  <a:pt x="1485967" y="1390753"/>
                </a:lnTo>
                <a:lnTo>
                  <a:pt x="1426337" y="1423937"/>
                </a:lnTo>
                <a:lnTo>
                  <a:pt x="1363558" y="1453340"/>
                </a:lnTo>
                <a:lnTo>
                  <a:pt x="1297870" y="1478762"/>
                </a:lnTo>
                <a:lnTo>
                  <a:pt x="1229514" y="1500006"/>
                </a:lnTo>
                <a:lnTo>
                  <a:pt x="1158730" y="1516873"/>
                </a:lnTo>
                <a:lnTo>
                  <a:pt x="1085758" y="1529167"/>
                </a:lnTo>
                <a:lnTo>
                  <a:pt x="1010838" y="1536688"/>
                </a:lnTo>
                <a:lnTo>
                  <a:pt x="934212" y="1539239"/>
                </a:lnTo>
                <a:lnTo>
                  <a:pt x="857592" y="1536688"/>
                </a:lnTo>
                <a:lnTo>
                  <a:pt x="782678" y="1529167"/>
                </a:lnTo>
                <a:lnTo>
                  <a:pt x="709710" y="1516873"/>
                </a:lnTo>
                <a:lnTo>
                  <a:pt x="638929" y="1500006"/>
                </a:lnTo>
                <a:lnTo>
                  <a:pt x="570574" y="1478762"/>
                </a:lnTo>
                <a:lnTo>
                  <a:pt x="504888" y="1453340"/>
                </a:lnTo>
                <a:lnTo>
                  <a:pt x="442109" y="1423937"/>
                </a:lnTo>
                <a:lnTo>
                  <a:pt x="382478" y="1390753"/>
                </a:lnTo>
                <a:lnTo>
                  <a:pt x="326237" y="1353985"/>
                </a:lnTo>
                <a:lnTo>
                  <a:pt x="273624" y="1313830"/>
                </a:lnTo>
                <a:lnTo>
                  <a:pt x="224881" y="1270488"/>
                </a:lnTo>
                <a:lnTo>
                  <a:pt x="180248" y="1224156"/>
                </a:lnTo>
                <a:lnTo>
                  <a:pt x="139966" y="1175031"/>
                </a:lnTo>
                <a:lnTo>
                  <a:pt x="104275" y="1123313"/>
                </a:lnTo>
                <a:lnTo>
                  <a:pt x="73415" y="1069199"/>
                </a:lnTo>
                <a:lnTo>
                  <a:pt x="47626" y="1012886"/>
                </a:lnTo>
                <a:lnTo>
                  <a:pt x="27150" y="954574"/>
                </a:lnTo>
                <a:lnTo>
                  <a:pt x="12227" y="894461"/>
                </a:lnTo>
                <a:lnTo>
                  <a:pt x="3096" y="832743"/>
                </a:lnTo>
                <a:lnTo>
                  <a:pt x="0" y="769619"/>
                </a:lnTo>
                <a:close/>
              </a:path>
            </a:pathLst>
          </a:custGeom>
          <a:ln w="39624">
            <a:solidFill>
              <a:srgbClr val="99CC00"/>
            </a:solidFill>
          </a:ln>
        </p:spPr>
        <p:txBody>
          <a:bodyPr wrap="square" lIns="0" tIns="0" rIns="0" bIns="0" rtlCol="0"/>
          <a:lstStyle/>
          <a:p>
            <a:endParaRPr/>
          </a:p>
        </p:txBody>
      </p:sp>
      <p:sp>
        <p:nvSpPr>
          <p:cNvPr id="32" name="object 32"/>
          <p:cNvSpPr/>
          <p:nvPr/>
        </p:nvSpPr>
        <p:spPr>
          <a:xfrm>
            <a:off x="684276" y="1034796"/>
            <a:ext cx="1701164" cy="1399540"/>
          </a:xfrm>
          <a:custGeom>
            <a:avLst/>
            <a:gdLst/>
            <a:ahLst/>
            <a:cxnLst/>
            <a:rect l="l" t="t" r="r" b="b"/>
            <a:pathLst>
              <a:path w="1701164" h="1399539">
                <a:moveTo>
                  <a:pt x="0" y="699515"/>
                </a:moveTo>
                <a:lnTo>
                  <a:pt x="2819" y="642144"/>
                </a:lnTo>
                <a:lnTo>
                  <a:pt x="11130" y="586050"/>
                </a:lnTo>
                <a:lnTo>
                  <a:pt x="24714" y="531413"/>
                </a:lnTo>
                <a:lnTo>
                  <a:pt x="43353" y="478414"/>
                </a:lnTo>
                <a:lnTo>
                  <a:pt x="66827" y="427231"/>
                </a:lnTo>
                <a:lnTo>
                  <a:pt x="94919" y="378047"/>
                </a:lnTo>
                <a:lnTo>
                  <a:pt x="127408" y="331039"/>
                </a:lnTo>
                <a:lnTo>
                  <a:pt x="164076" y="286390"/>
                </a:lnTo>
                <a:lnTo>
                  <a:pt x="204704" y="244277"/>
                </a:lnTo>
                <a:lnTo>
                  <a:pt x="249073" y="204882"/>
                </a:lnTo>
                <a:lnTo>
                  <a:pt x="296965" y="168385"/>
                </a:lnTo>
                <a:lnTo>
                  <a:pt x="348161" y="134965"/>
                </a:lnTo>
                <a:lnTo>
                  <a:pt x="402441" y="104803"/>
                </a:lnTo>
                <a:lnTo>
                  <a:pt x="459587" y="78078"/>
                </a:lnTo>
                <a:lnTo>
                  <a:pt x="519380" y="54971"/>
                </a:lnTo>
                <a:lnTo>
                  <a:pt x="581602" y="35661"/>
                </a:lnTo>
                <a:lnTo>
                  <a:pt x="646032" y="20329"/>
                </a:lnTo>
                <a:lnTo>
                  <a:pt x="712453" y="9155"/>
                </a:lnTo>
                <a:lnTo>
                  <a:pt x="780646" y="2318"/>
                </a:lnTo>
                <a:lnTo>
                  <a:pt x="850392" y="0"/>
                </a:lnTo>
                <a:lnTo>
                  <a:pt x="920135" y="2318"/>
                </a:lnTo>
                <a:lnTo>
                  <a:pt x="988326" y="9155"/>
                </a:lnTo>
                <a:lnTo>
                  <a:pt x="1054746" y="20329"/>
                </a:lnTo>
                <a:lnTo>
                  <a:pt x="1119176" y="35661"/>
                </a:lnTo>
                <a:lnTo>
                  <a:pt x="1181397" y="54971"/>
                </a:lnTo>
                <a:lnTo>
                  <a:pt x="1241190" y="78078"/>
                </a:lnTo>
                <a:lnTo>
                  <a:pt x="1298336" y="104803"/>
                </a:lnTo>
                <a:lnTo>
                  <a:pt x="1352617" y="134965"/>
                </a:lnTo>
                <a:lnTo>
                  <a:pt x="1403812" y="168385"/>
                </a:lnTo>
                <a:lnTo>
                  <a:pt x="1451705" y="204882"/>
                </a:lnTo>
                <a:lnTo>
                  <a:pt x="1496075" y="244277"/>
                </a:lnTo>
                <a:lnTo>
                  <a:pt x="1536704" y="286390"/>
                </a:lnTo>
                <a:lnTo>
                  <a:pt x="1573372" y="331039"/>
                </a:lnTo>
                <a:lnTo>
                  <a:pt x="1605862" y="378047"/>
                </a:lnTo>
                <a:lnTo>
                  <a:pt x="1633954" y="427231"/>
                </a:lnTo>
                <a:lnTo>
                  <a:pt x="1657429" y="478414"/>
                </a:lnTo>
                <a:lnTo>
                  <a:pt x="1676068" y="531413"/>
                </a:lnTo>
                <a:lnTo>
                  <a:pt x="1689653" y="586050"/>
                </a:lnTo>
                <a:lnTo>
                  <a:pt x="1697964" y="642144"/>
                </a:lnTo>
                <a:lnTo>
                  <a:pt x="1700784" y="699515"/>
                </a:lnTo>
                <a:lnTo>
                  <a:pt x="1697964" y="756887"/>
                </a:lnTo>
                <a:lnTo>
                  <a:pt x="1689653" y="812981"/>
                </a:lnTo>
                <a:lnTo>
                  <a:pt x="1676068" y="867618"/>
                </a:lnTo>
                <a:lnTo>
                  <a:pt x="1657429" y="920617"/>
                </a:lnTo>
                <a:lnTo>
                  <a:pt x="1633954" y="971800"/>
                </a:lnTo>
                <a:lnTo>
                  <a:pt x="1605862" y="1020984"/>
                </a:lnTo>
                <a:lnTo>
                  <a:pt x="1573372" y="1067992"/>
                </a:lnTo>
                <a:lnTo>
                  <a:pt x="1536704" y="1112641"/>
                </a:lnTo>
                <a:lnTo>
                  <a:pt x="1496075" y="1154754"/>
                </a:lnTo>
                <a:lnTo>
                  <a:pt x="1451705" y="1194149"/>
                </a:lnTo>
                <a:lnTo>
                  <a:pt x="1403812" y="1230646"/>
                </a:lnTo>
                <a:lnTo>
                  <a:pt x="1352617" y="1264066"/>
                </a:lnTo>
                <a:lnTo>
                  <a:pt x="1298336" y="1294228"/>
                </a:lnTo>
                <a:lnTo>
                  <a:pt x="1241190" y="1320953"/>
                </a:lnTo>
                <a:lnTo>
                  <a:pt x="1181397" y="1344060"/>
                </a:lnTo>
                <a:lnTo>
                  <a:pt x="1119176" y="1363370"/>
                </a:lnTo>
                <a:lnTo>
                  <a:pt x="1054746" y="1378702"/>
                </a:lnTo>
                <a:lnTo>
                  <a:pt x="988326" y="1389876"/>
                </a:lnTo>
                <a:lnTo>
                  <a:pt x="920135" y="1396713"/>
                </a:lnTo>
                <a:lnTo>
                  <a:pt x="850392" y="1399031"/>
                </a:lnTo>
                <a:lnTo>
                  <a:pt x="780646" y="1396713"/>
                </a:lnTo>
                <a:lnTo>
                  <a:pt x="712453" y="1389876"/>
                </a:lnTo>
                <a:lnTo>
                  <a:pt x="646032" y="1378702"/>
                </a:lnTo>
                <a:lnTo>
                  <a:pt x="581602" y="1363370"/>
                </a:lnTo>
                <a:lnTo>
                  <a:pt x="519380" y="1344060"/>
                </a:lnTo>
                <a:lnTo>
                  <a:pt x="459587" y="1320953"/>
                </a:lnTo>
                <a:lnTo>
                  <a:pt x="402441" y="1294228"/>
                </a:lnTo>
                <a:lnTo>
                  <a:pt x="348161" y="1264066"/>
                </a:lnTo>
                <a:lnTo>
                  <a:pt x="296965" y="1230646"/>
                </a:lnTo>
                <a:lnTo>
                  <a:pt x="249073" y="1194149"/>
                </a:lnTo>
                <a:lnTo>
                  <a:pt x="204704" y="1154754"/>
                </a:lnTo>
                <a:lnTo>
                  <a:pt x="164076" y="1112641"/>
                </a:lnTo>
                <a:lnTo>
                  <a:pt x="127408" y="1067992"/>
                </a:lnTo>
                <a:lnTo>
                  <a:pt x="94919" y="1020984"/>
                </a:lnTo>
                <a:lnTo>
                  <a:pt x="66827" y="971800"/>
                </a:lnTo>
                <a:lnTo>
                  <a:pt x="43353" y="920617"/>
                </a:lnTo>
                <a:lnTo>
                  <a:pt x="24714" y="867618"/>
                </a:lnTo>
                <a:lnTo>
                  <a:pt x="11130" y="812981"/>
                </a:lnTo>
                <a:lnTo>
                  <a:pt x="2819" y="756887"/>
                </a:lnTo>
                <a:lnTo>
                  <a:pt x="0" y="699515"/>
                </a:lnTo>
                <a:close/>
              </a:path>
            </a:pathLst>
          </a:custGeom>
          <a:ln w="39624">
            <a:solidFill>
              <a:srgbClr val="99CC00"/>
            </a:solidFill>
          </a:ln>
        </p:spPr>
        <p:txBody>
          <a:bodyPr wrap="square" lIns="0" tIns="0" rIns="0" bIns="0" rtlCol="0"/>
          <a:lstStyle/>
          <a:p>
            <a:endParaRPr/>
          </a:p>
        </p:txBody>
      </p:sp>
      <p:sp>
        <p:nvSpPr>
          <p:cNvPr id="33" name="object 33"/>
          <p:cNvSpPr txBox="1"/>
          <p:nvPr/>
        </p:nvSpPr>
        <p:spPr>
          <a:xfrm>
            <a:off x="987653" y="1501701"/>
            <a:ext cx="1075055" cy="382270"/>
          </a:xfrm>
          <a:prstGeom prst="rect">
            <a:avLst/>
          </a:prstGeom>
        </p:spPr>
        <p:txBody>
          <a:bodyPr vert="horz" wrap="square" lIns="0" tIns="0" rIns="0" bIns="0" rtlCol="0">
            <a:spAutoFit/>
          </a:bodyPr>
          <a:lstStyle/>
          <a:p>
            <a:pPr marL="12700">
              <a:lnSpc>
                <a:spcPct val="100000"/>
              </a:lnSpc>
            </a:pPr>
            <a:r>
              <a:rPr sz="2800" b="1" spc="-5" dirty="0">
                <a:latin typeface="Rockwell Extra Bold"/>
                <a:cs typeface="Rockwell Extra Bold"/>
              </a:rPr>
              <a:t>S</a:t>
            </a:r>
            <a:r>
              <a:rPr sz="2400" dirty="0">
                <a:latin typeface="Times New Roman"/>
                <a:cs typeface="Times New Roman"/>
              </a:rPr>
              <a:t>p</a:t>
            </a:r>
            <a:r>
              <a:rPr sz="2400" spc="-10" dirty="0">
                <a:latin typeface="Times New Roman"/>
                <a:cs typeface="Times New Roman"/>
              </a:rPr>
              <a:t>ec</a:t>
            </a:r>
            <a:r>
              <a:rPr sz="2400" dirty="0">
                <a:latin typeface="Times New Roman"/>
                <a:cs typeface="Times New Roman"/>
              </a:rPr>
              <a:t>ific</a:t>
            </a:r>
            <a:endParaRPr sz="2400">
              <a:latin typeface="Times New Roman"/>
              <a:cs typeface="Times New Roman"/>
            </a:endParaRPr>
          </a:p>
        </p:txBody>
      </p:sp>
      <p:sp>
        <p:nvSpPr>
          <p:cNvPr id="34" name="object 34"/>
          <p:cNvSpPr/>
          <p:nvPr/>
        </p:nvSpPr>
        <p:spPr>
          <a:xfrm>
            <a:off x="2176272" y="2447544"/>
            <a:ext cx="8178546" cy="1207769"/>
          </a:xfrm>
          <a:prstGeom prst="rect">
            <a:avLst/>
          </a:prstGeom>
          <a:blipFill>
            <a:blip r:embed="rId4" cstate="print"/>
            <a:stretch>
              <a:fillRect/>
            </a:stretch>
          </a:blipFill>
        </p:spPr>
        <p:txBody>
          <a:bodyPr wrap="square" lIns="0" tIns="0" rIns="0" bIns="0" rtlCol="0"/>
          <a:lstStyle/>
          <a:p>
            <a:endParaRPr/>
          </a:p>
        </p:txBody>
      </p:sp>
      <p:sp>
        <p:nvSpPr>
          <p:cNvPr id="35" name="object 35"/>
          <p:cNvSpPr/>
          <p:nvPr/>
        </p:nvSpPr>
        <p:spPr>
          <a:xfrm>
            <a:off x="2479548" y="3555491"/>
            <a:ext cx="7461884" cy="0"/>
          </a:xfrm>
          <a:custGeom>
            <a:avLst/>
            <a:gdLst/>
            <a:ahLst/>
            <a:cxnLst/>
            <a:rect l="l" t="t" r="r" b="b"/>
            <a:pathLst>
              <a:path w="7461884">
                <a:moveTo>
                  <a:pt x="0" y="0"/>
                </a:moveTo>
                <a:lnTo>
                  <a:pt x="7461504" y="0"/>
                </a:lnTo>
              </a:path>
            </a:pathLst>
          </a:custGeom>
          <a:ln w="3175">
            <a:solidFill>
              <a:srgbClr val="FFFFFF"/>
            </a:solidFill>
          </a:ln>
        </p:spPr>
        <p:txBody>
          <a:bodyPr wrap="square" lIns="0" tIns="0" rIns="0" bIns="0" rtlCol="0"/>
          <a:lstStyle/>
          <a:p>
            <a:endParaRPr/>
          </a:p>
        </p:txBody>
      </p:sp>
      <p:sp>
        <p:nvSpPr>
          <p:cNvPr id="36" name="object 36"/>
          <p:cNvSpPr/>
          <p:nvPr/>
        </p:nvSpPr>
        <p:spPr>
          <a:xfrm>
            <a:off x="2415539" y="2494788"/>
            <a:ext cx="7461884" cy="0"/>
          </a:xfrm>
          <a:custGeom>
            <a:avLst/>
            <a:gdLst/>
            <a:ahLst/>
            <a:cxnLst/>
            <a:rect l="l" t="t" r="r" b="b"/>
            <a:pathLst>
              <a:path w="7461884">
                <a:moveTo>
                  <a:pt x="0" y="0"/>
                </a:moveTo>
                <a:lnTo>
                  <a:pt x="7461504" y="0"/>
                </a:lnTo>
              </a:path>
            </a:pathLst>
          </a:custGeom>
          <a:ln w="3175">
            <a:solidFill>
              <a:srgbClr val="FFFFFF"/>
            </a:solidFill>
          </a:ln>
        </p:spPr>
        <p:txBody>
          <a:bodyPr wrap="square" lIns="0" tIns="0" rIns="0" bIns="0" rtlCol="0"/>
          <a:lstStyle/>
          <a:p>
            <a:endParaRPr/>
          </a:p>
        </p:txBody>
      </p:sp>
      <p:sp>
        <p:nvSpPr>
          <p:cNvPr id="37" name="object 37"/>
          <p:cNvSpPr txBox="1"/>
          <p:nvPr/>
        </p:nvSpPr>
        <p:spPr>
          <a:xfrm>
            <a:off x="2452496" y="2628447"/>
            <a:ext cx="6825107" cy="769441"/>
          </a:xfrm>
          <a:prstGeom prst="rect">
            <a:avLst/>
          </a:prstGeom>
        </p:spPr>
        <p:txBody>
          <a:bodyPr vert="horz" wrap="square" lIns="0" tIns="0" rIns="0" bIns="0" rtlCol="0">
            <a:spAutoFit/>
          </a:bodyPr>
          <a:lstStyle/>
          <a:p>
            <a:pPr marL="12700" marR="5080">
              <a:lnSpc>
                <a:spcPct val="100000"/>
              </a:lnSpc>
            </a:pPr>
            <a:r>
              <a:rPr sz="1600" dirty="0">
                <a:solidFill>
                  <a:srgbClr val="F8F8F8"/>
                </a:solidFill>
                <a:cs typeface="Arial"/>
              </a:rPr>
              <a:t>C</a:t>
            </a:r>
            <a:r>
              <a:rPr sz="1600" spc="5" dirty="0">
                <a:solidFill>
                  <a:srgbClr val="F8F8F8"/>
                </a:solidFill>
                <a:cs typeface="Arial"/>
              </a:rPr>
              <a:t>apa</a:t>
            </a:r>
            <a:r>
              <a:rPr sz="1600" dirty="0">
                <a:solidFill>
                  <a:srgbClr val="F8F8F8"/>
                </a:solidFill>
                <a:cs typeface="Arial"/>
              </a:rPr>
              <a:t>i</a:t>
            </a:r>
            <a:r>
              <a:rPr sz="1600" spc="10" dirty="0">
                <a:solidFill>
                  <a:srgbClr val="F8F8F8"/>
                </a:solidFill>
                <a:cs typeface="Arial"/>
              </a:rPr>
              <a:t>a</a:t>
            </a:r>
            <a:r>
              <a:rPr sz="1600" dirty="0">
                <a:solidFill>
                  <a:srgbClr val="F8F8F8"/>
                </a:solidFill>
                <a:cs typeface="Arial"/>
              </a:rPr>
              <a:t>n</a:t>
            </a:r>
            <a:r>
              <a:rPr sz="1600" spc="-20" dirty="0">
                <a:solidFill>
                  <a:srgbClr val="F8F8F8"/>
                </a:solidFill>
                <a:cs typeface="Arial"/>
              </a:rPr>
              <a:t> </a:t>
            </a:r>
            <a:r>
              <a:rPr sz="1600" dirty="0">
                <a:solidFill>
                  <a:srgbClr val="F8F8F8"/>
                </a:solidFill>
                <a:cs typeface="Arial"/>
              </a:rPr>
              <a:t>p</a:t>
            </a:r>
            <a:r>
              <a:rPr sz="1600" spc="5" dirty="0">
                <a:solidFill>
                  <a:srgbClr val="F8F8F8"/>
                </a:solidFill>
                <a:cs typeface="Arial"/>
              </a:rPr>
              <a:t>em</a:t>
            </a:r>
            <a:r>
              <a:rPr sz="1600" dirty="0">
                <a:solidFill>
                  <a:srgbClr val="F8F8F8"/>
                </a:solidFill>
                <a:cs typeface="Arial"/>
              </a:rPr>
              <a:t>b</a:t>
            </a:r>
            <a:r>
              <a:rPr sz="1600" spc="5" dirty="0">
                <a:solidFill>
                  <a:srgbClr val="F8F8F8"/>
                </a:solidFill>
                <a:cs typeface="Arial"/>
              </a:rPr>
              <a:t>e</a:t>
            </a:r>
            <a:r>
              <a:rPr sz="1600" dirty="0">
                <a:solidFill>
                  <a:srgbClr val="F8F8F8"/>
                </a:solidFill>
                <a:cs typeface="Arial"/>
              </a:rPr>
              <a:t>l</a:t>
            </a:r>
            <a:r>
              <a:rPr sz="1600" spc="5" dirty="0">
                <a:solidFill>
                  <a:srgbClr val="F8F8F8"/>
                </a:solidFill>
                <a:cs typeface="Arial"/>
              </a:rPr>
              <a:t>a</a:t>
            </a:r>
            <a:r>
              <a:rPr sz="1600" dirty="0">
                <a:solidFill>
                  <a:srgbClr val="F8F8F8"/>
                </a:solidFill>
                <a:cs typeface="Arial"/>
              </a:rPr>
              <a:t>j</a:t>
            </a:r>
            <a:r>
              <a:rPr sz="1600" spc="5" dirty="0">
                <a:solidFill>
                  <a:srgbClr val="F8F8F8"/>
                </a:solidFill>
                <a:cs typeface="Arial"/>
              </a:rPr>
              <a:t>a</a:t>
            </a:r>
            <a:r>
              <a:rPr sz="1600" dirty="0">
                <a:solidFill>
                  <a:srgbClr val="F8F8F8"/>
                </a:solidFill>
                <a:cs typeface="Arial"/>
              </a:rPr>
              <a:t>ran</a:t>
            </a:r>
            <a:r>
              <a:rPr sz="1600" spc="-50" dirty="0">
                <a:solidFill>
                  <a:srgbClr val="F8F8F8"/>
                </a:solidFill>
                <a:cs typeface="Arial"/>
              </a:rPr>
              <a:t> </a:t>
            </a:r>
            <a:r>
              <a:rPr sz="1600" spc="5" dirty="0">
                <a:solidFill>
                  <a:srgbClr val="F8F8F8"/>
                </a:solidFill>
                <a:cs typeface="Arial"/>
              </a:rPr>
              <a:t>ha</a:t>
            </a:r>
            <a:r>
              <a:rPr sz="1600" dirty="0">
                <a:solidFill>
                  <a:srgbClr val="F8F8F8"/>
                </a:solidFill>
                <a:cs typeface="Arial"/>
              </a:rPr>
              <a:t>rus</a:t>
            </a:r>
            <a:r>
              <a:rPr sz="1600" spc="-15" dirty="0">
                <a:solidFill>
                  <a:srgbClr val="F8F8F8"/>
                </a:solidFill>
                <a:cs typeface="Arial"/>
              </a:rPr>
              <a:t> </a:t>
            </a:r>
            <a:r>
              <a:rPr sz="1600" spc="5" dirty="0">
                <a:solidFill>
                  <a:srgbClr val="F8F8F8"/>
                </a:solidFill>
                <a:cs typeface="Arial"/>
              </a:rPr>
              <a:t>mem</a:t>
            </a:r>
            <a:r>
              <a:rPr sz="1600" dirty="0">
                <a:solidFill>
                  <a:srgbClr val="F8F8F8"/>
                </a:solidFill>
                <a:cs typeface="Arial"/>
              </a:rPr>
              <a:t>p</a:t>
            </a:r>
            <a:r>
              <a:rPr sz="1600" spc="5" dirty="0">
                <a:solidFill>
                  <a:srgbClr val="F8F8F8"/>
                </a:solidFill>
                <a:cs typeface="Arial"/>
              </a:rPr>
              <a:t>u</a:t>
            </a:r>
            <a:r>
              <a:rPr sz="1600" dirty="0">
                <a:solidFill>
                  <a:srgbClr val="F8F8F8"/>
                </a:solidFill>
                <a:cs typeface="Arial"/>
              </a:rPr>
              <a:t>n</a:t>
            </a:r>
            <a:r>
              <a:rPr sz="1600" spc="-85" dirty="0">
                <a:solidFill>
                  <a:srgbClr val="F8F8F8"/>
                </a:solidFill>
                <a:cs typeface="Arial"/>
              </a:rPr>
              <a:t>y</a:t>
            </a:r>
            <a:r>
              <a:rPr sz="1600" spc="5" dirty="0">
                <a:solidFill>
                  <a:srgbClr val="F8F8F8"/>
                </a:solidFill>
                <a:cs typeface="Arial"/>
              </a:rPr>
              <a:t>a</a:t>
            </a:r>
            <a:r>
              <a:rPr sz="1600" dirty="0">
                <a:solidFill>
                  <a:srgbClr val="F8F8F8"/>
                </a:solidFill>
                <a:cs typeface="Arial"/>
              </a:rPr>
              <a:t>i</a:t>
            </a:r>
            <a:r>
              <a:rPr sz="1600" spc="40" dirty="0">
                <a:solidFill>
                  <a:srgbClr val="F8F8F8"/>
                </a:solidFill>
                <a:cs typeface="Arial"/>
              </a:rPr>
              <a:t> </a:t>
            </a:r>
            <a:r>
              <a:rPr sz="1600" dirty="0">
                <a:solidFill>
                  <a:srgbClr val="F8F8F8"/>
                </a:solidFill>
                <a:cs typeface="Arial"/>
              </a:rPr>
              <a:t>t</a:t>
            </a:r>
            <a:r>
              <a:rPr sz="1600" spc="5" dirty="0">
                <a:solidFill>
                  <a:srgbClr val="F8F8F8"/>
                </a:solidFill>
                <a:cs typeface="Arial"/>
              </a:rPr>
              <a:t>a</a:t>
            </a:r>
            <a:r>
              <a:rPr sz="1600" dirty="0">
                <a:solidFill>
                  <a:srgbClr val="F8F8F8"/>
                </a:solidFill>
                <a:cs typeface="Arial"/>
              </a:rPr>
              <a:t>rg</a:t>
            </a:r>
            <a:r>
              <a:rPr sz="1600" spc="5" dirty="0">
                <a:solidFill>
                  <a:srgbClr val="F8F8F8"/>
                </a:solidFill>
                <a:cs typeface="Arial"/>
              </a:rPr>
              <a:t>e</a:t>
            </a:r>
            <a:r>
              <a:rPr sz="1600" dirty="0">
                <a:solidFill>
                  <a:srgbClr val="F8F8F8"/>
                </a:solidFill>
                <a:cs typeface="Arial"/>
              </a:rPr>
              <a:t>t</a:t>
            </a:r>
            <a:r>
              <a:rPr sz="1600" spc="-15" dirty="0">
                <a:solidFill>
                  <a:srgbClr val="F8F8F8"/>
                </a:solidFill>
                <a:cs typeface="Arial"/>
              </a:rPr>
              <a:t> </a:t>
            </a:r>
            <a:r>
              <a:rPr sz="1600" dirty="0">
                <a:solidFill>
                  <a:srgbClr val="F8F8F8"/>
                </a:solidFill>
                <a:cs typeface="Arial"/>
              </a:rPr>
              <a:t>d</a:t>
            </a:r>
            <a:r>
              <a:rPr sz="1600" spc="5" dirty="0">
                <a:solidFill>
                  <a:srgbClr val="F8F8F8"/>
                </a:solidFill>
                <a:cs typeface="Arial"/>
              </a:rPr>
              <a:t>a</a:t>
            </a:r>
            <a:r>
              <a:rPr sz="1600" dirty="0">
                <a:solidFill>
                  <a:srgbClr val="F8F8F8"/>
                </a:solidFill>
                <a:cs typeface="Arial"/>
              </a:rPr>
              <a:t>n</a:t>
            </a:r>
            <a:r>
              <a:rPr sz="1600" spc="10" dirty="0">
                <a:solidFill>
                  <a:srgbClr val="F8F8F8"/>
                </a:solidFill>
                <a:cs typeface="Arial"/>
              </a:rPr>
              <a:t> </a:t>
            </a:r>
            <a:r>
              <a:rPr sz="1600" dirty="0">
                <a:solidFill>
                  <a:srgbClr val="F8F8F8"/>
                </a:solidFill>
                <a:cs typeface="Arial"/>
              </a:rPr>
              <a:t>h</a:t>
            </a:r>
            <a:r>
              <a:rPr sz="1600" spc="5" dirty="0">
                <a:solidFill>
                  <a:srgbClr val="F8F8F8"/>
                </a:solidFill>
                <a:cs typeface="Arial"/>
              </a:rPr>
              <a:t>as</a:t>
            </a:r>
            <a:r>
              <a:rPr sz="1600" dirty="0">
                <a:solidFill>
                  <a:srgbClr val="F8F8F8"/>
                </a:solidFill>
                <a:cs typeface="Arial"/>
              </a:rPr>
              <a:t>il</a:t>
            </a:r>
            <a:r>
              <a:rPr sz="1600" spc="-30" dirty="0">
                <a:solidFill>
                  <a:srgbClr val="F8F8F8"/>
                </a:solidFill>
                <a:cs typeface="Arial"/>
              </a:rPr>
              <a:t> </a:t>
            </a:r>
            <a:r>
              <a:rPr sz="1600" spc="-90" dirty="0">
                <a:solidFill>
                  <a:srgbClr val="F8F8F8"/>
                </a:solidFill>
                <a:cs typeface="Arial"/>
              </a:rPr>
              <a:t>y</a:t>
            </a:r>
            <a:r>
              <a:rPr sz="1600" spc="5" dirty="0">
                <a:solidFill>
                  <a:srgbClr val="F8F8F8"/>
                </a:solidFill>
                <a:cs typeface="Arial"/>
              </a:rPr>
              <a:t>a</a:t>
            </a:r>
            <a:r>
              <a:rPr sz="1600" dirty="0">
                <a:solidFill>
                  <a:srgbClr val="F8F8F8"/>
                </a:solidFill>
                <a:cs typeface="Arial"/>
              </a:rPr>
              <a:t>ng </a:t>
            </a:r>
            <a:r>
              <a:rPr sz="1600" u="heavy" spc="5" dirty="0">
                <a:solidFill>
                  <a:srgbClr val="F8F8F8"/>
                </a:solidFill>
                <a:cs typeface="Arial"/>
              </a:rPr>
              <a:t>dapa</a:t>
            </a:r>
            <a:r>
              <a:rPr sz="1600" u="heavy" dirty="0">
                <a:solidFill>
                  <a:srgbClr val="F8F8F8"/>
                </a:solidFill>
                <a:cs typeface="Arial"/>
              </a:rPr>
              <a:t>t</a:t>
            </a:r>
            <a:r>
              <a:rPr sz="1600" u="heavy" spc="-20" dirty="0">
                <a:solidFill>
                  <a:srgbClr val="F8F8F8"/>
                </a:solidFill>
                <a:cs typeface="Arial"/>
              </a:rPr>
              <a:t> </a:t>
            </a:r>
            <a:r>
              <a:rPr sz="1600" u="heavy" dirty="0">
                <a:solidFill>
                  <a:srgbClr val="F8F8F8"/>
                </a:solidFill>
                <a:cs typeface="Arial"/>
              </a:rPr>
              <a:t>d</a:t>
            </a:r>
            <a:r>
              <a:rPr sz="1600" u="heavy" spc="5" dirty="0">
                <a:solidFill>
                  <a:srgbClr val="F8F8F8"/>
                </a:solidFill>
                <a:cs typeface="Arial"/>
              </a:rPr>
              <a:t>i</a:t>
            </a:r>
            <a:r>
              <a:rPr sz="1600" u="heavy" dirty="0">
                <a:solidFill>
                  <a:srgbClr val="F8F8F8"/>
                </a:solidFill>
                <a:cs typeface="Arial"/>
              </a:rPr>
              <a:t>u</a:t>
            </a:r>
            <a:r>
              <a:rPr sz="1600" u="heavy" spc="5" dirty="0">
                <a:solidFill>
                  <a:srgbClr val="F8F8F8"/>
                </a:solidFill>
                <a:cs typeface="Arial"/>
              </a:rPr>
              <a:t>k</a:t>
            </a:r>
            <a:r>
              <a:rPr sz="1600" u="heavy" dirty="0">
                <a:solidFill>
                  <a:srgbClr val="F8F8F8"/>
                </a:solidFill>
                <a:cs typeface="Arial"/>
              </a:rPr>
              <a:t>ur</a:t>
            </a:r>
            <a:r>
              <a:rPr sz="1600" u="heavy" spc="-15" dirty="0">
                <a:solidFill>
                  <a:srgbClr val="F8F8F8"/>
                </a:solidFill>
                <a:cs typeface="Arial"/>
              </a:rPr>
              <a:t> </a:t>
            </a:r>
            <a:r>
              <a:rPr sz="1600" u="heavy" spc="5" dirty="0">
                <a:solidFill>
                  <a:srgbClr val="F8F8F8"/>
                </a:solidFill>
                <a:cs typeface="Arial"/>
              </a:rPr>
              <a:t>a</a:t>
            </a:r>
            <a:r>
              <a:rPr sz="1600" u="heavy" dirty="0">
                <a:solidFill>
                  <a:srgbClr val="F8F8F8"/>
                </a:solidFill>
                <a:cs typeface="Arial"/>
              </a:rPr>
              <a:t>t</a:t>
            </a:r>
            <a:r>
              <a:rPr sz="1600" u="heavy" spc="5" dirty="0">
                <a:solidFill>
                  <a:srgbClr val="F8F8F8"/>
                </a:solidFill>
                <a:cs typeface="Arial"/>
              </a:rPr>
              <a:t>a</a:t>
            </a:r>
            <a:r>
              <a:rPr sz="1600" u="heavy" dirty="0">
                <a:solidFill>
                  <a:srgbClr val="F8F8F8"/>
                </a:solidFill>
                <a:cs typeface="Arial"/>
              </a:rPr>
              <a:t>u</a:t>
            </a:r>
            <a:r>
              <a:rPr sz="1600" u="heavy" spc="-15" dirty="0">
                <a:solidFill>
                  <a:srgbClr val="F8F8F8"/>
                </a:solidFill>
                <a:cs typeface="Arial"/>
              </a:rPr>
              <a:t> </a:t>
            </a:r>
            <a:r>
              <a:rPr sz="1600" u="heavy" dirty="0">
                <a:solidFill>
                  <a:srgbClr val="F8F8F8"/>
                </a:solidFill>
                <a:cs typeface="Arial"/>
              </a:rPr>
              <a:t>d</a:t>
            </a:r>
            <a:r>
              <a:rPr sz="1600" u="heavy" spc="5" dirty="0">
                <a:solidFill>
                  <a:srgbClr val="F8F8F8"/>
                </a:solidFill>
                <a:cs typeface="Arial"/>
              </a:rPr>
              <a:t>iama</a:t>
            </a:r>
            <a:r>
              <a:rPr sz="1600" u="heavy" dirty="0">
                <a:solidFill>
                  <a:srgbClr val="F8F8F8"/>
                </a:solidFill>
                <a:cs typeface="Arial"/>
              </a:rPr>
              <a:t>t</a:t>
            </a:r>
            <a:r>
              <a:rPr sz="1600" u="heavy" spc="10" dirty="0">
                <a:solidFill>
                  <a:srgbClr val="F8F8F8"/>
                </a:solidFill>
                <a:cs typeface="Arial"/>
              </a:rPr>
              <a:t>i</a:t>
            </a:r>
            <a:r>
              <a:rPr sz="1600" dirty="0">
                <a:solidFill>
                  <a:srgbClr val="F8F8F8"/>
                </a:solidFill>
                <a:cs typeface="Arial"/>
              </a:rPr>
              <a:t>,</a:t>
            </a:r>
            <a:r>
              <a:rPr sz="1600" spc="-45" dirty="0">
                <a:solidFill>
                  <a:srgbClr val="F8F8F8"/>
                </a:solidFill>
                <a:cs typeface="Arial"/>
              </a:rPr>
              <a:t> </a:t>
            </a:r>
            <a:r>
              <a:rPr sz="1600" spc="5" dirty="0">
                <a:solidFill>
                  <a:srgbClr val="F8F8F8"/>
                </a:solidFill>
                <a:cs typeface="Arial"/>
              </a:rPr>
              <a:t>se</a:t>
            </a:r>
            <a:r>
              <a:rPr sz="1600" dirty="0">
                <a:solidFill>
                  <a:srgbClr val="F8F8F8"/>
                </a:solidFill>
                <a:cs typeface="Arial"/>
              </a:rPr>
              <a:t>h</a:t>
            </a:r>
            <a:r>
              <a:rPr sz="1600" spc="5" dirty="0">
                <a:solidFill>
                  <a:srgbClr val="F8F8F8"/>
                </a:solidFill>
                <a:cs typeface="Arial"/>
              </a:rPr>
              <a:t>i</a:t>
            </a:r>
            <a:r>
              <a:rPr sz="1600" dirty="0">
                <a:solidFill>
                  <a:srgbClr val="F8F8F8"/>
                </a:solidFill>
                <a:cs typeface="Arial"/>
              </a:rPr>
              <a:t>n</a:t>
            </a:r>
            <a:r>
              <a:rPr sz="1600" spc="5" dirty="0">
                <a:solidFill>
                  <a:srgbClr val="F8F8F8"/>
                </a:solidFill>
                <a:cs typeface="Arial"/>
              </a:rPr>
              <a:t>g</a:t>
            </a:r>
            <a:r>
              <a:rPr sz="1600" dirty="0">
                <a:solidFill>
                  <a:srgbClr val="F8F8F8"/>
                </a:solidFill>
                <a:cs typeface="Arial"/>
              </a:rPr>
              <a:t>ga</a:t>
            </a:r>
            <a:r>
              <a:rPr sz="1600" spc="-25" dirty="0">
                <a:solidFill>
                  <a:srgbClr val="F8F8F8"/>
                </a:solidFill>
                <a:cs typeface="Arial"/>
              </a:rPr>
              <a:t> </a:t>
            </a:r>
            <a:r>
              <a:rPr sz="1600" spc="5" dirty="0">
                <a:solidFill>
                  <a:srgbClr val="F8F8F8"/>
                </a:solidFill>
                <a:cs typeface="Arial"/>
              </a:rPr>
              <a:t>k</a:t>
            </a:r>
            <a:r>
              <a:rPr sz="1600" dirty="0">
                <a:solidFill>
                  <a:srgbClr val="F8F8F8"/>
                </a:solidFill>
                <a:cs typeface="Arial"/>
              </a:rPr>
              <a:t>ita</a:t>
            </a:r>
            <a:r>
              <a:rPr sz="1600" spc="-10" dirty="0">
                <a:solidFill>
                  <a:srgbClr val="F8F8F8"/>
                </a:solidFill>
                <a:cs typeface="Arial"/>
              </a:rPr>
              <a:t> </a:t>
            </a:r>
            <a:r>
              <a:rPr sz="1600" dirty="0">
                <a:solidFill>
                  <a:srgbClr val="F8F8F8"/>
                </a:solidFill>
                <a:cs typeface="Arial"/>
              </a:rPr>
              <a:t>d</a:t>
            </a:r>
            <a:r>
              <a:rPr sz="1600" spc="5" dirty="0">
                <a:solidFill>
                  <a:srgbClr val="F8F8F8"/>
                </a:solidFill>
                <a:cs typeface="Arial"/>
              </a:rPr>
              <a:t>a</a:t>
            </a:r>
            <a:r>
              <a:rPr sz="1600" dirty="0">
                <a:solidFill>
                  <a:srgbClr val="F8F8F8"/>
                </a:solidFill>
                <a:cs typeface="Arial"/>
              </a:rPr>
              <a:t>p</a:t>
            </a:r>
            <a:r>
              <a:rPr sz="1600" spc="5" dirty="0">
                <a:solidFill>
                  <a:srgbClr val="F8F8F8"/>
                </a:solidFill>
                <a:cs typeface="Arial"/>
              </a:rPr>
              <a:t>a</a:t>
            </a:r>
            <a:r>
              <a:rPr sz="1600" dirty="0">
                <a:solidFill>
                  <a:srgbClr val="F8F8F8"/>
                </a:solidFill>
                <a:cs typeface="Arial"/>
              </a:rPr>
              <a:t>t</a:t>
            </a:r>
            <a:r>
              <a:rPr sz="1600" spc="-15" dirty="0">
                <a:solidFill>
                  <a:srgbClr val="F8F8F8"/>
                </a:solidFill>
                <a:cs typeface="Arial"/>
              </a:rPr>
              <a:t> </a:t>
            </a:r>
            <a:r>
              <a:rPr sz="1600" spc="5" dirty="0">
                <a:solidFill>
                  <a:srgbClr val="F8F8F8"/>
                </a:solidFill>
                <a:cs typeface="Arial"/>
              </a:rPr>
              <a:t>me</a:t>
            </a:r>
            <a:r>
              <a:rPr sz="1600" dirty="0">
                <a:solidFill>
                  <a:srgbClr val="F8F8F8"/>
                </a:solidFill>
                <a:cs typeface="Arial"/>
              </a:rPr>
              <a:t>n</a:t>
            </a:r>
            <a:r>
              <a:rPr sz="1600" spc="5" dirty="0">
                <a:solidFill>
                  <a:srgbClr val="F8F8F8"/>
                </a:solidFill>
                <a:cs typeface="Arial"/>
              </a:rPr>
              <a:t>e</a:t>
            </a:r>
            <a:r>
              <a:rPr sz="1600" dirty="0">
                <a:solidFill>
                  <a:srgbClr val="F8F8F8"/>
                </a:solidFill>
                <a:cs typeface="Arial"/>
              </a:rPr>
              <a:t>nt</a:t>
            </a:r>
            <a:r>
              <a:rPr sz="1600" spc="5" dirty="0">
                <a:solidFill>
                  <a:srgbClr val="F8F8F8"/>
                </a:solidFill>
                <a:cs typeface="Arial"/>
              </a:rPr>
              <a:t>uka</a:t>
            </a:r>
            <a:r>
              <a:rPr sz="1600" dirty="0">
                <a:solidFill>
                  <a:srgbClr val="F8F8F8"/>
                </a:solidFill>
                <a:cs typeface="Arial"/>
              </a:rPr>
              <a:t>n </a:t>
            </a:r>
            <a:r>
              <a:rPr sz="1600" spc="5" dirty="0">
                <a:solidFill>
                  <a:srgbClr val="F8F8F8"/>
                </a:solidFill>
                <a:cs typeface="Arial"/>
              </a:rPr>
              <a:t>ka</a:t>
            </a:r>
            <a:r>
              <a:rPr sz="1600" dirty="0">
                <a:solidFill>
                  <a:srgbClr val="F8F8F8"/>
                </a:solidFill>
                <a:cs typeface="Arial"/>
              </a:rPr>
              <a:t>p</a:t>
            </a:r>
            <a:r>
              <a:rPr sz="1600" spc="10" dirty="0">
                <a:solidFill>
                  <a:srgbClr val="F8F8F8"/>
                </a:solidFill>
                <a:cs typeface="Arial"/>
              </a:rPr>
              <a:t>a</a:t>
            </a:r>
            <a:r>
              <a:rPr sz="1600" dirty="0">
                <a:solidFill>
                  <a:srgbClr val="F8F8F8"/>
                </a:solidFill>
                <a:cs typeface="Arial"/>
              </a:rPr>
              <a:t>n</a:t>
            </a:r>
            <a:r>
              <a:rPr sz="1600" spc="-20" dirty="0">
                <a:solidFill>
                  <a:srgbClr val="F8F8F8"/>
                </a:solidFill>
                <a:cs typeface="Arial"/>
              </a:rPr>
              <a:t> </a:t>
            </a:r>
            <a:r>
              <a:rPr sz="1600" dirty="0">
                <a:solidFill>
                  <a:srgbClr val="F8F8F8"/>
                </a:solidFill>
                <a:cs typeface="Arial"/>
              </a:rPr>
              <a:t>h</a:t>
            </a:r>
            <a:r>
              <a:rPr sz="1600" spc="5" dirty="0">
                <a:solidFill>
                  <a:srgbClr val="F8F8F8"/>
                </a:solidFill>
                <a:cs typeface="Arial"/>
              </a:rPr>
              <a:t>a</a:t>
            </a:r>
            <a:r>
              <a:rPr sz="1600" dirty="0">
                <a:solidFill>
                  <a:srgbClr val="F8F8F8"/>
                </a:solidFill>
                <a:cs typeface="Arial"/>
              </a:rPr>
              <a:t>l</a:t>
            </a:r>
            <a:r>
              <a:rPr sz="1600" spc="-20" dirty="0">
                <a:solidFill>
                  <a:srgbClr val="F8F8F8"/>
                </a:solidFill>
                <a:cs typeface="Arial"/>
              </a:rPr>
              <a:t> </a:t>
            </a:r>
            <a:r>
              <a:rPr sz="1600" dirty="0">
                <a:solidFill>
                  <a:srgbClr val="F8F8F8"/>
                </a:solidFill>
                <a:cs typeface="Arial"/>
              </a:rPr>
              <a:t>ters</a:t>
            </a:r>
            <a:r>
              <a:rPr sz="1600" spc="5" dirty="0">
                <a:solidFill>
                  <a:srgbClr val="F8F8F8"/>
                </a:solidFill>
                <a:cs typeface="Arial"/>
              </a:rPr>
              <a:t>e</a:t>
            </a:r>
            <a:r>
              <a:rPr sz="1600" dirty="0">
                <a:solidFill>
                  <a:srgbClr val="F8F8F8"/>
                </a:solidFill>
                <a:cs typeface="Arial"/>
              </a:rPr>
              <a:t>but</a:t>
            </a:r>
            <a:r>
              <a:rPr sz="1600" spc="-40" dirty="0">
                <a:solidFill>
                  <a:srgbClr val="F8F8F8"/>
                </a:solidFill>
                <a:cs typeface="Arial"/>
              </a:rPr>
              <a:t> </a:t>
            </a:r>
            <a:r>
              <a:rPr sz="1600" dirty="0">
                <a:solidFill>
                  <a:srgbClr val="F8F8F8"/>
                </a:solidFill>
                <a:cs typeface="Arial"/>
              </a:rPr>
              <a:t>d</a:t>
            </a:r>
            <a:r>
              <a:rPr sz="1600" spc="5" dirty="0">
                <a:solidFill>
                  <a:srgbClr val="F8F8F8"/>
                </a:solidFill>
                <a:cs typeface="Arial"/>
              </a:rPr>
              <a:t>a</a:t>
            </a:r>
            <a:r>
              <a:rPr sz="1600" dirty="0">
                <a:solidFill>
                  <a:srgbClr val="F8F8F8"/>
                </a:solidFill>
                <a:cs typeface="Arial"/>
              </a:rPr>
              <a:t>p</a:t>
            </a:r>
            <a:r>
              <a:rPr sz="1600" spc="5" dirty="0">
                <a:solidFill>
                  <a:srgbClr val="F8F8F8"/>
                </a:solidFill>
                <a:cs typeface="Arial"/>
              </a:rPr>
              <a:t>a</a:t>
            </a:r>
            <a:r>
              <a:rPr sz="1600" dirty="0">
                <a:solidFill>
                  <a:srgbClr val="F8F8F8"/>
                </a:solidFill>
                <a:cs typeface="Arial"/>
              </a:rPr>
              <a:t>t</a:t>
            </a:r>
            <a:r>
              <a:rPr sz="1600" spc="-20" dirty="0">
                <a:solidFill>
                  <a:srgbClr val="F8F8F8"/>
                </a:solidFill>
                <a:cs typeface="Arial"/>
              </a:rPr>
              <a:t> </a:t>
            </a:r>
            <a:r>
              <a:rPr sz="1600" dirty="0">
                <a:solidFill>
                  <a:srgbClr val="F8F8F8"/>
                </a:solidFill>
                <a:cs typeface="Arial"/>
              </a:rPr>
              <a:t>dicap</a:t>
            </a:r>
            <a:r>
              <a:rPr sz="1600" spc="5" dirty="0">
                <a:solidFill>
                  <a:srgbClr val="F8F8F8"/>
                </a:solidFill>
                <a:cs typeface="Arial"/>
              </a:rPr>
              <a:t>a</a:t>
            </a:r>
            <a:r>
              <a:rPr sz="1600" dirty="0">
                <a:solidFill>
                  <a:srgbClr val="F8F8F8"/>
                </a:solidFill>
                <a:cs typeface="Arial"/>
              </a:rPr>
              <a:t>i</a:t>
            </a:r>
            <a:r>
              <a:rPr sz="1600" spc="-35" dirty="0">
                <a:solidFill>
                  <a:srgbClr val="F8F8F8"/>
                </a:solidFill>
                <a:cs typeface="Arial"/>
              </a:rPr>
              <a:t> </a:t>
            </a:r>
            <a:r>
              <a:rPr sz="1600" dirty="0">
                <a:solidFill>
                  <a:srgbClr val="F8F8F8"/>
                </a:solidFill>
                <a:cs typeface="Arial"/>
              </a:rPr>
              <a:t>oleh</a:t>
            </a:r>
            <a:r>
              <a:rPr sz="1600" spc="-15" dirty="0">
                <a:solidFill>
                  <a:srgbClr val="F8F8F8"/>
                </a:solidFill>
                <a:cs typeface="Arial"/>
              </a:rPr>
              <a:t> </a:t>
            </a:r>
            <a:r>
              <a:rPr sz="1600" dirty="0">
                <a:solidFill>
                  <a:srgbClr val="F8F8F8"/>
                </a:solidFill>
                <a:cs typeface="Arial"/>
              </a:rPr>
              <a:t>mah</a:t>
            </a:r>
            <a:r>
              <a:rPr sz="1600" spc="5" dirty="0">
                <a:solidFill>
                  <a:srgbClr val="F8F8F8"/>
                </a:solidFill>
                <a:cs typeface="Arial"/>
              </a:rPr>
              <a:t>a</a:t>
            </a:r>
            <a:r>
              <a:rPr sz="1600" dirty="0">
                <a:solidFill>
                  <a:srgbClr val="F8F8F8"/>
                </a:solidFill>
                <a:cs typeface="Arial"/>
              </a:rPr>
              <a:t>si</a:t>
            </a:r>
            <a:r>
              <a:rPr sz="1600" spc="5" dirty="0">
                <a:solidFill>
                  <a:srgbClr val="F8F8F8"/>
                </a:solidFill>
                <a:cs typeface="Arial"/>
              </a:rPr>
              <a:t>s</a:t>
            </a:r>
            <a:r>
              <a:rPr sz="1600" spc="35" dirty="0">
                <a:solidFill>
                  <a:srgbClr val="F8F8F8"/>
                </a:solidFill>
                <a:cs typeface="Arial"/>
              </a:rPr>
              <a:t>w</a:t>
            </a:r>
            <a:r>
              <a:rPr sz="1600" spc="-5" dirty="0">
                <a:solidFill>
                  <a:srgbClr val="F8F8F8"/>
                </a:solidFill>
                <a:cs typeface="Arial"/>
              </a:rPr>
              <a:t>a</a:t>
            </a:r>
            <a:r>
              <a:rPr sz="1800" b="1" dirty="0">
                <a:solidFill>
                  <a:srgbClr val="F8F8F8"/>
                </a:solidFill>
                <a:latin typeface="Arial"/>
                <a:cs typeface="Arial"/>
              </a:rPr>
              <a:t>.</a:t>
            </a:r>
            <a:endParaRPr sz="1800" dirty="0">
              <a:latin typeface="Arial"/>
              <a:cs typeface="Arial"/>
            </a:endParaRPr>
          </a:p>
        </p:txBody>
      </p:sp>
      <p:sp>
        <p:nvSpPr>
          <p:cNvPr id="38" name="object 38"/>
          <p:cNvSpPr/>
          <p:nvPr/>
        </p:nvSpPr>
        <p:spPr>
          <a:xfrm>
            <a:off x="9660635" y="2281427"/>
            <a:ext cx="1975485" cy="1432560"/>
          </a:xfrm>
          <a:custGeom>
            <a:avLst/>
            <a:gdLst/>
            <a:ahLst/>
            <a:cxnLst/>
            <a:rect l="l" t="t" r="r" b="b"/>
            <a:pathLst>
              <a:path w="1975484" h="1432560">
                <a:moveTo>
                  <a:pt x="987552" y="0"/>
                </a:moveTo>
                <a:lnTo>
                  <a:pt x="906549" y="2374"/>
                </a:lnTo>
                <a:lnTo>
                  <a:pt x="827352" y="9374"/>
                </a:lnTo>
                <a:lnTo>
                  <a:pt x="750213" y="20816"/>
                </a:lnTo>
                <a:lnTo>
                  <a:pt x="675388" y="36515"/>
                </a:lnTo>
                <a:lnTo>
                  <a:pt x="603128" y="56286"/>
                </a:lnTo>
                <a:lnTo>
                  <a:pt x="533690" y="79947"/>
                </a:lnTo>
                <a:lnTo>
                  <a:pt x="467327" y="107311"/>
                </a:lnTo>
                <a:lnTo>
                  <a:pt x="404292" y="138196"/>
                </a:lnTo>
                <a:lnTo>
                  <a:pt x="344841" y="172416"/>
                </a:lnTo>
                <a:lnTo>
                  <a:pt x="289226" y="209788"/>
                </a:lnTo>
                <a:lnTo>
                  <a:pt x="237702" y="250126"/>
                </a:lnTo>
                <a:lnTo>
                  <a:pt x="190524" y="293248"/>
                </a:lnTo>
                <a:lnTo>
                  <a:pt x="147944" y="338967"/>
                </a:lnTo>
                <a:lnTo>
                  <a:pt x="110218" y="387101"/>
                </a:lnTo>
                <a:lnTo>
                  <a:pt x="77598" y="437465"/>
                </a:lnTo>
                <a:lnTo>
                  <a:pt x="50340" y="489874"/>
                </a:lnTo>
                <a:lnTo>
                  <a:pt x="28697" y="544144"/>
                </a:lnTo>
                <a:lnTo>
                  <a:pt x="12923" y="600092"/>
                </a:lnTo>
                <a:lnTo>
                  <a:pt x="3273" y="657531"/>
                </a:lnTo>
                <a:lnTo>
                  <a:pt x="0" y="716280"/>
                </a:lnTo>
                <a:lnTo>
                  <a:pt x="3273" y="775028"/>
                </a:lnTo>
                <a:lnTo>
                  <a:pt x="12923" y="832467"/>
                </a:lnTo>
                <a:lnTo>
                  <a:pt x="28697" y="888415"/>
                </a:lnTo>
                <a:lnTo>
                  <a:pt x="50340" y="942685"/>
                </a:lnTo>
                <a:lnTo>
                  <a:pt x="77598" y="995094"/>
                </a:lnTo>
                <a:lnTo>
                  <a:pt x="110218" y="1045458"/>
                </a:lnTo>
                <a:lnTo>
                  <a:pt x="147944" y="1093592"/>
                </a:lnTo>
                <a:lnTo>
                  <a:pt x="190524" y="1139311"/>
                </a:lnTo>
                <a:lnTo>
                  <a:pt x="237702" y="1182433"/>
                </a:lnTo>
                <a:lnTo>
                  <a:pt x="289226" y="1222771"/>
                </a:lnTo>
                <a:lnTo>
                  <a:pt x="344841" y="1260143"/>
                </a:lnTo>
                <a:lnTo>
                  <a:pt x="404292" y="1294363"/>
                </a:lnTo>
                <a:lnTo>
                  <a:pt x="467327" y="1325248"/>
                </a:lnTo>
                <a:lnTo>
                  <a:pt x="533690" y="1352612"/>
                </a:lnTo>
                <a:lnTo>
                  <a:pt x="603128" y="1376273"/>
                </a:lnTo>
                <a:lnTo>
                  <a:pt x="675388" y="1396044"/>
                </a:lnTo>
                <a:lnTo>
                  <a:pt x="750213" y="1411743"/>
                </a:lnTo>
                <a:lnTo>
                  <a:pt x="827352" y="1423185"/>
                </a:lnTo>
                <a:lnTo>
                  <a:pt x="906549" y="1430185"/>
                </a:lnTo>
                <a:lnTo>
                  <a:pt x="987552" y="1432560"/>
                </a:lnTo>
                <a:lnTo>
                  <a:pt x="1068554" y="1430185"/>
                </a:lnTo>
                <a:lnTo>
                  <a:pt x="1147751" y="1423185"/>
                </a:lnTo>
                <a:lnTo>
                  <a:pt x="1224890" y="1411743"/>
                </a:lnTo>
                <a:lnTo>
                  <a:pt x="1299715" y="1396044"/>
                </a:lnTo>
                <a:lnTo>
                  <a:pt x="1371975" y="1376273"/>
                </a:lnTo>
                <a:lnTo>
                  <a:pt x="1441413" y="1352612"/>
                </a:lnTo>
                <a:lnTo>
                  <a:pt x="1507776" y="1325248"/>
                </a:lnTo>
                <a:lnTo>
                  <a:pt x="1570811" y="1294363"/>
                </a:lnTo>
                <a:lnTo>
                  <a:pt x="1630262" y="1260143"/>
                </a:lnTo>
                <a:lnTo>
                  <a:pt x="1685877" y="1222771"/>
                </a:lnTo>
                <a:lnTo>
                  <a:pt x="1737401" y="1182433"/>
                </a:lnTo>
                <a:lnTo>
                  <a:pt x="1784579" y="1139311"/>
                </a:lnTo>
                <a:lnTo>
                  <a:pt x="1827159" y="1093592"/>
                </a:lnTo>
                <a:lnTo>
                  <a:pt x="1864885" y="1045458"/>
                </a:lnTo>
                <a:lnTo>
                  <a:pt x="1897505" y="995094"/>
                </a:lnTo>
                <a:lnTo>
                  <a:pt x="1924763" y="942685"/>
                </a:lnTo>
                <a:lnTo>
                  <a:pt x="1946406" y="888415"/>
                </a:lnTo>
                <a:lnTo>
                  <a:pt x="1962180" y="832467"/>
                </a:lnTo>
                <a:lnTo>
                  <a:pt x="1971830" y="775028"/>
                </a:lnTo>
                <a:lnTo>
                  <a:pt x="1975104" y="716280"/>
                </a:lnTo>
                <a:lnTo>
                  <a:pt x="1971830" y="657531"/>
                </a:lnTo>
                <a:lnTo>
                  <a:pt x="1962180" y="600092"/>
                </a:lnTo>
                <a:lnTo>
                  <a:pt x="1946406" y="544144"/>
                </a:lnTo>
                <a:lnTo>
                  <a:pt x="1924763" y="489874"/>
                </a:lnTo>
                <a:lnTo>
                  <a:pt x="1897505" y="437465"/>
                </a:lnTo>
                <a:lnTo>
                  <a:pt x="1864885" y="387101"/>
                </a:lnTo>
                <a:lnTo>
                  <a:pt x="1827159" y="338967"/>
                </a:lnTo>
                <a:lnTo>
                  <a:pt x="1784579" y="293248"/>
                </a:lnTo>
                <a:lnTo>
                  <a:pt x="1737401" y="250126"/>
                </a:lnTo>
                <a:lnTo>
                  <a:pt x="1685877" y="209788"/>
                </a:lnTo>
                <a:lnTo>
                  <a:pt x="1630262" y="172416"/>
                </a:lnTo>
                <a:lnTo>
                  <a:pt x="1570811" y="138196"/>
                </a:lnTo>
                <a:lnTo>
                  <a:pt x="1507776" y="107311"/>
                </a:lnTo>
                <a:lnTo>
                  <a:pt x="1441413" y="79947"/>
                </a:lnTo>
                <a:lnTo>
                  <a:pt x="1371975" y="56286"/>
                </a:lnTo>
                <a:lnTo>
                  <a:pt x="1299715" y="36515"/>
                </a:lnTo>
                <a:lnTo>
                  <a:pt x="1224890" y="20816"/>
                </a:lnTo>
                <a:lnTo>
                  <a:pt x="1147751" y="9374"/>
                </a:lnTo>
                <a:lnTo>
                  <a:pt x="1068554" y="2374"/>
                </a:lnTo>
                <a:lnTo>
                  <a:pt x="987552" y="0"/>
                </a:lnTo>
                <a:close/>
              </a:path>
            </a:pathLst>
          </a:custGeom>
          <a:solidFill>
            <a:srgbClr val="F8F8F8"/>
          </a:solidFill>
        </p:spPr>
        <p:txBody>
          <a:bodyPr wrap="square" lIns="0" tIns="0" rIns="0" bIns="0" rtlCol="0"/>
          <a:lstStyle/>
          <a:p>
            <a:endParaRPr/>
          </a:p>
        </p:txBody>
      </p:sp>
      <p:sp>
        <p:nvSpPr>
          <p:cNvPr id="39" name="object 39"/>
          <p:cNvSpPr/>
          <p:nvPr/>
        </p:nvSpPr>
        <p:spPr>
          <a:xfrm>
            <a:off x="9660635" y="2281427"/>
            <a:ext cx="1975485" cy="1432560"/>
          </a:xfrm>
          <a:custGeom>
            <a:avLst/>
            <a:gdLst/>
            <a:ahLst/>
            <a:cxnLst/>
            <a:rect l="l" t="t" r="r" b="b"/>
            <a:pathLst>
              <a:path w="1975484" h="1432560">
                <a:moveTo>
                  <a:pt x="0" y="716280"/>
                </a:moveTo>
                <a:lnTo>
                  <a:pt x="3273" y="657531"/>
                </a:lnTo>
                <a:lnTo>
                  <a:pt x="12923" y="600092"/>
                </a:lnTo>
                <a:lnTo>
                  <a:pt x="28697" y="544144"/>
                </a:lnTo>
                <a:lnTo>
                  <a:pt x="50340" y="489874"/>
                </a:lnTo>
                <a:lnTo>
                  <a:pt x="77598" y="437465"/>
                </a:lnTo>
                <a:lnTo>
                  <a:pt x="110218" y="387101"/>
                </a:lnTo>
                <a:lnTo>
                  <a:pt x="147944" y="338967"/>
                </a:lnTo>
                <a:lnTo>
                  <a:pt x="190524" y="293248"/>
                </a:lnTo>
                <a:lnTo>
                  <a:pt x="237702" y="250126"/>
                </a:lnTo>
                <a:lnTo>
                  <a:pt x="289226" y="209788"/>
                </a:lnTo>
                <a:lnTo>
                  <a:pt x="344841" y="172416"/>
                </a:lnTo>
                <a:lnTo>
                  <a:pt x="404292" y="138196"/>
                </a:lnTo>
                <a:lnTo>
                  <a:pt x="467327" y="107311"/>
                </a:lnTo>
                <a:lnTo>
                  <a:pt x="533690" y="79947"/>
                </a:lnTo>
                <a:lnTo>
                  <a:pt x="603128" y="56286"/>
                </a:lnTo>
                <a:lnTo>
                  <a:pt x="675388" y="36515"/>
                </a:lnTo>
                <a:lnTo>
                  <a:pt x="750213" y="20816"/>
                </a:lnTo>
                <a:lnTo>
                  <a:pt x="827352" y="9374"/>
                </a:lnTo>
                <a:lnTo>
                  <a:pt x="906549" y="2374"/>
                </a:lnTo>
                <a:lnTo>
                  <a:pt x="987552" y="0"/>
                </a:lnTo>
                <a:lnTo>
                  <a:pt x="1068554" y="2374"/>
                </a:lnTo>
                <a:lnTo>
                  <a:pt x="1147751" y="9374"/>
                </a:lnTo>
                <a:lnTo>
                  <a:pt x="1224890" y="20816"/>
                </a:lnTo>
                <a:lnTo>
                  <a:pt x="1299715" y="36515"/>
                </a:lnTo>
                <a:lnTo>
                  <a:pt x="1371975" y="56286"/>
                </a:lnTo>
                <a:lnTo>
                  <a:pt x="1441413" y="79947"/>
                </a:lnTo>
                <a:lnTo>
                  <a:pt x="1507776" y="107311"/>
                </a:lnTo>
                <a:lnTo>
                  <a:pt x="1570811" y="138196"/>
                </a:lnTo>
                <a:lnTo>
                  <a:pt x="1630262" y="172416"/>
                </a:lnTo>
                <a:lnTo>
                  <a:pt x="1685877" y="209788"/>
                </a:lnTo>
                <a:lnTo>
                  <a:pt x="1737401" y="250126"/>
                </a:lnTo>
                <a:lnTo>
                  <a:pt x="1784579" y="293248"/>
                </a:lnTo>
                <a:lnTo>
                  <a:pt x="1827159" y="338967"/>
                </a:lnTo>
                <a:lnTo>
                  <a:pt x="1864885" y="387101"/>
                </a:lnTo>
                <a:lnTo>
                  <a:pt x="1897505" y="437465"/>
                </a:lnTo>
                <a:lnTo>
                  <a:pt x="1924763" y="489874"/>
                </a:lnTo>
                <a:lnTo>
                  <a:pt x="1946406" y="544144"/>
                </a:lnTo>
                <a:lnTo>
                  <a:pt x="1962180" y="600092"/>
                </a:lnTo>
                <a:lnTo>
                  <a:pt x="1971830" y="657531"/>
                </a:lnTo>
                <a:lnTo>
                  <a:pt x="1975104" y="716280"/>
                </a:lnTo>
                <a:lnTo>
                  <a:pt x="1971830" y="775028"/>
                </a:lnTo>
                <a:lnTo>
                  <a:pt x="1962180" y="832467"/>
                </a:lnTo>
                <a:lnTo>
                  <a:pt x="1946406" y="888415"/>
                </a:lnTo>
                <a:lnTo>
                  <a:pt x="1924763" y="942685"/>
                </a:lnTo>
                <a:lnTo>
                  <a:pt x="1897505" y="995094"/>
                </a:lnTo>
                <a:lnTo>
                  <a:pt x="1864885" y="1045458"/>
                </a:lnTo>
                <a:lnTo>
                  <a:pt x="1827159" y="1093592"/>
                </a:lnTo>
                <a:lnTo>
                  <a:pt x="1784579" y="1139311"/>
                </a:lnTo>
                <a:lnTo>
                  <a:pt x="1737401" y="1182433"/>
                </a:lnTo>
                <a:lnTo>
                  <a:pt x="1685877" y="1222771"/>
                </a:lnTo>
                <a:lnTo>
                  <a:pt x="1630262" y="1260143"/>
                </a:lnTo>
                <a:lnTo>
                  <a:pt x="1570811" y="1294363"/>
                </a:lnTo>
                <a:lnTo>
                  <a:pt x="1507776" y="1325248"/>
                </a:lnTo>
                <a:lnTo>
                  <a:pt x="1441413" y="1352612"/>
                </a:lnTo>
                <a:lnTo>
                  <a:pt x="1371975" y="1376273"/>
                </a:lnTo>
                <a:lnTo>
                  <a:pt x="1299715" y="1396044"/>
                </a:lnTo>
                <a:lnTo>
                  <a:pt x="1224890" y="1411743"/>
                </a:lnTo>
                <a:lnTo>
                  <a:pt x="1147751" y="1423185"/>
                </a:lnTo>
                <a:lnTo>
                  <a:pt x="1068554" y="1430185"/>
                </a:lnTo>
                <a:lnTo>
                  <a:pt x="987552" y="1432560"/>
                </a:lnTo>
                <a:lnTo>
                  <a:pt x="906549" y="1430185"/>
                </a:lnTo>
                <a:lnTo>
                  <a:pt x="827352" y="1423185"/>
                </a:lnTo>
                <a:lnTo>
                  <a:pt x="750213" y="1411743"/>
                </a:lnTo>
                <a:lnTo>
                  <a:pt x="675388" y="1396044"/>
                </a:lnTo>
                <a:lnTo>
                  <a:pt x="603128" y="1376273"/>
                </a:lnTo>
                <a:lnTo>
                  <a:pt x="533690" y="1352612"/>
                </a:lnTo>
                <a:lnTo>
                  <a:pt x="467327" y="1325248"/>
                </a:lnTo>
                <a:lnTo>
                  <a:pt x="404292" y="1294363"/>
                </a:lnTo>
                <a:lnTo>
                  <a:pt x="344841" y="1260143"/>
                </a:lnTo>
                <a:lnTo>
                  <a:pt x="289226" y="1222771"/>
                </a:lnTo>
                <a:lnTo>
                  <a:pt x="237702" y="1182433"/>
                </a:lnTo>
                <a:lnTo>
                  <a:pt x="190524" y="1139311"/>
                </a:lnTo>
                <a:lnTo>
                  <a:pt x="147944" y="1093592"/>
                </a:lnTo>
                <a:lnTo>
                  <a:pt x="110218" y="1045458"/>
                </a:lnTo>
                <a:lnTo>
                  <a:pt x="77598" y="995094"/>
                </a:lnTo>
                <a:lnTo>
                  <a:pt x="50340" y="942685"/>
                </a:lnTo>
                <a:lnTo>
                  <a:pt x="28697" y="888415"/>
                </a:lnTo>
                <a:lnTo>
                  <a:pt x="12923" y="832467"/>
                </a:lnTo>
                <a:lnTo>
                  <a:pt x="3273" y="775028"/>
                </a:lnTo>
                <a:lnTo>
                  <a:pt x="0" y="716280"/>
                </a:lnTo>
                <a:close/>
              </a:path>
            </a:pathLst>
          </a:custGeom>
          <a:ln w="39624">
            <a:solidFill>
              <a:srgbClr val="DE5F8D"/>
            </a:solidFill>
          </a:ln>
        </p:spPr>
        <p:txBody>
          <a:bodyPr wrap="square" lIns="0" tIns="0" rIns="0" bIns="0" rtlCol="0"/>
          <a:lstStyle/>
          <a:p>
            <a:endParaRPr/>
          </a:p>
        </p:txBody>
      </p:sp>
      <p:sp>
        <p:nvSpPr>
          <p:cNvPr id="40" name="object 40"/>
          <p:cNvSpPr/>
          <p:nvPr/>
        </p:nvSpPr>
        <p:spPr>
          <a:xfrm>
            <a:off x="9742931" y="2339339"/>
            <a:ext cx="1807845" cy="1313815"/>
          </a:xfrm>
          <a:custGeom>
            <a:avLst/>
            <a:gdLst/>
            <a:ahLst/>
            <a:cxnLst/>
            <a:rect l="l" t="t" r="r" b="b"/>
            <a:pathLst>
              <a:path w="1807845" h="1313814">
                <a:moveTo>
                  <a:pt x="0" y="656844"/>
                </a:moveTo>
                <a:lnTo>
                  <a:pt x="2995" y="602979"/>
                </a:lnTo>
                <a:lnTo>
                  <a:pt x="11828" y="550313"/>
                </a:lnTo>
                <a:lnTo>
                  <a:pt x="26265" y="499013"/>
                </a:lnTo>
                <a:lnTo>
                  <a:pt x="46073" y="449250"/>
                </a:lnTo>
                <a:lnTo>
                  <a:pt x="71020" y="401193"/>
                </a:lnTo>
                <a:lnTo>
                  <a:pt x="100874" y="355009"/>
                </a:lnTo>
                <a:lnTo>
                  <a:pt x="135401" y="310870"/>
                </a:lnTo>
                <a:lnTo>
                  <a:pt x="174369" y="268943"/>
                </a:lnTo>
                <a:lnTo>
                  <a:pt x="217546" y="229398"/>
                </a:lnTo>
                <a:lnTo>
                  <a:pt x="264699" y="192404"/>
                </a:lnTo>
                <a:lnTo>
                  <a:pt x="315595" y="158131"/>
                </a:lnTo>
                <a:lnTo>
                  <a:pt x="370002" y="126748"/>
                </a:lnTo>
                <a:lnTo>
                  <a:pt x="427687" y="98422"/>
                </a:lnTo>
                <a:lnTo>
                  <a:pt x="488418" y="73325"/>
                </a:lnTo>
                <a:lnTo>
                  <a:pt x="551961" y="51625"/>
                </a:lnTo>
                <a:lnTo>
                  <a:pt x="618085" y="33491"/>
                </a:lnTo>
                <a:lnTo>
                  <a:pt x="686557" y="19092"/>
                </a:lnTo>
                <a:lnTo>
                  <a:pt x="757143" y="8598"/>
                </a:lnTo>
                <a:lnTo>
                  <a:pt x="829612" y="2177"/>
                </a:lnTo>
                <a:lnTo>
                  <a:pt x="903732" y="0"/>
                </a:lnTo>
                <a:lnTo>
                  <a:pt x="977851" y="2177"/>
                </a:lnTo>
                <a:lnTo>
                  <a:pt x="1050320" y="8598"/>
                </a:lnTo>
                <a:lnTo>
                  <a:pt x="1120906" y="19092"/>
                </a:lnTo>
                <a:lnTo>
                  <a:pt x="1189378" y="33491"/>
                </a:lnTo>
                <a:lnTo>
                  <a:pt x="1255502" y="51625"/>
                </a:lnTo>
                <a:lnTo>
                  <a:pt x="1319045" y="73325"/>
                </a:lnTo>
                <a:lnTo>
                  <a:pt x="1379776" y="98422"/>
                </a:lnTo>
                <a:lnTo>
                  <a:pt x="1437461" y="126748"/>
                </a:lnTo>
                <a:lnTo>
                  <a:pt x="1491868" y="158131"/>
                </a:lnTo>
                <a:lnTo>
                  <a:pt x="1542764" y="192405"/>
                </a:lnTo>
                <a:lnTo>
                  <a:pt x="1589917" y="229398"/>
                </a:lnTo>
                <a:lnTo>
                  <a:pt x="1633094" y="268943"/>
                </a:lnTo>
                <a:lnTo>
                  <a:pt x="1672062" y="310870"/>
                </a:lnTo>
                <a:lnTo>
                  <a:pt x="1706589" y="355009"/>
                </a:lnTo>
                <a:lnTo>
                  <a:pt x="1736443" y="401193"/>
                </a:lnTo>
                <a:lnTo>
                  <a:pt x="1761390" y="449250"/>
                </a:lnTo>
                <a:lnTo>
                  <a:pt x="1781198" y="499013"/>
                </a:lnTo>
                <a:lnTo>
                  <a:pt x="1795635" y="550313"/>
                </a:lnTo>
                <a:lnTo>
                  <a:pt x="1804468" y="602979"/>
                </a:lnTo>
                <a:lnTo>
                  <a:pt x="1807464" y="656844"/>
                </a:lnTo>
                <a:lnTo>
                  <a:pt x="1804468" y="710708"/>
                </a:lnTo>
                <a:lnTo>
                  <a:pt x="1795635" y="763374"/>
                </a:lnTo>
                <a:lnTo>
                  <a:pt x="1781198" y="814674"/>
                </a:lnTo>
                <a:lnTo>
                  <a:pt x="1761390" y="864437"/>
                </a:lnTo>
                <a:lnTo>
                  <a:pt x="1736443" y="912495"/>
                </a:lnTo>
                <a:lnTo>
                  <a:pt x="1706589" y="958678"/>
                </a:lnTo>
                <a:lnTo>
                  <a:pt x="1672062" y="1002817"/>
                </a:lnTo>
                <a:lnTo>
                  <a:pt x="1633094" y="1044744"/>
                </a:lnTo>
                <a:lnTo>
                  <a:pt x="1589917" y="1084289"/>
                </a:lnTo>
                <a:lnTo>
                  <a:pt x="1542764" y="1121283"/>
                </a:lnTo>
                <a:lnTo>
                  <a:pt x="1491868" y="1155556"/>
                </a:lnTo>
                <a:lnTo>
                  <a:pt x="1437461" y="1186939"/>
                </a:lnTo>
                <a:lnTo>
                  <a:pt x="1379776" y="1215265"/>
                </a:lnTo>
                <a:lnTo>
                  <a:pt x="1319045" y="1240362"/>
                </a:lnTo>
                <a:lnTo>
                  <a:pt x="1255502" y="1262062"/>
                </a:lnTo>
                <a:lnTo>
                  <a:pt x="1189378" y="1280196"/>
                </a:lnTo>
                <a:lnTo>
                  <a:pt x="1120906" y="1294595"/>
                </a:lnTo>
                <a:lnTo>
                  <a:pt x="1050320" y="1305089"/>
                </a:lnTo>
                <a:lnTo>
                  <a:pt x="977851" y="1311510"/>
                </a:lnTo>
                <a:lnTo>
                  <a:pt x="903732" y="1313688"/>
                </a:lnTo>
                <a:lnTo>
                  <a:pt x="829612" y="1311510"/>
                </a:lnTo>
                <a:lnTo>
                  <a:pt x="757143" y="1305089"/>
                </a:lnTo>
                <a:lnTo>
                  <a:pt x="686557" y="1294595"/>
                </a:lnTo>
                <a:lnTo>
                  <a:pt x="618085" y="1280196"/>
                </a:lnTo>
                <a:lnTo>
                  <a:pt x="551961" y="1262062"/>
                </a:lnTo>
                <a:lnTo>
                  <a:pt x="488418" y="1240362"/>
                </a:lnTo>
                <a:lnTo>
                  <a:pt x="427687" y="1215265"/>
                </a:lnTo>
                <a:lnTo>
                  <a:pt x="370002" y="1186939"/>
                </a:lnTo>
                <a:lnTo>
                  <a:pt x="315595" y="1155556"/>
                </a:lnTo>
                <a:lnTo>
                  <a:pt x="264699" y="1121283"/>
                </a:lnTo>
                <a:lnTo>
                  <a:pt x="217546" y="1084289"/>
                </a:lnTo>
                <a:lnTo>
                  <a:pt x="174369" y="1044744"/>
                </a:lnTo>
                <a:lnTo>
                  <a:pt x="135401" y="1002817"/>
                </a:lnTo>
                <a:lnTo>
                  <a:pt x="100874" y="958678"/>
                </a:lnTo>
                <a:lnTo>
                  <a:pt x="71020" y="912495"/>
                </a:lnTo>
                <a:lnTo>
                  <a:pt x="46073" y="864437"/>
                </a:lnTo>
                <a:lnTo>
                  <a:pt x="26265" y="814674"/>
                </a:lnTo>
                <a:lnTo>
                  <a:pt x="11828" y="763374"/>
                </a:lnTo>
                <a:lnTo>
                  <a:pt x="2995" y="710708"/>
                </a:lnTo>
                <a:lnTo>
                  <a:pt x="0" y="656844"/>
                </a:lnTo>
                <a:close/>
              </a:path>
            </a:pathLst>
          </a:custGeom>
          <a:ln w="39624">
            <a:solidFill>
              <a:srgbClr val="DE5F8D"/>
            </a:solidFill>
          </a:ln>
        </p:spPr>
        <p:txBody>
          <a:bodyPr wrap="square" lIns="0" tIns="0" rIns="0" bIns="0" rtlCol="0"/>
          <a:lstStyle/>
          <a:p>
            <a:endParaRPr/>
          </a:p>
        </p:txBody>
      </p:sp>
      <p:sp>
        <p:nvSpPr>
          <p:cNvPr id="41" name="object 41"/>
          <p:cNvSpPr/>
          <p:nvPr/>
        </p:nvSpPr>
        <p:spPr>
          <a:xfrm>
            <a:off x="9825228" y="2400300"/>
            <a:ext cx="1645920" cy="1198245"/>
          </a:xfrm>
          <a:custGeom>
            <a:avLst/>
            <a:gdLst/>
            <a:ahLst/>
            <a:cxnLst/>
            <a:rect l="l" t="t" r="r" b="b"/>
            <a:pathLst>
              <a:path w="1645920" h="1198245">
                <a:moveTo>
                  <a:pt x="0" y="598932"/>
                </a:moveTo>
                <a:lnTo>
                  <a:pt x="2727" y="549802"/>
                </a:lnTo>
                <a:lnTo>
                  <a:pt x="10770" y="501768"/>
                </a:lnTo>
                <a:lnTo>
                  <a:pt x="23915" y="454984"/>
                </a:lnTo>
                <a:lnTo>
                  <a:pt x="41952" y="409602"/>
                </a:lnTo>
                <a:lnTo>
                  <a:pt x="64668" y="365777"/>
                </a:lnTo>
                <a:lnTo>
                  <a:pt x="91852" y="323664"/>
                </a:lnTo>
                <a:lnTo>
                  <a:pt x="123292" y="283416"/>
                </a:lnTo>
                <a:lnTo>
                  <a:pt x="158776" y="245187"/>
                </a:lnTo>
                <a:lnTo>
                  <a:pt x="198092" y="209131"/>
                </a:lnTo>
                <a:lnTo>
                  <a:pt x="241030" y="175402"/>
                </a:lnTo>
                <a:lnTo>
                  <a:pt x="287376" y="144155"/>
                </a:lnTo>
                <a:lnTo>
                  <a:pt x="336919" y="115543"/>
                </a:lnTo>
                <a:lnTo>
                  <a:pt x="389448" y="89720"/>
                </a:lnTo>
                <a:lnTo>
                  <a:pt x="444751" y="66841"/>
                </a:lnTo>
                <a:lnTo>
                  <a:pt x="502616" y="47059"/>
                </a:lnTo>
                <a:lnTo>
                  <a:pt x="562831" y="30528"/>
                </a:lnTo>
                <a:lnTo>
                  <a:pt x="625185" y="17403"/>
                </a:lnTo>
                <a:lnTo>
                  <a:pt x="689465" y="7837"/>
                </a:lnTo>
                <a:lnTo>
                  <a:pt x="755461" y="1985"/>
                </a:lnTo>
                <a:lnTo>
                  <a:pt x="822960" y="0"/>
                </a:lnTo>
                <a:lnTo>
                  <a:pt x="890458" y="1985"/>
                </a:lnTo>
                <a:lnTo>
                  <a:pt x="956454" y="7837"/>
                </a:lnTo>
                <a:lnTo>
                  <a:pt x="1020734" y="17403"/>
                </a:lnTo>
                <a:lnTo>
                  <a:pt x="1083088" y="30528"/>
                </a:lnTo>
                <a:lnTo>
                  <a:pt x="1143303" y="47059"/>
                </a:lnTo>
                <a:lnTo>
                  <a:pt x="1201168" y="66841"/>
                </a:lnTo>
                <a:lnTo>
                  <a:pt x="1256471" y="89720"/>
                </a:lnTo>
                <a:lnTo>
                  <a:pt x="1309000" y="115543"/>
                </a:lnTo>
                <a:lnTo>
                  <a:pt x="1358543" y="144155"/>
                </a:lnTo>
                <a:lnTo>
                  <a:pt x="1404889" y="175402"/>
                </a:lnTo>
                <a:lnTo>
                  <a:pt x="1447827" y="209131"/>
                </a:lnTo>
                <a:lnTo>
                  <a:pt x="1487143" y="245187"/>
                </a:lnTo>
                <a:lnTo>
                  <a:pt x="1522627" y="283416"/>
                </a:lnTo>
                <a:lnTo>
                  <a:pt x="1554067" y="323664"/>
                </a:lnTo>
                <a:lnTo>
                  <a:pt x="1581251" y="365777"/>
                </a:lnTo>
                <a:lnTo>
                  <a:pt x="1603967" y="409602"/>
                </a:lnTo>
                <a:lnTo>
                  <a:pt x="1622004" y="454984"/>
                </a:lnTo>
                <a:lnTo>
                  <a:pt x="1635149" y="501768"/>
                </a:lnTo>
                <a:lnTo>
                  <a:pt x="1643192" y="549802"/>
                </a:lnTo>
                <a:lnTo>
                  <a:pt x="1645920" y="598932"/>
                </a:lnTo>
                <a:lnTo>
                  <a:pt x="1643192" y="648061"/>
                </a:lnTo>
                <a:lnTo>
                  <a:pt x="1635149" y="696095"/>
                </a:lnTo>
                <a:lnTo>
                  <a:pt x="1622004" y="742879"/>
                </a:lnTo>
                <a:lnTo>
                  <a:pt x="1603967" y="788261"/>
                </a:lnTo>
                <a:lnTo>
                  <a:pt x="1581251" y="832086"/>
                </a:lnTo>
                <a:lnTo>
                  <a:pt x="1554067" y="874199"/>
                </a:lnTo>
                <a:lnTo>
                  <a:pt x="1522627" y="914447"/>
                </a:lnTo>
                <a:lnTo>
                  <a:pt x="1487143" y="952676"/>
                </a:lnTo>
                <a:lnTo>
                  <a:pt x="1447827" y="988732"/>
                </a:lnTo>
                <a:lnTo>
                  <a:pt x="1404889" y="1022461"/>
                </a:lnTo>
                <a:lnTo>
                  <a:pt x="1358543" y="1053708"/>
                </a:lnTo>
                <a:lnTo>
                  <a:pt x="1309000" y="1082320"/>
                </a:lnTo>
                <a:lnTo>
                  <a:pt x="1256471" y="1108143"/>
                </a:lnTo>
                <a:lnTo>
                  <a:pt x="1201168" y="1131022"/>
                </a:lnTo>
                <a:lnTo>
                  <a:pt x="1143303" y="1150804"/>
                </a:lnTo>
                <a:lnTo>
                  <a:pt x="1083088" y="1167335"/>
                </a:lnTo>
                <a:lnTo>
                  <a:pt x="1020734" y="1180460"/>
                </a:lnTo>
                <a:lnTo>
                  <a:pt x="956454" y="1190026"/>
                </a:lnTo>
                <a:lnTo>
                  <a:pt x="890458" y="1195878"/>
                </a:lnTo>
                <a:lnTo>
                  <a:pt x="822960" y="1197864"/>
                </a:lnTo>
                <a:lnTo>
                  <a:pt x="755461" y="1195878"/>
                </a:lnTo>
                <a:lnTo>
                  <a:pt x="689465" y="1190026"/>
                </a:lnTo>
                <a:lnTo>
                  <a:pt x="625185" y="1180460"/>
                </a:lnTo>
                <a:lnTo>
                  <a:pt x="562831" y="1167335"/>
                </a:lnTo>
                <a:lnTo>
                  <a:pt x="502616" y="1150804"/>
                </a:lnTo>
                <a:lnTo>
                  <a:pt x="444751" y="1131022"/>
                </a:lnTo>
                <a:lnTo>
                  <a:pt x="389448" y="1108143"/>
                </a:lnTo>
                <a:lnTo>
                  <a:pt x="336919" y="1082320"/>
                </a:lnTo>
                <a:lnTo>
                  <a:pt x="287376" y="1053708"/>
                </a:lnTo>
                <a:lnTo>
                  <a:pt x="241030" y="1022461"/>
                </a:lnTo>
                <a:lnTo>
                  <a:pt x="198092" y="988732"/>
                </a:lnTo>
                <a:lnTo>
                  <a:pt x="158776" y="952676"/>
                </a:lnTo>
                <a:lnTo>
                  <a:pt x="123292" y="914447"/>
                </a:lnTo>
                <a:lnTo>
                  <a:pt x="91852" y="874199"/>
                </a:lnTo>
                <a:lnTo>
                  <a:pt x="64668" y="832086"/>
                </a:lnTo>
                <a:lnTo>
                  <a:pt x="41952" y="788261"/>
                </a:lnTo>
                <a:lnTo>
                  <a:pt x="23915" y="742879"/>
                </a:lnTo>
                <a:lnTo>
                  <a:pt x="10770" y="696095"/>
                </a:lnTo>
                <a:lnTo>
                  <a:pt x="2727" y="648061"/>
                </a:lnTo>
                <a:lnTo>
                  <a:pt x="0" y="598932"/>
                </a:lnTo>
                <a:close/>
              </a:path>
            </a:pathLst>
          </a:custGeom>
          <a:ln w="39624">
            <a:solidFill>
              <a:srgbClr val="DE5F8D"/>
            </a:solidFill>
          </a:ln>
        </p:spPr>
        <p:txBody>
          <a:bodyPr wrap="square" lIns="0" tIns="0" rIns="0" bIns="0" rtlCol="0"/>
          <a:lstStyle/>
          <a:p>
            <a:endParaRPr/>
          </a:p>
        </p:txBody>
      </p:sp>
      <p:sp>
        <p:nvSpPr>
          <p:cNvPr id="42" name="object 42"/>
          <p:cNvSpPr txBox="1"/>
          <p:nvPr/>
        </p:nvSpPr>
        <p:spPr>
          <a:xfrm>
            <a:off x="9887457" y="2806245"/>
            <a:ext cx="1565275" cy="382270"/>
          </a:xfrm>
          <a:prstGeom prst="rect">
            <a:avLst/>
          </a:prstGeom>
        </p:spPr>
        <p:txBody>
          <a:bodyPr vert="horz" wrap="square" lIns="0" tIns="0" rIns="0" bIns="0" rtlCol="0">
            <a:spAutoFit/>
          </a:bodyPr>
          <a:lstStyle/>
          <a:p>
            <a:pPr marL="12700">
              <a:lnSpc>
                <a:spcPct val="100000"/>
              </a:lnSpc>
            </a:pPr>
            <a:r>
              <a:rPr sz="2800" b="1" spc="-5" dirty="0">
                <a:latin typeface="Rockwell Extra Bold"/>
                <a:cs typeface="Rockwell Extra Bold"/>
              </a:rPr>
              <a:t>M</a:t>
            </a:r>
            <a:r>
              <a:rPr sz="2400" spc="-10" dirty="0">
                <a:latin typeface="Times New Roman"/>
                <a:cs typeface="Times New Roman"/>
              </a:rPr>
              <a:t>ea</a:t>
            </a:r>
            <a:r>
              <a:rPr sz="2400" dirty="0">
                <a:latin typeface="Times New Roman"/>
                <a:cs typeface="Times New Roman"/>
              </a:rPr>
              <a:t>sur</a:t>
            </a:r>
            <a:r>
              <a:rPr sz="2400" spc="-15" dirty="0">
                <a:latin typeface="Times New Roman"/>
                <a:cs typeface="Times New Roman"/>
              </a:rPr>
              <a:t>a</a:t>
            </a:r>
            <a:r>
              <a:rPr sz="2400" dirty="0">
                <a:latin typeface="Times New Roman"/>
                <a:cs typeface="Times New Roman"/>
              </a:rPr>
              <a:t>ble</a:t>
            </a:r>
            <a:endParaRPr sz="2400">
              <a:latin typeface="Times New Roman"/>
              <a:cs typeface="Times New Roman"/>
            </a:endParaRPr>
          </a:p>
        </p:txBody>
      </p:sp>
      <p:sp>
        <p:nvSpPr>
          <p:cNvPr id="43" name="object 43"/>
          <p:cNvSpPr/>
          <p:nvPr/>
        </p:nvSpPr>
        <p:spPr>
          <a:xfrm>
            <a:off x="1856232" y="3636264"/>
            <a:ext cx="8346185" cy="1061466"/>
          </a:xfrm>
          <a:prstGeom prst="rect">
            <a:avLst/>
          </a:prstGeom>
          <a:blipFill>
            <a:blip r:embed="rId5" cstate="print"/>
            <a:stretch>
              <a:fillRect/>
            </a:stretch>
          </a:blipFill>
        </p:spPr>
        <p:txBody>
          <a:bodyPr wrap="square" lIns="0" tIns="0" rIns="0" bIns="0" rtlCol="0"/>
          <a:lstStyle/>
          <a:p>
            <a:endParaRPr/>
          </a:p>
        </p:txBody>
      </p:sp>
      <p:sp>
        <p:nvSpPr>
          <p:cNvPr id="44" name="object 44"/>
          <p:cNvSpPr/>
          <p:nvPr/>
        </p:nvSpPr>
        <p:spPr>
          <a:xfrm>
            <a:off x="2272283" y="4597908"/>
            <a:ext cx="7660005" cy="0"/>
          </a:xfrm>
          <a:custGeom>
            <a:avLst/>
            <a:gdLst/>
            <a:ahLst/>
            <a:cxnLst/>
            <a:rect l="l" t="t" r="r" b="b"/>
            <a:pathLst>
              <a:path w="7660005">
                <a:moveTo>
                  <a:pt x="0" y="0"/>
                </a:moveTo>
                <a:lnTo>
                  <a:pt x="7659624" y="0"/>
                </a:lnTo>
              </a:path>
            </a:pathLst>
          </a:custGeom>
          <a:ln w="3175">
            <a:solidFill>
              <a:srgbClr val="FFFFFF"/>
            </a:solidFill>
          </a:ln>
        </p:spPr>
        <p:txBody>
          <a:bodyPr wrap="square" lIns="0" tIns="0" rIns="0" bIns="0" rtlCol="0"/>
          <a:lstStyle/>
          <a:p>
            <a:endParaRPr/>
          </a:p>
        </p:txBody>
      </p:sp>
      <p:sp>
        <p:nvSpPr>
          <p:cNvPr id="45" name="object 45"/>
          <p:cNvSpPr/>
          <p:nvPr/>
        </p:nvSpPr>
        <p:spPr>
          <a:xfrm>
            <a:off x="2290572" y="3677411"/>
            <a:ext cx="7660005" cy="0"/>
          </a:xfrm>
          <a:custGeom>
            <a:avLst/>
            <a:gdLst/>
            <a:ahLst/>
            <a:cxnLst/>
            <a:rect l="l" t="t" r="r" b="b"/>
            <a:pathLst>
              <a:path w="7660005">
                <a:moveTo>
                  <a:pt x="0" y="0"/>
                </a:moveTo>
                <a:lnTo>
                  <a:pt x="7659624" y="0"/>
                </a:lnTo>
              </a:path>
            </a:pathLst>
          </a:custGeom>
          <a:ln w="3175">
            <a:solidFill>
              <a:srgbClr val="FFFFFF"/>
            </a:solidFill>
          </a:ln>
        </p:spPr>
        <p:txBody>
          <a:bodyPr wrap="square" lIns="0" tIns="0" rIns="0" bIns="0" rtlCol="0"/>
          <a:lstStyle/>
          <a:p>
            <a:endParaRPr/>
          </a:p>
        </p:txBody>
      </p:sp>
      <p:sp>
        <p:nvSpPr>
          <p:cNvPr id="46" name="object 46"/>
          <p:cNvSpPr txBox="1"/>
          <p:nvPr/>
        </p:nvSpPr>
        <p:spPr>
          <a:xfrm>
            <a:off x="3041141" y="3901153"/>
            <a:ext cx="6661150" cy="553998"/>
          </a:xfrm>
          <a:prstGeom prst="rect">
            <a:avLst/>
          </a:prstGeom>
        </p:spPr>
        <p:txBody>
          <a:bodyPr vert="horz" wrap="square" lIns="0" tIns="0" rIns="0" bIns="0" rtlCol="0">
            <a:spAutoFit/>
          </a:bodyPr>
          <a:lstStyle/>
          <a:p>
            <a:pPr marL="12700">
              <a:lnSpc>
                <a:spcPct val="100000"/>
              </a:lnSpc>
            </a:pPr>
            <a:r>
              <a:rPr dirty="0">
                <a:solidFill>
                  <a:srgbClr val="F8F8F8"/>
                </a:solidFill>
                <a:cs typeface="Arial"/>
              </a:rPr>
              <a:t>P</a:t>
            </a:r>
            <a:r>
              <a:rPr spc="5" dirty="0">
                <a:solidFill>
                  <a:srgbClr val="F8F8F8"/>
                </a:solidFill>
                <a:cs typeface="Arial"/>
              </a:rPr>
              <a:t>as</a:t>
            </a:r>
            <a:r>
              <a:rPr dirty="0">
                <a:solidFill>
                  <a:srgbClr val="F8F8F8"/>
                </a:solidFill>
                <a:cs typeface="Arial"/>
              </a:rPr>
              <a:t>ti</a:t>
            </a:r>
            <a:r>
              <a:rPr spc="5" dirty="0">
                <a:solidFill>
                  <a:srgbClr val="F8F8F8"/>
                </a:solidFill>
                <a:cs typeface="Arial"/>
              </a:rPr>
              <a:t>ka</a:t>
            </a:r>
            <a:r>
              <a:rPr dirty="0">
                <a:solidFill>
                  <a:srgbClr val="F8F8F8"/>
                </a:solidFill>
                <a:cs typeface="Arial"/>
              </a:rPr>
              <a:t>n</a:t>
            </a:r>
            <a:r>
              <a:rPr spc="-30" dirty="0">
                <a:solidFill>
                  <a:srgbClr val="F8F8F8"/>
                </a:solidFill>
                <a:cs typeface="Arial"/>
              </a:rPr>
              <a:t> </a:t>
            </a:r>
            <a:r>
              <a:rPr dirty="0">
                <a:solidFill>
                  <a:srgbClr val="F8F8F8"/>
                </a:solidFill>
                <a:cs typeface="Arial"/>
              </a:rPr>
              <a:t>b</a:t>
            </a:r>
            <a:r>
              <a:rPr spc="5" dirty="0">
                <a:solidFill>
                  <a:srgbClr val="F8F8F8"/>
                </a:solidFill>
                <a:cs typeface="Arial"/>
              </a:rPr>
              <a:t>a</a:t>
            </a:r>
            <a:r>
              <a:rPr dirty="0">
                <a:solidFill>
                  <a:srgbClr val="F8F8F8"/>
                </a:solidFill>
                <a:cs typeface="Arial"/>
              </a:rPr>
              <a:t>h</a:t>
            </a:r>
            <a:r>
              <a:rPr spc="40" dirty="0">
                <a:solidFill>
                  <a:srgbClr val="F8F8F8"/>
                </a:solidFill>
                <a:cs typeface="Arial"/>
              </a:rPr>
              <a:t>w</a:t>
            </a:r>
            <a:r>
              <a:rPr dirty="0">
                <a:solidFill>
                  <a:srgbClr val="F8F8F8"/>
                </a:solidFill>
                <a:cs typeface="Arial"/>
              </a:rPr>
              <a:t>a</a:t>
            </a:r>
            <a:r>
              <a:rPr spc="-55" dirty="0">
                <a:solidFill>
                  <a:srgbClr val="F8F8F8"/>
                </a:solidFill>
                <a:cs typeface="Arial"/>
              </a:rPr>
              <a:t> </a:t>
            </a:r>
            <a:r>
              <a:rPr spc="5" dirty="0">
                <a:solidFill>
                  <a:srgbClr val="F8F8F8"/>
                </a:solidFill>
                <a:cs typeface="Arial"/>
              </a:rPr>
              <a:t>kemam</a:t>
            </a:r>
            <a:r>
              <a:rPr dirty="0">
                <a:solidFill>
                  <a:srgbClr val="F8F8F8"/>
                </a:solidFill>
                <a:cs typeface="Arial"/>
              </a:rPr>
              <a:t>p</a:t>
            </a:r>
            <a:r>
              <a:rPr spc="5" dirty="0">
                <a:solidFill>
                  <a:srgbClr val="F8F8F8"/>
                </a:solidFill>
                <a:cs typeface="Arial"/>
              </a:rPr>
              <a:t>ua</a:t>
            </a:r>
            <a:r>
              <a:rPr dirty="0">
                <a:solidFill>
                  <a:srgbClr val="F8F8F8"/>
                </a:solidFill>
                <a:cs typeface="Arial"/>
              </a:rPr>
              <a:t>n</a:t>
            </a:r>
            <a:r>
              <a:rPr spc="-25" dirty="0">
                <a:solidFill>
                  <a:srgbClr val="F8F8F8"/>
                </a:solidFill>
                <a:cs typeface="Arial"/>
              </a:rPr>
              <a:t> </a:t>
            </a:r>
            <a:r>
              <a:rPr spc="-90" dirty="0">
                <a:solidFill>
                  <a:srgbClr val="F8F8F8"/>
                </a:solidFill>
                <a:cs typeface="Arial"/>
              </a:rPr>
              <a:t>y</a:t>
            </a:r>
            <a:r>
              <a:rPr spc="5" dirty="0">
                <a:solidFill>
                  <a:srgbClr val="F8F8F8"/>
                </a:solidFill>
                <a:cs typeface="Arial"/>
              </a:rPr>
              <a:t>a</a:t>
            </a:r>
            <a:r>
              <a:rPr dirty="0">
                <a:solidFill>
                  <a:srgbClr val="F8F8F8"/>
                </a:solidFill>
                <a:cs typeface="Arial"/>
              </a:rPr>
              <a:t>ng</a:t>
            </a:r>
            <a:r>
              <a:rPr spc="85" dirty="0">
                <a:solidFill>
                  <a:srgbClr val="F8F8F8"/>
                </a:solidFill>
                <a:cs typeface="Arial"/>
              </a:rPr>
              <a:t> </a:t>
            </a:r>
            <a:r>
              <a:rPr dirty="0">
                <a:solidFill>
                  <a:srgbClr val="F8F8F8"/>
                </a:solidFill>
                <a:cs typeface="Arial"/>
              </a:rPr>
              <a:t>diinginkan</a:t>
            </a:r>
            <a:r>
              <a:rPr spc="-60" dirty="0">
                <a:solidFill>
                  <a:srgbClr val="F8F8F8"/>
                </a:solidFill>
                <a:cs typeface="Arial"/>
              </a:rPr>
              <a:t> </a:t>
            </a:r>
            <a:r>
              <a:rPr spc="5" dirty="0" err="1">
                <a:solidFill>
                  <a:srgbClr val="F8F8F8"/>
                </a:solidFill>
                <a:cs typeface="Arial"/>
              </a:rPr>
              <a:t>a</a:t>
            </a:r>
            <a:r>
              <a:rPr dirty="0" err="1">
                <a:solidFill>
                  <a:srgbClr val="F8F8F8"/>
                </a:solidFill>
                <a:cs typeface="Arial"/>
              </a:rPr>
              <a:t>d</a:t>
            </a:r>
            <a:r>
              <a:rPr spc="5" dirty="0" err="1">
                <a:solidFill>
                  <a:srgbClr val="F8F8F8"/>
                </a:solidFill>
                <a:cs typeface="Arial"/>
              </a:rPr>
              <a:t>a</a:t>
            </a:r>
            <a:r>
              <a:rPr dirty="0" err="1">
                <a:solidFill>
                  <a:srgbClr val="F8F8F8"/>
                </a:solidFill>
                <a:cs typeface="Arial"/>
              </a:rPr>
              <a:t>l</a:t>
            </a:r>
            <a:r>
              <a:rPr spc="5" dirty="0" err="1">
                <a:solidFill>
                  <a:srgbClr val="F8F8F8"/>
                </a:solidFill>
                <a:cs typeface="Arial"/>
              </a:rPr>
              <a:t>a</a:t>
            </a:r>
            <a:r>
              <a:rPr dirty="0" err="1">
                <a:solidFill>
                  <a:srgbClr val="F8F8F8"/>
                </a:solidFill>
                <a:cs typeface="Arial"/>
              </a:rPr>
              <a:t>h</a:t>
            </a:r>
            <a:r>
              <a:rPr spc="-10" dirty="0">
                <a:solidFill>
                  <a:srgbClr val="F8F8F8"/>
                </a:solidFill>
                <a:cs typeface="Arial"/>
              </a:rPr>
              <a:t> </a:t>
            </a:r>
            <a:r>
              <a:rPr spc="5" dirty="0" err="1" smtClean="0">
                <a:solidFill>
                  <a:srgbClr val="F8F8F8"/>
                </a:solidFill>
                <a:cs typeface="Arial"/>
              </a:rPr>
              <a:t>ses</a:t>
            </a:r>
            <a:r>
              <a:rPr dirty="0" err="1" smtClean="0">
                <a:solidFill>
                  <a:srgbClr val="F8F8F8"/>
                </a:solidFill>
                <a:cs typeface="Arial"/>
              </a:rPr>
              <a:t>u</a:t>
            </a:r>
            <a:r>
              <a:rPr spc="5" dirty="0" err="1" smtClean="0">
                <a:solidFill>
                  <a:srgbClr val="F8F8F8"/>
                </a:solidFill>
                <a:cs typeface="Arial"/>
              </a:rPr>
              <a:t>a</a:t>
            </a:r>
            <a:r>
              <a:rPr dirty="0" err="1" smtClean="0">
                <a:solidFill>
                  <a:srgbClr val="F8F8F8"/>
                </a:solidFill>
                <a:cs typeface="Arial"/>
              </a:rPr>
              <a:t>tu</a:t>
            </a:r>
            <a:r>
              <a:rPr dirty="0">
                <a:cs typeface="Arial"/>
              </a:rPr>
              <a:t> </a:t>
            </a:r>
            <a:r>
              <a:rPr spc="-95" dirty="0" smtClean="0">
                <a:solidFill>
                  <a:srgbClr val="F8F8F8"/>
                </a:solidFill>
                <a:cs typeface="Arial"/>
              </a:rPr>
              <a:t>y</a:t>
            </a:r>
            <a:r>
              <a:rPr dirty="0" smtClean="0">
                <a:solidFill>
                  <a:srgbClr val="F8F8F8"/>
                </a:solidFill>
                <a:cs typeface="Arial"/>
              </a:rPr>
              <a:t>ang</a:t>
            </a:r>
            <a:r>
              <a:rPr spc="85" dirty="0" smtClean="0">
                <a:solidFill>
                  <a:srgbClr val="F8F8F8"/>
                </a:solidFill>
                <a:cs typeface="Arial"/>
              </a:rPr>
              <a:t> </a:t>
            </a:r>
            <a:r>
              <a:rPr dirty="0">
                <a:solidFill>
                  <a:srgbClr val="F8F8F8"/>
                </a:solidFill>
                <a:cs typeface="Arial"/>
              </a:rPr>
              <a:t>mah</a:t>
            </a:r>
            <a:r>
              <a:rPr spc="5" dirty="0">
                <a:solidFill>
                  <a:srgbClr val="F8F8F8"/>
                </a:solidFill>
                <a:cs typeface="Arial"/>
              </a:rPr>
              <a:t>a</a:t>
            </a:r>
            <a:r>
              <a:rPr dirty="0">
                <a:solidFill>
                  <a:srgbClr val="F8F8F8"/>
                </a:solidFill>
                <a:cs typeface="Arial"/>
              </a:rPr>
              <a:t>si</a:t>
            </a:r>
            <a:r>
              <a:rPr spc="5" dirty="0">
                <a:solidFill>
                  <a:srgbClr val="F8F8F8"/>
                </a:solidFill>
                <a:cs typeface="Arial"/>
              </a:rPr>
              <a:t>s</a:t>
            </a:r>
            <a:r>
              <a:rPr spc="10" dirty="0">
                <a:solidFill>
                  <a:srgbClr val="F8F8F8"/>
                </a:solidFill>
                <a:cs typeface="Arial"/>
              </a:rPr>
              <a:t>w</a:t>
            </a:r>
            <a:r>
              <a:rPr dirty="0">
                <a:solidFill>
                  <a:srgbClr val="F8F8F8"/>
                </a:solidFill>
                <a:cs typeface="Arial"/>
              </a:rPr>
              <a:t>a</a:t>
            </a:r>
            <a:r>
              <a:rPr spc="-50" dirty="0">
                <a:solidFill>
                  <a:srgbClr val="F8F8F8"/>
                </a:solidFill>
                <a:cs typeface="Arial"/>
              </a:rPr>
              <a:t> </a:t>
            </a:r>
            <a:r>
              <a:rPr u="heavy" dirty="0">
                <a:solidFill>
                  <a:srgbClr val="F8F8F8"/>
                </a:solidFill>
                <a:cs typeface="Arial"/>
              </a:rPr>
              <a:t>d</a:t>
            </a:r>
            <a:r>
              <a:rPr u="heavy" spc="5" dirty="0">
                <a:solidFill>
                  <a:srgbClr val="F8F8F8"/>
                </a:solidFill>
                <a:cs typeface="Arial"/>
              </a:rPr>
              <a:t>a</a:t>
            </a:r>
            <a:r>
              <a:rPr u="heavy" dirty="0">
                <a:solidFill>
                  <a:srgbClr val="F8F8F8"/>
                </a:solidFill>
                <a:cs typeface="Arial"/>
              </a:rPr>
              <a:t>p</a:t>
            </a:r>
            <a:r>
              <a:rPr u="heavy" spc="5" dirty="0">
                <a:solidFill>
                  <a:srgbClr val="F8F8F8"/>
                </a:solidFill>
                <a:cs typeface="Arial"/>
              </a:rPr>
              <a:t>a</a:t>
            </a:r>
            <a:r>
              <a:rPr u="heavy" dirty="0">
                <a:solidFill>
                  <a:srgbClr val="F8F8F8"/>
                </a:solidFill>
                <a:cs typeface="Arial"/>
              </a:rPr>
              <a:t>t</a:t>
            </a:r>
            <a:r>
              <a:rPr u="heavy" spc="-20" dirty="0">
                <a:solidFill>
                  <a:srgbClr val="F8F8F8"/>
                </a:solidFill>
                <a:cs typeface="Arial"/>
              </a:rPr>
              <a:t> </a:t>
            </a:r>
            <a:r>
              <a:rPr u="heavy" dirty="0">
                <a:solidFill>
                  <a:srgbClr val="F8F8F8"/>
                </a:solidFill>
                <a:cs typeface="Arial"/>
              </a:rPr>
              <a:t>men</a:t>
            </a:r>
            <a:r>
              <a:rPr u="heavy" spc="5" dirty="0">
                <a:solidFill>
                  <a:srgbClr val="F8F8F8"/>
                </a:solidFill>
                <a:cs typeface="Arial"/>
              </a:rPr>
              <a:t>c</a:t>
            </a:r>
            <a:r>
              <a:rPr u="heavy" dirty="0">
                <a:solidFill>
                  <a:srgbClr val="F8F8F8"/>
                </a:solidFill>
                <a:cs typeface="Arial"/>
              </a:rPr>
              <a:t>ap</a:t>
            </a:r>
            <a:r>
              <a:rPr u="heavy" spc="5" dirty="0">
                <a:solidFill>
                  <a:srgbClr val="F8F8F8"/>
                </a:solidFill>
                <a:cs typeface="Arial"/>
              </a:rPr>
              <a:t>a</a:t>
            </a:r>
            <a:r>
              <a:rPr u="heavy" dirty="0">
                <a:solidFill>
                  <a:srgbClr val="F8F8F8"/>
                </a:solidFill>
                <a:cs typeface="Arial"/>
              </a:rPr>
              <a:t>in</a:t>
            </a:r>
            <a:r>
              <a:rPr u="heavy" spc="-95" dirty="0">
                <a:solidFill>
                  <a:srgbClr val="F8F8F8"/>
                </a:solidFill>
                <a:cs typeface="Arial"/>
              </a:rPr>
              <a:t>y</a:t>
            </a:r>
            <a:r>
              <a:rPr u="heavy" dirty="0">
                <a:solidFill>
                  <a:srgbClr val="F8F8F8"/>
                </a:solidFill>
                <a:cs typeface="Arial"/>
              </a:rPr>
              <a:t>a</a:t>
            </a:r>
            <a:r>
              <a:rPr u="heavy" spc="20" dirty="0">
                <a:solidFill>
                  <a:srgbClr val="F8F8F8"/>
                </a:solidFill>
                <a:cs typeface="Arial"/>
              </a:rPr>
              <a:t> </a:t>
            </a:r>
            <a:r>
              <a:rPr u="heavy" dirty="0">
                <a:solidFill>
                  <a:srgbClr val="F8F8F8"/>
                </a:solidFill>
                <a:cs typeface="Arial"/>
              </a:rPr>
              <a:t>dlm</a:t>
            </a:r>
            <a:r>
              <a:rPr u="heavy" spc="5" dirty="0">
                <a:solidFill>
                  <a:srgbClr val="F8F8F8"/>
                </a:solidFill>
                <a:cs typeface="Arial"/>
              </a:rPr>
              <a:t> a</a:t>
            </a:r>
            <a:r>
              <a:rPr u="heavy" dirty="0">
                <a:solidFill>
                  <a:srgbClr val="F8F8F8"/>
                </a:solidFill>
                <a:cs typeface="Arial"/>
              </a:rPr>
              <a:t>kti</a:t>
            </a:r>
            <a:r>
              <a:rPr u="heavy" spc="-20" dirty="0">
                <a:solidFill>
                  <a:srgbClr val="F8F8F8"/>
                </a:solidFill>
                <a:cs typeface="Arial"/>
              </a:rPr>
              <a:t>v</a:t>
            </a:r>
            <a:r>
              <a:rPr u="heavy" dirty="0">
                <a:solidFill>
                  <a:srgbClr val="F8F8F8"/>
                </a:solidFill>
                <a:cs typeface="Arial"/>
              </a:rPr>
              <a:t>it</a:t>
            </a:r>
            <a:r>
              <a:rPr u="heavy" spc="5" dirty="0">
                <a:solidFill>
                  <a:srgbClr val="F8F8F8"/>
                </a:solidFill>
                <a:cs typeface="Arial"/>
              </a:rPr>
              <a:t>a</a:t>
            </a:r>
            <a:r>
              <a:rPr u="heavy" dirty="0">
                <a:solidFill>
                  <a:srgbClr val="F8F8F8"/>
                </a:solidFill>
                <a:cs typeface="Arial"/>
              </a:rPr>
              <a:t>s</a:t>
            </a:r>
            <a:r>
              <a:rPr u="heavy" spc="-35" dirty="0">
                <a:solidFill>
                  <a:srgbClr val="F8F8F8"/>
                </a:solidFill>
                <a:cs typeface="Arial"/>
              </a:rPr>
              <a:t> </a:t>
            </a:r>
            <a:r>
              <a:rPr u="heavy" dirty="0">
                <a:solidFill>
                  <a:srgbClr val="F8F8F8"/>
                </a:solidFill>
                <a:cs typeface="Arial"/>
              </a:rPr>
              <a:t>b</a:t>
            </a:r>
            <a:r>
              <a:rPr u="heavy" spc="5" dirty="0">
                <a:solidFill>
                  <a:srgbClr val="F8F8F8"/>
                </a:solidFill>
                <a:cs typeface="Arial"/>
              </a:rPr>
              <a:t>e</a:t>
            </a:r>
            <a:r>
              <a:rPr u="heavy" dirty="0">
                <a:solidFill>
                  <a:srgbClr val="F8F8F8"/>
                </a:solidFill>
                <a:cs typeface="Arial"/>
              </a:rPr>
              <a:t>l</a:t>
            </a:r>
            <a:r>
              <a:rPr u="heavy" spc="5" dirty="0">
                <a:solidFill>
                  <a:srgbClr val="F8F8F8"/>
                </a:solidFill>
                <a:cs typeface="Arial"/>
              </a:rPr>
              <a:t>a</a:t>
            </a:r>
            <a:r>
              <a:rPr u="heavy" dirty="0">
                <a:solidFill>
                  <a:srgbClr val="F8F8F8"/>
                </a:solidFill>
                <a:cs typeface="Arial"/>
              </a:rPr>
              <a:t>j</a:t>
            </a:r>
            <a:r>
              <a:rPr u="heavy" spc="5" dirty="0">
                <a:solidFill>
                  <a:srgbClr val="F8F8F8"/>
                </a:solidFill>
                <a:cs typeface="Arial"/>
              </a:rPr>
              <a:t>a</a:t>
            </a:r>
            <a:r>
              <a:rPr u="heavy" spc="-100" dirty="0">
                <a:solidFill>
                  <a:srgbClr val="F8F8F8"/>
                </a:solidFill>
                <a:cs typeface="Arial"/>
              </a:rPr>
              <a:t>r</a:t>
            </a:r>
            <a:r>
              <a:rPr dirty="0">
                <a:solidFill>
                  <a:srgbClr val="F8F8F8"/>
                </a:solidFill>
                <a:cs typeface="Arial"/>
              </a:rPr>
              <a:t>.</a:t>
            </a:r>
            <a:endParaRPr dirty="0">
              <a:cs typeface="Arial"/>
            </a:endParaRPr>
          </a:p>
        </p:txBody>
      </p:sp>
      <p:sp>
        <p:nvSpPr>
          <p:cNvPr id="47" name="object 47"/>
          <p:cNvSpPr/>
          <p:nvPr/>
        </p:nvSpPr>
        <p:spPr>
          <a:xfrm>
            <a:off x="516636" y="3528059"/>
            <a:ext cx="2024380" cy="1237615"/>
          </a:xfrm>
          <a:custGeom>
            <a:avLst/>
            <a:gdLst/>
            <a:ahLst/>
            <a:cxnLst/>
            <a:rect l="l" t="t" r="r" b="b"/>
            <a:pathLst>
              <a:path w="2024380" h="1237614">
                <a:moveTo>
                  <a:pt x="1011936" y="0"/>
                </a:moveTo>
                <a:lnTo>
                  <a:pt x="928941" y="2050"/>
                </a:lnTo>
                <a:lnTo>
                  <a:pt x="847794" y="8097"/>
                </a:lnTo>
                <a:lnTo>
                  <a:pt x="768756" y="17980"/>
                </a:lnTo>
                <a:lnTo>
                  <a:pt x="692086" y="31540"/>
                </a:lnTo>
                <a:lnTo>
                  <a:pt x="618045" y="48619"/>
                </a:lnTo>
                <a:lnTo>
                  <a:pt x="546893" y="69056"/>
                </a:lnTo>
                <a:lnTo>
                  <a:pt x="478891" y="92693"/>
                </a:lnTo>
                <a:lnTo>
                  <a:pt x="414300" y="119371"/>
                </a:lnTo>
                <a:lnTo>
                  <a:pt x="353379" y="148931"/>
                </a:lnTo>
                <a:lnTo>
                  <a:pt x="296389" y="181213"/>
                </a:lnTo>
                <a:lnTo>
                  <a:pt x="243591" y="216058"/>
                </a:lnTo>
                <a:lnTo>
                  <a:pt x="195245" y="253307"/>
                </a:lnTo>
                <a:lnTo>
                  <a:pt x="151611" y="292800"/>
                </a:lnTo>
                <a:lnTo>
                  <a:pt x="112950" y="334380"/>
                </a:lnTo>
                <a:lnTo>
                  <a:pt x="79523" y="377886"/>
                </a:lnTo>
                <a:lnTo>
                  <a:pt x="51589" y="423159"/>
                </a:lnTo>
                <a:lnTo>
                  <a:pt x="29409" y="470041"/>
                </a:lnTo>
                <a:lnTo>
                  <a:pt x="13244" y="518372"/>
                </a:lnTo>
                <a:lnTo>
                  <a:pt x="3354" y="567992"/>
                </a:lnTo>
                <a:lnTo>
                  <a:pt x="0" y="618744"/>
                </a:lnTo>
                <a:lnTo>
                  <a:pt x="3354" y="669495"/>
                </a:lnTo>
                <a:lnTo>
                  <a:pt x="13244" y="719115"/>
                </a:lnTo>
                <a:lnTo>
                  <a:pt x="29409" y="767446"/>
                </a:lnTo>
                <a:lnTo>
                  <a:pt x="51589" y="814328"/>
                </a:lnTo>
                <a:lnTo>
                  <a:pt x="79523" y="859601"/>
                </a:lnTo>
                <a:lnTo>
                  <a:pt x="112950" y="903107"/>
                </a:lnTo>
                <a:lnTo>
                  <a:pt x="151611" y="944687"/>
                </a:lnTo>
                <a:lnTo>
                  <a:pt x="195245" y="984180"/>
                </a:lnTo>
                <a:lnTo>
                  <a:pt x="243591" y="1021429"/>
                </a:lnTo>
                <a:lnTo>
                  <a:pt x="296389" y="1056274"/>
                </a:lnTo>
                <a:lnTo>
                  <a:pt x="353379" y="1088556"/>
                </a:lnTo>
                <a:lnTo>
                  <a:pt x="414300" y="1118116"/>
                </a:lnTo>
                <a:lnTo>
                  <a:pt x="478891" y="1144794"/>
                </a:lnTo>
                <a:lnTo>
                  <a:pt x="546893" y="1168431"/>
                </a:lnTo>
                <a:lnTo>
                  <a:pt x="618045" y="1188868"/>
                </a:lnTo>
                <a:lnTo>
                  <a:pt x="692086" y="1205947"/>
                </a:lnTo>
                <a:lnTo>
                  <a:pt x="768756" y="1219507"/>
                </a:lnTo>
                <a:lnTo>
                  <a:pt x="847794" y="1229390"/>
                </a:lnTo>
                <a:lnTo>
                  <a:pt x="928941" y="1235437"/>
                </a:lnTo>
                <a:lnTo>
                  <a:pt x="1011936" y="1237488"/>
                </a:lnTo>
                <a:lnTo>
                  <a:pt x="1094937" y="1235437"/>
                </a:lnTo>
                <a:lnTo>
                  <a:pt x="1176089" y="1229390"/>
                </a:lnTo>
                <a:lnTo>
                  <a:pt x="1255132" y="1219507"/>
                </a:lnTo>
                <a:lnTo>
                  <a:pt x="1331805" y="1205947"/>
                </a:lnTo>
                <a:lnTo>
                  <a:pt x="1405848" y="1188868"/>
                </a:lnTo>
                <a:lnTo>
                  <a:pt x="1477000" y="1168431"/>
                </a:lnTo>
                <a:lnTo>
                  <a:pt x="1545002" y="1144794"/>
                </a:lnTo>
                <a:lnTo>
                  <a:pt x="1609593" y="1118116"/>
                </a:lnTo>
                <a:lnTo>
                  <a:pt x="1670513" y="1088556"/>
                </a:lnTo>
                <a:lnTo>
                  <a:pt x="1727501" y="1056274"/>
                </a:lnTo>
                <a:lnTo>
                  <a:pt x="1780297" y="1021429"/>
                </a:lnTo>
                <a:lnTo>
                  <a:pt x="1828641" y="984180"/>
                </a:lnTo>
                <a:lnTo>
                  <a:pt x="1872272" y="944687"/>
                </a:lnTo>
                <a:lnTo>
                  <a:pt x="1910931" y="903107"/>
                </a:lnTo>
                <a:lnTo>
                  <a:pt x="1944356" y="859601"/>
                </a:lnTo>
                <a:lnTo>
                  <a:pt x="1972287" y="814328"/>
                </a:lnTo>
                <a:lnTo>
                  <a:pt x="1994465" y="767446"/>
                </a:lnTo>
                <a:lnTo>
                  <a:pt x="2010628" y="719115"/>
                </a:lnTo>
                <a:lnTo>
                  <a:pt x="2020517" y="669495"/>
                </a:lnTo>
                <a:lnTo>
                  <a:pt x="2023871" y="618744"/>
                </a:lnTo>
                <a:lnTo>
                  <a:pt x="2020517" y="567992"/>
                </a:lnTo>
                <a:lnTo>
                  <a:pt x="2010628" y="518372"/>
                </a:lnTo>
                <a:lnTo>
                  <a:pt x="1994465" y="470041"/>
                </a:lnTo>
                <a:lnTo>
                  <a:pt x="1972287" y="423159"/>
                </a:lnTo>
                <a:lnTo>
                  <a:pt x="1944356" y="377886"/>
                </a:lnTo>
                <a:lnTo>
                  <a:pt x="1910931" y="334380"/>
                </a:lnTo>
                <a:lnTo>
                  <a:pt x="1872272" y="292800"/>
                </a:lnTo>
                <a:lnTo>
                  <a:pt x="1828641" y="253307"/>
                </a:lnTo>
                <a:lnTo>
                  <a:pt x="1780297" y="216058"/>
                </a:lnTo>
                <a:lnTo>
                  <a:pt x="1727501" y="181213"/>
                </a:lnTo>
                <a:lnTo>
                  <a:pt x="1670513" y="148931"/>
                </a:lnTo>
                <a:lnTo>
                  <a:pt x="1609593" y="119371"/>
                </a:lnTo>
                <a:lnTo>
                  <a:pt x="1545002" y="92693"/>
                </a:lnTo>
                <a:lnTo>
                  <a:pt x="1477000" y="69056"/>
                </a:lnTo>
                <a:lnTo>
                  <a:pt x="1405848" y="48619"/>
                </a:lnTo>
                <a:lnTo>
                  <a:pt x="1331805" y="31540"/>
                </a:lnTo>
                <a:lnTo>
                  <a:pt x="1255132" y="17980"/>
                </a:lnTo>
                <a:lnTo>
                  <a:pt x="1176089" y="8097"/>
                </a:lnTo>
                <a:lnTo>
                  <a:pt x="1094937" y="2050"/>
                </a:lnTo>
                <a:lnTo>
                  <a:pt x="1011936" y="0"/>
                </a:lnTo>
                <a:close/>
              </a:path>
            </a:pathLst>
          </a:custGeom>
          <a:solidFill>
            <a:srgbClr val="F8F8F8"/>
          </a:solidFill>
        </p:spPr>
        <p:txBody>
          <a:bodyPr wrap="square" lIns="0" tIns="0" rIns="0" bIns="0" rtlCol="0"/>
          <a:lstStyle/>
          <a:p>
            <a:endParaRPr/>
          </a:p>
        </p:txBody>
      </p:sp>
      <p:sp>
        <p:nvSpPr>
          <p:cNvPr id="48" name="object 48"/>
          <p:cNvSpPr/>
          <p:nvPr/>
        </p:nvSpPr>
        <p:spPr>
          <a:xfrm>
            <a:off x="516636" y="3528059"/>
            <a:ext cx="2024380" cy="1237615"/>
          </a:xfrm>
          <a:custGeom>
            <a:avLst/>
            <a:gdLst/>
            <a:ahLst/>
            <a:cxnLst/>
            <a:rect l="l" t="t" r="r" b="b"/>
            <a:pathLst>
              <a:path w="2024380" h="1237614">
                <a:moveTo>
                  <a:pt x="0" y="618744"/>
                </a:moveTo>
                <a:lnTo>
                  <a:pt x="3354" y="567992"/>
                </a:lnTo>
                <a:lnTo>
                  <a:pt x="13244" y="518372"/>
                </a:lnTo>
                <a:lnTo>
                  <a:pt x="29409" y="470041"/>
                </a:lnTo>
                <a:lnTo>
                  <a:pt x="51589" y="423159"/>
                </a:lnTo>
                <a:lnTo>
                  <a:pt x="79523" y="377886"/>
                </a:lnTo>
                <a:lnTo>
                  <a:pt x="112950" y="334380"/>
                </a:lnTo>
                <a:lnTo>
                  <a:pt x="151611" y="292800"/>
                </a:lnTo>
                <a:lnTo>
                  <a:pt x="195245" y="253307"/>
                </a:lnTo>
                <a:lnTo>
                  <a:pt x="243591" y="216058"/>
                </a:lnTo>
                <a:lnTo>
                  <a:pt x="296389" y="181213"/>
                </a:lnTo>
                <a:lnTo>
                  <a:pt x="353379" y="148931"/>
                </a:lnTo>
                <a:lnTo>
                  <a:pt x="414300" y="119371"/>
                </a:lnTo>
                <a:lnTo>
                  <a:pt x="478891" y="92693"/>
                </a:lnTo>
                <a:lnTo>
                  <a:pt x="546893" y="69056"/>
                </a:lnTo>
                <a:lnTo>
                  <a:pt x="618045" y="48619"/>
                </a:lnTo>
                <a:lnTo>
                  <a:pt x="692086" y="31540"/>
                </a:lnTo>
                <a:lnTo>
                  <a:pt x="768756" y="17980"/>
                </a:lnTo>
                <a:lnTo>
                  <a:pt x="847794" y="8097"/>
                </a:lnTo>
                <a:lnTo>
                  <a:pt x="928941" y="2050"/>
                </a:lnTo>
                <a:lnTo>
                  <a:pt x="1011936" y="0"/>
                </a:lnTo>
                <a:lnTo>
                  <a:pt x="1094937" y="2050"/>
                </a:lnTo>
                <a:lnTo>
                  <a:pt x="1176089" y="8097"/>
                </a:lnTo>
                <a:lnTo>
                  <a:pt x="1255132" y="17980"/>
                </a:lnTo>
                <a:lnTo>
                  <a:pt x="1331805" y="31540"/>
                </a:lnTo>
                <a:lnTo>
                  <a:pt x="1405848" y="48619"/>
                </a:lnTo>
                <a:lnTo>
                  <a:pt x="1477000" y="69056"/>
                </a:lnTo>
                <a:lnTo>
                  <a:pt x="1545002" y="92693"/>
                </a:lnTo>
                <a:lnTo>
                  <a:pt x="1609593" y="119371"/>
                </a:lnTo>
                <a:lnTo>
                  <a:pt x="1670513" y="148931"/>
                </a:lnTo>
                <a:lnTo>
                  <a:pt x="1727501" y="181213"/>
                </a:lnTo>
                <a:lnTo>
                  <a:pt x="1780297" y="216058"/>
                </a:lnTo>
                <a:lnTo>
                  <a:pt x="1828641" y="253307"/>
                </a:lnTo>
                <a:lnTo>
                  <a:pt x="1872272" y="292800"/>
                </a:lnTo>
                <a:lnTo>
                  <a:pt x="1910931" y="334380"/>
                </a:lnTo>
                <a:lnTo>
                  <a:pt x="1944356" y="377886"/>
                </a:lnTo>
                <a:lnTo>
                  <a:pt x="1972287" y="423159"/>
                </a:lnTo>
                <a:lnTo>
                  <a:pt x="1994465" y="470041"/>
                </a:lnTo>
                <a:lnTo>
                  <a:pt x="2010628" y="518372"/>
                </a:lnTo>
                <a:lnTo>
                  <a:pt x="2020517" y="567992"/>
                </a:lnTo>
                <a:lnTo>
                  <a:pt x="2023871" y="618744"/>
                </a:lnTo>
                <a:lnTo>
                  <a:pt x="2020517" y="669495"/>
                </a:lnTo>
                <a:lnTo>
                  <a:pt x="2010628" y="719115"/>
                </a:lnTo>
                <a:lnTo>
                  <a:pt x="1994465" y="767446"/>
                </a:lnTo>
                <a:lnTo>
                  <a:pt x="1972287" y="814328"/>
                </a:lnTo>
                <a:lnTo>
                  <a:pt x="1944356" y="859601"/>
                </a:lnTo>
                <a:lnTo>
                  <a:pt x="1910931" y="903107"/>
                </a:lnTo>
                <a:lnTo>
                  <a:pt x="1872272" y="944687"/>
                </a:lnTo>
                <a:lnTo>
                  <a:pt x="1828641" y="984180"/>
                </a:lnTo>
                <a:lnTo>
                  <a:pt x="1780297" y="1021429"/>
                </a:lnTo>
                <a:lnTo>
                  <a:pt x="1727501" y="1056274"/>
                </a:lnTo>
                <a:lnTo>
                  <a:pt x="1670513" y="1088556"/>
                </a:lnTo>
                <a:lnTo>
                  <a:pt x="1609593" y="1118116"/>
                </a:lnTo>
                <a:lnTo>
                  <a:pt x="1545002" y="1144794"/>
                </a:lnTo>
                <a:lnTo>
                  <a:pt x="1477000" y="1168431"/>
                </a:lnTo>
                <a:lnTo>
                  <a:pt x="1405848" y="1188868"/>
                </a:lnTo>
                <a:lnTo>
                  <a:pt x="1331805" y="1205947"/>
                </a:lnTo>
                <a:lnTo>
                  <a:pt x="1255132" y="1219507"/>
                </a:lnTo>
                <a:lnTo>
                  <a:pt x="1176089" y="1229390"/>
                </a:lnTo>
                <a:lnTo>
                  <a:pt x="1094937" y="1235437"/>
                </a:lnTo>
                <a:lnTo>
                  <a:pt x="1011936" y="1237488"/>
                </a:lnTo>
                <a:lnTo>
                  <a:pt x="928941" y="1235437"/>
                </a:lnTo>
                <a:lnTo>
                  <a:pt x="847794" y="1229390"/>
                </a:lnTo>
                <a:lnTo>
                  <a:pt x="768756" y="1219507"/>
                </a:lnTo>
                <a:lnTo>
                  <a:pt x="692086" y="1205947"/>
                </a:lnTo>
                <a:lnTo>
                  <a:pt x="618045" y="1188868"/>
                </a:lnTo>
                <a:lnTo>
                  <a:pt x="546893" y="1168431"/>
                </a:lnTo>
                <a:lnTo>
                  <a:pt x="478891" y="1144794"/>
                </a:lnTo>
                <a:lnTo>
                  <a:pt x="414300" y="1118116"/>
                </a:lnTo>
                <a:lnTo>
                  <a:pt x="353379" y="1088556"/>
                </a:lnTo>
                <a:lnTo>
                  <a:pt x="296389" y="1056274"/>
                </a:lnTo>
                <a:lnTo>
                  <a:pt x="243591" y="1021429"/>
                </a:lnTo>
                <a:lnTo>
                  <a:pt x="195245" y="984180"/>
                </a:lnTo>
                <a:lnTo>
                  <a:pt x="151611" y="944687"/>
                </a:lnTo>
                <a:lnTo>
                  <a:pt x="112950" y="903107"/>
                </a:lnTo>
                <a:lnTo>
                  <a:pt x="79523" y="859601"/>
                </a:lnTo>
                <a:lnTo>
                  <a:pt x="51589" y="814328"/>
                </a:lnTo>
                <a:lnTo>
                  <a:pt x="29409" y="767446"/>
                </a:lnTo>
                <a:lnTo>
                  <a:pt x="13244" y="719115"/>
                </a:lnTo>
                <a:lnTo>
                  <a:pt x="3354" y="669495"/>
                </a:lnTo>
                <a:lnTo>
                  <a:pt x="0" y="618744"/>
                </a:lnTo>
                <a:close/>
              </a:path>
            </a:pathLst>
          </a:custGeom>
          <a:ln w="39624">
            <a:solidFill>
              <a:srgbClr val="F6AD44"/>
            </a:solidFill>
          </a:ln>
        </p:spPr>
        <p:txBody>
          <a:bodyPr wrap="square" lIns="0" tIns="0" rIns="0" bIns="0" rtlCol="0"/>
          <a:lstStyle/>
          <a:p>
            <a:endParaRPr/>
          </a:p>
        </p:txBody>
      </p:sp>
      <p:sp>
        <p:nvSpPr>
          <p:cNvPr id="49" name="object 49"/>
          <p:cNvSpPr/>
          <p:nvPr/>
        </p:nvSpPr>
        <p:spPr>
          <a:xfrm>
            <a:off x="598931" y="3579876"/>
            <a:ext cx="1856739" cy="1134110"/>
          </a:xfrm>
          <a:custGeom>
            <a:avLst/>
            <a:gdLst/>
            <a:ahLst/>
            <a:cxnLst/>
            <a:rect l="l" t="t" r="r" b="b"/>
            <a:pathLst>
              <a:path w="1856739" h="1134110">
                <a:moveTo>
                  <a:pt x="0" y="566928"/>
                </a:moveTo>
                <a:lnTo>
                  <a:pt x="3076" y="520437"/>
                </a:lnTo>
                <a:lnTo>
                  <a:pt x="12147" y="474981"/>
                </a:lnTo>
                <a:lnTo>
                  <a:pt x="26973" y="430705"/>
                </a:lnTo>
                <a:lnTo>
                  <a:pt x="47315" y="387754"/>
                </a:lnTo>
                <a:lnTo>
                  <a:pt x="72935" y="346275"/>
                </a:lnTo>
                <a:lnTo>
                  <a:pt x="103594" y="306414"/>
                </a:lnTo>
                <a:lnTo>
                  <a:pt x="139053" y="268317"/>
                </a:lnTo>
                <a:lnTo>
                  <a:pt x="179072" y="232129"/>
                </a:lnTo>
                <a:lnTo>
                  <a:pt x="223413" y="197998"/>
                </a:lnTo>
                <a:lnTo>
                  <a:pt x="271838" y="166068"/>
                </a:lnTo>
                <a:lnTo>
                  <a:pt x="324107" y="136486"/>
                </a:lnTo>
                <a:lnTo>
                  <a:pt x="379982" y="109398"/>
                </a:lnTo>
                <a:lnTo>
                  <a:pt x="439223" y="84950"/>
                </a:lnTo>
                <a:lnTo>
                  <a:pt x="501593" y="63289"/>
                </a:lnTo>
                <a:lnTo>
                  <a:pt x="566851" y="44559"/>
                </a:lnTo>
                <a:lnTo>
                  <a:pt x="634759" y="28907"/>
                </a:lnTo>
                <a:lnTo>
                  <a:pt x="705078" y="16479"/>
                </a:lnTo>
                <a:lnTo>
                  <a:pt x="777570" y="7421"/>
                </a:lnTo>
                <a:lnTo>
                  <a:pt x="851996" y="1879"/>
                </a:lnTo>
                <a:lnTo>
                  <a:pt x="928116" y="0"/>
                </a:lnTo>
                <a:lnTo>
                  <a:pt x="1004234" y="1879"/>
                </a:lnTo>
                <a:lnTo>
                  <a:pt x="1078658" y="7421"/>
                </a:lnTo>
                <a:lnTo>
                  <a:pt x="1151149" y="16479"/>
                </a:lnTo>
                <a:lnTo>
                  <a:pt x="1221467" y="28907"/>
                </a:lnTo>
                <a:lnTo>
                  <a:pt x="1289375" y="44559"/>
                </a:lnTo>
                <a:lnTo>
                  <a:pt x="1354633" y="63289"/>
                </a:lnTo>
                <a:lnTo>
                  <a:pt x="1417002" y="84950"/>
                </a:lnTo>
                <a:lnTo>
                  <a:pt x="1476243" y="109398"/>
                </a:lnTo>
                <a:lnTo>
                  <a:pt x="1532118" y="136486"/>
                </a:lnTo>
                <a:lnTo>
                  <a:pt x="1584388" y="166068"/>
                </a:lnTo>
                <a:lnTo>
                  <a:pt x="1632813" y="197998"/>
                </a:lnTo>
                <a:lnTo>
                  <a:pt x="1677155" y="232129"/>
                </a:lnTo>
                <a:lnTo>
                  <a:pt x="1717175" y="268317"/>
                </a:lnTo>
                <a:lnTo>
                  <a:pt x="1752635" y="306414"/>
                </a:lnTo>
                <a:lnTo>
                  <a:pt x="1783294" y="346275"/>
                </a:lnTo>
                <a:lnTo>
                  <a:pt x="1808914" y="387754"/>
                </a:lnTo>
                <a:lnTo>
                  <a:pt x="1829257" y="430705"/>
                </a:lnTo>
                <a:lnTo>
                  <a:pt x="1844084" y="474981"/>
                </a:lnTo>
                <a:lnTo>
                  <a:pt x="1853155" y="520437"/>
                </a:lnTo>
                <a:lnTo>
                  <a:pt x="1856232" y="566928"/>
                </a:lnTo>
                <a:lnTo>
                  <a:pt x="1853155" y="613418"/>
                </a:lnTo>
                <a:lnTo>
                  <a:pt x="1844084" y="658874"/>
                </a:lnTo>
                <a:lnTo>
                  <a:pt x="1829257" y="703150"/>
                </a:lnTo>
                <a:lnTo>
                  <a:pt x="1808914" y="746101"/>
                </a:lnTo>
                <a:lnTo>
                  <a:pt x="1783294" y="787580"/>
                </a:lnTo>
                <a:lnTo>
                  <a:pt x="1752635" y="827441"/>
                </a:lnTo>
                <a:lnTo>
                  <a:pt x="1717175" y="865538"/>
                </a:lnTo>
                <a:lnTo>
                  <a:pt x="1677155" y="901726"/>
                </a:lnTo>
                <a:lnTo>
                  <a:pt x="1632813" y="935857"/>
                </a:lnTo>
                <a:lnTo>
                  <a:pt x="1584388" y="967787"/>
                </a:lnTo>
                <a:lnTo>
                  <a:pt x="1532118" y="997369"/>
                </a:lnTo>
                <a:lnTo>
                  <a:pt x="1476243" y="1024457"/>
                </a:lnTo>
                <a:lnTo>
                  <a:pt x="1417002" y="1048905"/>
                </a:lnTo>
                <a:lnTo>
                  <a:pt x="1354633" y="1070566"/>
                </a:lnTo>
                <a:lnTo>
                  <a:pt x="1289375" y="1089296"/>
                </a:lnTo>
                <a:lnTo>
                  <a:pt x="1221467" y="1104948"/>
                </a:lnTo>
                <a:lnTo>
                  <a:pt x="1151149" y="1117376"/>
                </a:lnTo>
                <a:lnTo>
                  <a:pt x="1078658" y="1126434"/>
                </a:lnTo>
                <a:lnTo>
                  <a:pt x="1004234" y="1131976"/>
                </a:lnTo>
                <a:lnTo>
                  <a:pt x="928116" y="1133856"/>
                </a:lnTo>
                <a:lnTo>
                  <a:pt x="851996" y="1131976"/>
                </a:lnTo>
                <a:lnTo>
                  <a:pt x="777570" y="1126434"/>
                </a:lnTo>
                <a:lnTo>
                  <a:pt x="705078" y="1117376"/>
                </a:lnTo>
                <a:lnTo>
                  <a:pt x="634759" y="1104948"/>
                </a:lnTo>
                <a:lnTo>
                  <a:pt x="566851" y="1089296"/>
                </a:lnTo>
                <a:lnTo>
                  <a:pt x="501593" y="1070566"/>
                </a:lnTo>
                <a:lnTo>
                  <a:pt x="439223" y="1048905"/>
                </a:lnTo>
                <a:lnTo>
                  <a:pt x="379982" y="1024457"/>
                </a:lnTo>
                <a:lnTo>
                  <a:pt x="324107" y="997369"/>
                </a:lnTo>
                <a:lnTo>
                  <a:pt x="271838" y="967787"/>
                </a:lnTo>
                <a:lnTo>
                  <a:pt x="223413" y="935857"/>
                </a:lnTo>
                <a:lnTo>
                  <a:pt x="179072" y="901726"/>
                </a:lnTo>
                <a:lnTo>
                  <a:pt x="139053" y="865538"/>
                </a:lnTo>
                <a:lnTo>
                  <a:pt x="103594" y="827441"/>
                </a:lnTo>
                <a:lnTo>
                  <a:pt x="72935" y="787580"/>
                </a:lnTo>
                <a:lnTo>
                  <a:pt x="47315" y="746101"/>
                </a:lnTo>
                <a:lnTo>
                  <a:pt x="26973" y="703150"/>
                </a:lnTo>
                <a:lnTo>
                  <a:pt x="12147" y="658874"/>
                </a:lnTo>
                <a:lnTo>
                  <a:pt x="3076" y="613418"/>
                </a:lnTo>
                <a:lnTo>
                  <a:pt x="0" y="566928"/>
                </a:lnTo>
                <a:close/>
              </a:path>
            </a:pathLst>
          </a:custGeom>
          <a:ln w="39624">
            <a:solidFill>
              <a:srgbClr val="F6AD44"/>
            </a:solidFill>
          </a:ln>
        </p:spPr>
        <p:txBody>
          <a:bodyPr wrap="square" lIns="0" tIns="0" rIns="0" bIns="0" rtlCol="0"/>
          <a:lstStyle/>
          <a:p>
            <a:endParaRPr/>
          </a:p>
        </p:txBody>
      </p:sp>
      <p:sp>
        <p:nvSpPr>
          <p:cNvPr id="50" name="object 50"/>
          <p:cNvSpPr/>
          <p:nvPr/>
        </p:nvSpPr>
        <p:spPr>
          <a:xfrm>
            <a:off x="681227" y="3631691"/>
            <a:ext cx="1691639" cy="1033780"/>
          </a:xfrm>
          <a:custGeom>
            <a:avLst/>
            <a:gdLst/>
            <a:ahLst/>
            <a:cxnLst/>
            <a:rect l="l" t="t" r="r" b="b"/>
            <a:pathLst>
              <a:path w="1691639" h="1033779">
                <a:moveTo>
                  <a:pt x="0" y="516635"/>
                </a:moveTo>
                <a:lnTo>
                  <a:pt x="2803" y="474258"/>
                </a:lnTo>
                <a:lnTo>
                  <a:pt x="11070" y="432825"/>
                </a:lnTo>
                <a:lnTo>
                  <a:pt x="24581" y="392469"/>
                </a:lnTo>
                <a:lnTo>
                  <a:pt x="43120" y="353324"/>
                </a:lnTo>
                <a:lnTo>
                  <a:pt x="66469" y="315521"/>
                </a:lnTo>
                <a:lnTo>
                  <a:pt x="94409" y="279194"/>
                </a:lnTo>
                <a:lnTo>
                  <a:pt x="126723" y="244476"/>
                </a:lnTo>
                <a:lnTo>
                  <a:pt x="163194" y="211500"/>
                </a:lnTo>
                <a:lnTo>
                  <a:pt x="203604" y="180398"/>
                </a:lnTo>
                <a:lnTo>
                  <a:pt x="247735" y="151304"/>
                </a:lnTo>
                <a:lnTo>
                  <a:pt x="295370" y="124350"/>
                </a:lnTo>
                <a:lnTo>
                  <a:pt x="346290" y="99669"/>
                </a:lnTo>
                <a:lnTo>
                  <a:pt x="400279" y="77394"/>
                </a:lnTo>
                <a:lnTo>
                  <a:pt x="457117" y="57658"/>
                </a:lnTo>
                <a:lnTo>
                  <a:pt x="516589" y="40594"/>
                </a:lnTo>
                <a:lnTo>
                  <a:pt x="578476" y="26334"/>
                </a:lnTo>
                <a:lnTo>
                  <a:pt x="642560" y="15012"/>
                </a:lnTo>
                <a:lnTo>
                  <a:pt x="708624" y="6760"/>
                </a:lnTo>
                <a:lnTo>
                  <a:pt x="776449" y="1712"/>
                </a:lnTo>
                <a:lnTo>
                  <a:pt x="845819" y="0"/>
                </a:lnTo>
                <a:lnTo>
                  <a:pt x="915186" y="1712"/>
                </a:lnTo>
                <a:lnTo>
                  <a:pt x="983009" y="6760"/>
                </a:lnTo>
                <a:lnTo>
                  <a:pt x="1049071" y="15012"/>
                </a:lnTo>
                <a:lnTo>
                  <a:pt x="1113153" y="26334"/>
                </a:lnTo>
                <a:lnTo>
                  <a:pt x="1175039" y="40594"/>
                </a:lnTo>
                <a:lnTo>
                  <a:pt x="1234510" y="57658"/>
                </a:lnTo>
                <a:lnTo>
                  <a:pt x="1291349" y="77394"/>
                </a:lnTo>
                <a:lnTo>
                  <a:pt x="1345338" y="99669"/>
                </a:lnTo>
                <a:lnTo>
                  <a:pt x="1396259" y="124350"/>
                </a:lnTo>
                <a:lnTo>
                  <a:pt x="1443894" y="151304"/>
                </a:lnTo>
                <a:lnTo>
                  <a:pt x="1488026" y="180398"/>
                </a:lnTo>
                <a:lnTo>
                  <a:pt x="1528437" y="211500"/>
                </a:lnTo>
                <a:lnTo>
                  <a:pt x="1564910" y="244476"/>
                </a:lnTo>
                <a:lnTo>
                  <a:pt x="1597225" y="279194"/>
                </a:lnTo>
                <a:lnTo>
                  <a:pt x="1625167" y="315521"/>
                </a:lnTo>
                <a:lnTo>
                  <a:pt x="1648516" y="353324"/>
                </a:lnTo>
                <a:lnTo>
                  <a:pt x="1667056" y="392469"/>
                </a:lnTo>
                <a:lnTo>
                  <a:pt x="1680568" y="432825"/>
                </a:lnTo>
                <a:lnTo>
                  <a:pt x="1688835" y="474258"/>
                </a:lnTo>
                <a:lnTo>
                  <a:pt x="1691639" y="516635"/>
                </a:lnTo>
                <a:lnTo>
                  <a:pt x="1688835" y="559013"/>
                </a:lnTo>
                <a:lnTo>
                  <a:pt x="1680568" y="600446"/>
                </a:lnTo>
                <a:lnTo>
                  <a:pt x="1667056" y="640802"/>
                </a:lnTo>
                <a:lnTo>
                  <a:pt x="1648516" y="679947"/>
                </a:lnTo>
                <a:lnTo>
                  <a:pt x="1625167" y="717750"/>
                </a:lnTo>
                <a:lnTo>
                  <a:pt x="1597225" y="754077"/>
                </a:lnTo>
                <a:lnTo>
                  <a:pt x="1564910" y="788795"/>
                </a:lnTo>
                <a:lnTo>
                  <a:pt x="1528437" y="821771"/>
                </a:lnTo>
                <a:lnTo>
                  <a:pt x="1488026" y="852873"/>
                </a:lnTo>
                <a:lnTo>
                  <a:pt x="1443894" y="881967"/>
                </a:lnTo>
                <a:lnTo>
                  <a:pt x="1396259" y="908921"/>
                </a:lnTo>
                <a:lnTo>
                  <a:pt x="1345338" y="933602"/>
                </a:lnTo>
                <a:lnTo>
                  <a:pt x="1291349" y="955877"/>
                </a:lnTo>
                <a:lnTo>
                  <a:pt x="1234510" y="975613"/>
                </a:lnTo>
                <a:lnTo>
                  <a:pt x="1175039" y="992677"/>
                </a:lnTo>
                <a:lnTo>
                  <a:pt x="1113153" y="1006937"/>
                </a:lnTo>
                <a:lnTo>
                  <a:pt x="1049071" y="1018259"/>
                </a:lnTo>
                <a:lnTo>
                  <a:pt x="983009" y="1026511"/>
                </a:lnTo>
                <a:lnTo>
                  <a:pt x="915186" y="1031559"/>
                </a:lnTo>
                <a:lnTo>
                  <a:pt x="845819" y="1033271"/>
                </a:lnTo>
                <a:lnTo>
                  <a:pt x="776449" y="1031559"/>
                </a:lnTo>
                <a:lnTo>
                  <a:pt x="708624" y="1026511"/>
                </a:lnTo>
                <a:lnTo>
                  <a:pt x="642560" y="1018259"/>
                </a:lnTo>
                <a:lnTo>
                  <a:pt x="578476" y="1006937"/>
                </a:lnTo>
                <a:lnTo>
                  <a:pt x="516589" y="992677"/>
                </a:lnTo>
                <a:lnTo>
                  <a:pt x="457117" y="975613"/>
                </a:lnTo>
                <a:lnTo>
                  <a:pt x="400279" y="955877"/>
                </a:lnTo>
                <a:lnTo>
                  <a:pt x="346290" y="933602"/>
                </a:lnTo>
                <a:lnTo>
                  <a:pt x="295370" y="908921"/>
                </a:lnTo>
                <a:lnTo>
                  <a:pt x="247735" y="881967"/>
                </a:lnTo>
                <a:lnTo>
                  <a:pt x="203604" y="852873"/>
                </a:lnTo>
                <a:lnTo>
                  <a:pt x="163194" y="821771"/>
                </a:lnTo>
                <a:lnTo>
                  <a:pt x="126723" y="788795"/>
                </a:lnTo>
                <a:lnTo>
                  <a:pt x="94409" y="754077"/>
                </a:lnTo>
                <a:lnTo>
                  <a:pt x="66469" y="717750"/>
                </a:lnTo>
                <a:lnTo>
                  <a:pt x="43120" y="679947"/>
                </a:lnTo>
                <a:lnTo>
                  <a:pt x="24581" y="640802"/>
                </a:lnTo>
                <a:lnTo>
                  <a:pt x="11070" y="600446"/>
                </a:lnTo>
                <a:lnTo>
                  <a:pt x="2803" y="559013"/>
                </a:lnTo>
                <a:lnTo>
                  <a:pt x="0" y="516635"/>
                </a:lnTo>
                <a:close/>
              </a:path>
            </a:pathLst>
          </a:custGeom>
          <a:ln w="39624">
            <a:solidFill>
              <a:srgbClr val="F6AD44"/>
            </a:solidFill>
          </a:ln>
        </p:spPr>
        <p:txBody>
          <a:bodyPr wrap="square" lIns="0" tIns="0" rIns="0" bIns="0" rtlCol="0"/>
          <a:lstStyle/>
          <a:p>
            <a:endParaRPr/>
          </a:p>
        </p:txBody>
      </p:sp>
      <p:sp>
        <p:nvSpPr>
          <p:cNvPr id="51" name="object 51"/>
          <p:cNvSpPr txBox="1"/>
          <p:nvPr/>
        </p:nvSpPr>
        <p:spPr>
          <a:xfrm>
            <a:off x="786485" y="3918012"/>
            <a:ext cx="1461770" cy="382905"/>
          </a:xfrm>
          <a:prstGeom prst="rect">
            <a:avLst/>
          </a:prstGeom>
        </p:spPr>
        <p:txBody>
          <a:bodyPr vert="horz" wrap="square" lIns="0" tIns="0" rIns="0" bIns="0" rtlCol="0">
            <a:spAutoFit/>
          </a:bodyPr>
          <a:lstStyle/>
          <a:p>
            <a:pPr marL="12700">
              <a:lnSpc>
                <a:spcPct val="100000"/>
              </a:lnSpc>
            </a:pPr>
            <a:r>
              <a:rPr sz="2800" b="1" dirty="0">
                <a:latin typeface="Rockwell Extra Bold"/>
                <a:cs typeface="Rockwell Extra Bold"/>
              </a:rPr>
              <a:t>A</a:t>
            </a:r>
            <a:r>
              <a:rPr sz="2400" spc="-10" dirty="0">
                <a:latin typeface="Times New Roman"/>
                <a:cs typeface="Times New Roman"/>
              </a:rPr>
              <a:t>c</a:t>
            </a:r>
            <a:r>
              <a:rPr sz="2400" dirty="0">
                <a:latin typeface="Times New Roman"/>
                <a:cs typeface="Times New Roman"/>
              </a:rPr>
              <a:t>hiev</a:t>
            </a:r>
            <a:r>
              <a:rPr sz="2400" spc="-15" dirty="0">
                <a:latin typeface="Times New Roman"/>
                <a:cs typeface="Times New Roman"/>
              </a:rPr>
              <a:t>a</a:t>
            </a:r>
            <a:r>
              <a:rPr sz="2400" dirty="0">
                <a:latin typeface="Times New Roman"/>
                <a:cs typeface="Times New Roman"/>
              </a:rPr>
              <a:t>ble</a:t>
            </a:r>
            <a:endParaRPr sz="2400">
              <a:latin typeface="Times New Roman"/>
              <a:cs typeface="Times New Roman"/>
            </a:endParaRPr>
          </a:p>
        </p:txBody>
      </p:sp>
      <p:sp>
        <p:nvSpPr>
          <p:cNvPr id="52" name="object 52"/>
          <p:cNvSpPr/>
          <p:nvPr/>
        </p:nvSpPr>
        <p:spPr>
          <a:xfrm>
            <a:off x="2176272" y="4669535"/>
            <a:ext cx="8178546" cy="1061466"/>
          </a:xfrm>
          <a:prstGeom prst="rect">
            <a:avLst/>
          </a:prstGeom>
          <a:blipFill>
            <a:blip r:embed="rId6" cstate="print"/>
            <a:stretch>
              <a:fillRect/>
            </a:stretch>
          </a:blipFill>
        </p:spPr>
        <p:txBody>
          <a:bodyPr wrap="square" lIns="0" tIns="0" rIns="0" bIns="0" rtlCol="0"/>
          <a:lstStyle/>
          <a:p>
            <a:endParaRPr/>
          </a:p>
        </p:txBody>
      </p:sp>
      <p:sp>
        <p:nvSpPr>
          <p:cNvPr id="53" name="object 53"/>
          <p:cNvSpPr/>
          <p:nvPr/>
        </p:nvSpPr>
        <p:spPr>
          <a:xfrm>
            <a:off x="2415539" y="5631179"/>
            <a:ext cx="7461884" cy="0"/>
          </a:xfrm>
          <a:custGeom>
            <a:avLst/>
            <a:gdLst/>
            <a:ahLst/>
            <a:cxnLst/>
            <a:rect l="l" t="t" r="r" b="b"/>
            <a:pathLst>
              <a:path w="7461884">
                <a:moveTo>
                  <a:pt x="0" y="0"/>
                </a:moveTo>
                <a:lnTo>
                  <a:pt x="7461504" y="0"/>
                </a:lnTo>
              </a:path>
            </a:pathLst>
          </a:custGeom>
          <a:ln w="3175">
            <a:solidFill>
              <a:srgbClr val="FFFFFF"/>
            </a:solidFill>
          </a:ln>
        </p:spPr>
        <p:txBody>
          <a:bodyPr wrap="square" lIns="0" tIns="0" rIns="0" bIns="0" rtlCol="0"/>
          <a:lstStyle/>
          <a:p>
            <a:endParaRPr/>
          </a:p>
        </p:txBody>
      </p:sp>
      <p:sp>
        <p:nvSpPr>
          <p:cNvPr id="54" name="object 54"/>
          <p:cNvSpPr/>
          <p:nvPr/>
        </p:nvSpPr>
        <p:spPr>
          <a:xfrm>
            <a:off x="2452116" y="4710684"/>
            <a:ext cx="7461884" cy="0"/>
          </a:xfrm>
          <a:custGeom>
            <a:avLst/>
            <a:gdLst/>
            <a:ahLst/>
            <a:cxnLst/>
            <a:rect l="l" t="t" r="r" b="b"/>
            <a:pathLst>
              <a:path w="7461884">
                <a:moveTo>
                  <a:pt x="0" y="0"/>
                </a:moveTo>
                <a:lnTo>
                  <a:pt x="7461504" y="0"/>
                </a:lnTo>
              </a:path>
            </a:pathLst>
          </a:custGeom>
          <a:ln w="3175">
            <a:solidFill>
              <a:srgbClr val="FFFFFF"/>
            </a:solidFill>
          </a:ln>
        </p:spPr>
        <p:txBody>
          <a:bodyPr wrap="square" lIns="0" tIns="0" rIns="0" bIns="0" rtlCol="0"/>
          <a:lstStyle/>
          <a:p>
            <a:endParaRPr/>
          </a:p>
        </p:txBody>
      </p:sp>
      <p:sp>
        <p:nvSpPr>
          <p:cNvPr id="55" name="object 55"/>
          <p:cNvSpPr txBox="1"/>
          <p:nvPr/>
        </p:nvSpPr>
        <p:spPr>
          <a:xfrm>
            <a:off x="2570733" y="4939465"/>
            <a:ext cx="7014845" cy="553998"/>
          </a:xfrm>
          <a:prstGeom prst="rect">
            <a:avLst/>
          </a:prstGeom>
        </p:spPr>
        <p:txBody>
          <a:bodyPr vert="horz" wrap="square" lIns="0" tIns="0" rIns="0" bIns="0" rtlCol="0">
            <a:spAutoFit/>
          </a:bodyPr>
          <a:lstStyle/>
          <a:p>
            <a:pPr marL="12700">
              <a:lnSpc>
                <a:spcPct val="100000"/>
              </a:lnSpc>
            </a:pPr>
            <a:r>
              <a:rPr dirty="0">
                <a:solidFill>
                  <a:srgbClr val="F8F8F8"/>
                </a:solidFill>
                <a:cs typeface="Arial"/>
              </a:rPr>
              <a:t>P</a:t>
            </a:r>
            <a:r>
              <a:rPr spc="5" dirty="0">
                <a:solidFill>
                  <a:srgbClr val="F8F8F8"/>
                </a:solidFill>
                <a:cs typeface="Arial"/>
              </a:rPr>
              <a:t>as</a:t>
            </a:r>
            <a:r>
              <a:rPr dirty="0">
                <a:solidFill>
                  <a:srgbClr val="F8F8F8"/>
                </a:solidFill>
                <a:cs typeface="Arial"/>
              </a:rPr>
              <a:t>ti</a:t>
            </a:r>
            <a:r>
              <a:rPr spc="5" dirty="0">
                <a:solidFill>
                  <a:srgbClr val="F8F8F8"/>
                </a:solidFill>
                <a:cs typeface="Arial"/>
              </a:rPr>
              <a:t>ka</a:t>
            </a:r>
            <a:r>
              <a:rPr dirty="0">
                <a:solidFill>
                  <a:srgbClr val="F8F8F8"/>
                </a:solidFill>
                <a:cs typeface="Arial"/>
              </a:rPr>
              <a:t>n</a:t>
            </a:r>
            <a:r>
              <a:rPr spc="-30" dirty="0">
                <a:solidFill>
                  <a:srgbClr val="F8F8F8"/>
                </a:solidFill>
                <a:cs typeface="Arial"/>
              </a:rPr>
              <a:t> </a:t>
            </a:r>
            <a:r>
              <a:rPr dirty="0">
                <a:solidFill>
                  <a:srgbClr val="F8F8F8"/>
                </a:solidFill>
                <a:cs typeface="Arial"/>
              </a:rPr>
              <a:t>b</a:t>
            </a:r>
            <a:r>
              <a:rPr spc="5" dirty="0">
                <a:solidFill>
                  <a:srgbClr val="F8F8F8"/>
                </a:solidFill>
                <a:cs typeface="Arial"/>
              </a:rPr>
              <a:t>a</a:t>
            </a:r>
            <a:r>
              <a:rPr dirty="0">
                <a:solidFill>
                  <a:srgbClr val="F8F8F8"/>
                </a:solidFill>
                <a:cs typeface="Arial"/>
              </a:rPr>
              <a:t>h</a:t>
            </a:r>
            <a:r>
              <a:rPr spc="40" dirty="0">
                <a:solidFill>
                  <a:srgbClr val="F8F8F8"/>
                </a:solidFill>
                <a:cs typeface="Arial"/>
              </a:rPr>
              <a:t>w</a:t>
            </a:r>
            <a:r>
              <a:rPr dirty="0">
                <a:solidFill>
                  <a:srgbClr val="F8F8F8"/>
                </a:solidFill>
                <a:cs typeface="Arial"/>
              </a:rPr>
              <a:t>a</a:t>
            </a:r>
            <a:r>
              <a:rPr spc="-55" dirty="0">
                <a:solidFill>
                  <a:srgbClr val="F8F8F8"/>
                </a:solidFill>
                <a:cs typeface="Arial"/>
              </a:rPr>
              <a:t> </a:t>
            </a:r>
            <a:r>
              <a:rPr spc="5" dirty="0">
                <a:solidFill>
                  <a:srgbClr val="F8F8F8"/>
                </a:solidFill>
                <a:cs typeface="Arial"/>
              </a:rPr>
              <a:t>kemam</a:t>
            </a:r>
            <a:r>
              <a:rPr dirty="0">
                <a:solidFill>
                  <a:srgbClr val="F8F8F8"/>
                </a:solidFill>
                <a:cs typeface="Arial"/>
              </a:rPr>
              <a:t>p</a:t>
            </a:r>
            <a:r>
              <a:rPr spc="5" dirty="0">
                <a:solidFill>
                  <a:srgbClr val="F8F8F8"/>
                </a:solidFill>
                <a:cs typeface="Arial"/>
              </a:rPr>
              <a:t>ua</a:t>
            </a:r>
            <a:r>
              <a:rPr dirty="0">
                <a:solidFill>
                  <a:srgbClr val="F8F8F8"/>
                </a:solidFill>
                <a:cs typeface="Arial"/>
              </a:rPr>
              <a:t>n</a:t>
            </a:r>
            <a:r>
              <a:rPr spc="-25" dirty="0">
                <a:solidFill>
                  <a:srgbClr val="F8F8F8"/>
                </a:solidFill>
                <a:cs typeface="Arial"/>
              </a:rPr>
              <a:t> </a:t>
            </a:r>
            <a:r>
              <a:rPr spc="5" dirty="0">
                <a:solidFill>
                  <a:srgbClr val="F8F8F8"/>
                </a:solidFill>
                <a:cs typeface="Arial"/>
              </a:rPr>
              <a:t>ma</a:t>
            </a:r>
            <a:r>
              <a:rPr dirty="0">
                <a:solidFill>
                  <a:srgbClr val="F8F8F8"/>
                </a:solidFill>
                <a:cs typeface="Arial"/>
              </a:rPr>
              <a:t>h</a:t>
            </a:r>
            <a:r>
              <a:rPr spc="5" dirty="0">
                <a:solidFill>
                  <a:srgbClr val="F8F8F8"/>
                </a:solidFill>
                <a:cs typeface="Arial"/>
              </a:rPr>
              <a:t>as</a:t>
            </a:r>
            <a:r>
              <a:rPr dirty="0">
                <a:solidFill>
                  <a:srgbClr val="F8F8F8"/>
                </a:solidFill>
                <a:cs typeface="Arial"/>
              </a:rPr>
              <a:t>i</a:t>
            </a:r>
            <a:r>
              <a:rPr spc="5" dirty="0">
                <a:solidFill>
                  <a:srgbClr val="F8F8F8"/>
                </a:solidFill>
                <a:cs typeface="Arial"/>
              </a:rPr>
              <a:t>s</a:t>
            </a:r>
            <a:r>
              <a:rPr spc="10" dirty="0">
                <a:solidFill>
                  <a:srgbClr val="F8F8F8"/>
                </a:solidFill>
                <a:cs typeface="Arial"/>
              </a:rPr>
              <a:t>w</a:t>
            </a:r>
            <a:r>
              <a:rPr dirty="0">
                <a:solidFill>
                  <a:srgbClr val="F8F8F8"/>
                </a:solidFill>
                <a:cs typeface="Arial"/>
              </a:rPr>
              <a:t>a</a:t>
            </a:r>
            <a:r>
              <a:rPr spc="-50" dirty="0">
                <a:solidFill>
                  <a:srgbClr val="F8F8F8"/>
                </a:solidFill>
                <a:cs typeface="Arial"/>
              </a:rPr>
              <a:t> </a:t>
            </a:r>
            <a:r>
              <a:rPr spc="-90" dirty="0">
                <a:solidFill>
                  <a:srgbClr val="F8F8F8"/>
                </a:solidFill>
                <a:cs typeface="Arial"/>
              </a:rPr>
              <a:t>y</a:t>
            </a:r>
            <a:r>
              <a:rPr spc="5" dirty="0">
                <a:solidFill>
                  <a:srgbClr val="F8F8F8"/>
                </a:solidFill>
                <a:cs typeface="Arial"/>
              </a:rPr>
              <a:t>a</a:t>
            </a:r>
            <a:r>
              <a:rPr dirty="0">
                <a:solidFill>
                  <a:srgbClr val="F8F8F8"/>
                </a:solidFill>
                <a:cs typeface="Arial"/>
              </a:rPr>
              <a:t>ng</a:t>
            </a:r>
            <a:r>
              <a:rPr spc="60" dirty="0">
                <a:solidFill>
                  <a:srgbClr val="F8F8F8"/>
                </a:solidFill>
                <a:cs typeface="Arial"/>
              </a:rPr>
              <a:t> </a:t>
            </a:r>
            <a:r>
              <a:rPr dirty="0" err="1">
                <a:solidFill>
                  <a:srgbClr val="F8F8F8"/>
                </a:solidFill>
                <a:cs typeface="Arial"/>
              </a:rPr>
              <a:t>diinginkan</a:t>
            </a:r>
            <a:r>
              <a:rPr spc="-35" dirty="0">
                <a:solidFill>
                  <a:srgbClr val="F8F8F8"/>
                </a:solidFill>
                <a:cs typeface="Arial"/>
              </a:rPr>
              <a:t> </a:t>
            </a:r>
            <a:r>
              <a:rPr spc="5" dirty="0" err="1" smtClean="0">
                <a:solidFill>
                  <a:srgbClr val="F8F8F8"/>
                </a:solidFill>
                <a:cs typeface="Arial"/>
              </a:rPr>
              <a:t>a</a:t>
            </a:r>
            <a:r>
              <a:rPr dirty="0" err="1" smtClean="0">
                <a:solidFill>
                  <a:srgbClr val="F8F8F8"/>
                </a:solidFill>
                <a:cs typeface="Arial"/>
              </a:rPr>
              <a:t>d</a:t>
            </a:r>
            <a:r>
              <a:rPr spc="5" dirty="0" err="1" smtClean="0">
                <a:solidFill>
                  <a:srgbClr val="F8F8F8"/>
                </a:solidFill>
                <a:cs typeface="Arial"/>
              </a:rPr>
              <a:t>a</a:t>
            </a:r>
            <a:r>
              <a:rPr dirty="0" err="1" smtClean="0">
                <a:solidFill>
                  <a:srgbClr val="F8F8F8"/>
                </a:solidFill>
                <a:cs typeface="Arial"/>
              </a:rPr>
              <a:t>l</a:t>
            </a:r>
            <a:r>
              <a:rPr spc="5" dirty="0" err="1" smtClean="0">
                <a:solidFill>
                  <a:srgbClr val="F8F8F8"/>
                </a:solidFill>
                <a:cs typeface="Arial"/>
              </a:rPr>
              <a:t>a</a:t>
            </a:r>
            <a:r>
              <a:rPr dirty="0" err="1" smtClean="0">
                <a:solidFill>
                  <a:srgbClr val="F8F8F8"/>
                </a:solidFill>
                <a:cs typeface="Arial"/>
              </a:rPr>
              <a:t>h</a:t>
            </a:r>
            <a:r>
              <a:rPr dirty="0">
                <a:cs typeface="Arial"/>
              </a:rPr>
              <a:t> </a:t>
            </a:r>
            <a:r>
              <a:rPr u="heavy" dirty="0" err="1" smtClean="0">
                <a:solidFill>
                  <a:srgbClr val="F8F8F8"/>
                </a:solidFill>
                <a:cs typeface="Arial"/>
              </a:rPr>
              <a:t>re</a:t>
            </a:r>
            <a:r>
              <a:rPr u="heavy" spc="5" dirty="0" err="1" smtClean="0">
                <a:solidFill>
                  <a:srgbClr val="F8F8F8"/>
                </a:solidFill>
                <a:cs typeface="Arial"/>
              </a:rPr>
              <a:t>a</a:t>
            </a:r>
            <a:r>
              <a:rPr u="heavy" dirty="0" err="1" smtClean="0">
                <a:solidFill>
                  <a:srgbClr val="F8F8F8"/>
                </a:solidFill>
                <a:cs typeface="Arial"/>
              </a:rPr>
              <a:t>listis</a:t>
            </a:r>
            <a:r>
              <a:rPr u="heavy" spc="-30" dirty="0" smtClean="0">
                <a:solidFill>
                  <a:srgbClr val="F8F8F8"/>
                </a:solidFill>
                <a:cs typeface="Arial"/>
              </a:rPr>
              <a:t> </a:t>
            </a:r>
            <a:r>
              <a:rPr u="heavy" dirty="0">
                <a:solidFill>
                  <a:srgbClr val="F8F8F8"/>
                </a:solidFill>
                <a:cs typeface="Arial"/>
              </a:rPr>
              <a:t>d</a:t>
            </a:r>
            <a:r>
              <a:rPr u="heavy" spc="5" dirty="0">
                <a:solidFill>
                  <a:srgbClr val="F8F8F8"/>
                </a:solidFill>
                <a:cs typeface="Arial"/>
              </a:rPr>
              <a:t>a</a:t>
            </a:r>
            <a:r>
              <a:rPr u="heavy" dirty="0">
                <a:solidFill>
                  <a:srgbClr val="F8F8F8"/>
                </a:solidFill>
                <a:cs typeface="Arial"/>
              </a:rPr>
              <a:t>n</a:t>
            </a:r>
            <a:r>
              <a:rPr u="heavy" spc="-20" dirty="0">
                <a:solidFill>
                  <a:srgbClr val="F8F8F8"/>
                </a:solidFill>
                <a:cs typeface="Arial"/>
              </a:rPr>
              <a:t> </a:t>
            </a:r>
            <a:r>
              <a:rPr u="heavy" dirty="0">
                <a:solidFill>
                  <a:srgbClr val="F8F8F8"/>
                </a:solidFill>
                <a:cs typeface="Arial"/>
              </a:rPr>
              <a:t>Rel</a:t>
            </a:r>
            <a:r>
              <a:rPr u="heavy" spc="5" dirty="0">
                <a:solidFill>
                  <a:srgbClr val="F8F8F8"/>
                </a:solidFill>
                <a:cs typeface="Arial"/>
              </a:rPr>
              <a:t>e</a:t>
            </a:r>
            <a:r>
              <a:rPr u="heavy" spc="-20" dirty="0">
                <a:solidFill>
                  <a:srgbClr val="F8F8F8"/>
                </a:solidFill>
                <a:cs typeface="Arial"/>
              </a:rPr>
              <a:t>v</a:t>
            </a:r>
            <a:r>
              <a:rPr u="heavy" dirty="0">
                <a:solidFill>
                  <a:srgbClr val="F8F8F8"/>
                </a:solidFill>
                <a:cs typeface="Arial"/>
              </a:rPr>
              <a:t>an</a:t>
            </a:r>
            <a:r>
              <a:rPr u="heavy" spc="10" dirty="0">
                <a:solidFill>
                  <a:srgbClr val="F8F8F8"/>
                </a:solidFill>
                <a:cs typeface="Arial"/>
              </a:rPr>
              <a:t> </a:t>
            </a:r>
            <a:r>
              <a:rPr u="heavy" dirty="0">
                <a:solidFill>
                  <a:srgbClr val="F8F8F8"/>
                </a:solidFill>
                <a:cs typeface="Arial"/>
              </a:rPr>
              <a:t>untuk</a:t>
            </a:r>
            <a:r>
              <a:rPr u="heavy" spc="-10" dirty="0">
                <a:solidFill>
                  <a:srgbClr val="F8F8F8"/>
                </a:solidFill>
                <a:cs typeface="Arial"/>
              </a:rPr>
              <a:t> </a:t>
            </a:r>
            <a:r>
              <a:rPr u="heavy" dirty="0">
                <a:solidFill>
                  <a:srgbClr val="F8F8F8"/>
                </a:solidFill>
                <a:cs typeface="Arial"/>
              </a:rPr>
              <a:t>dicap</a:t>
            </a:r>
            <a:r>
              <a:rPr u="heavy" spc="5" dirty="0">
                <a:solidFill>
                  <a:srgbClr val="F8F8F8"/>
                </a:solidFill>
                <a:cs typeface="Arial"/>
              </a:rPr>
              <a:t>a</a:t>
            </a:r>
            <a:r>
              <a:rPr u="heavy" dirty="0">
                <a:solidFill>
                  <a:srgbClr val="F8F8F8"/>
                </a:solidFill>
                <a:cs typeface="Arial"/>
              </a:rPr>
              <a:t>i</a:t>
            </a:r>
            <a:r>
              <a:rPr spc="-35" dirty="0">
                <a:solidFill>
                  <a:srgbClr val="F8F8F8"/>
                </a:solidFill>
                <a:cs typeface="Arial"/>
              </a:rPr>
              <a:t> </a:t>
            </a:r>
            <a:r>
              <a:rPr dirty="0">
                <a:solidFill>
                  <a:srgbClr val="F8F8F8"/>
                </a:solidFill>
                <a:cs typeface="Arial"/>
              </a:rPr>
              <a:t>oleh</a:t>
            </a:r>
            <a:r>
              <a:rPr spc="-15" dirty="0">
                <a:solidFill>
                  <a:srgbClr val="F8F8F8"/>
                </a:solidFill>
                <a:cs typeface="Arial"/>
              </a:rPr>
              <a:t> </a:t>
            </a:r>
            <a:r>
              <a:rPr dirty="0">
                <a:solidFill>
                  <a:srgbClr val="F8F8F8"/>
                </a:solidFill>
                <a:cs typeface="Arial"/>
              </a:rPr>
              <a:t>mah</a:t>
            </a:r>
            <a:r>
              <a:rPr spc="5" dirty="0">
                <a:solidFill>
                  <a:srgbClr val="F8F8F8"/>
                </a:solidFill>
                <a:cs typeface="Arial"/>
              </a:rPr>
              <a:t>a</a:t>
            </a:r>
            <a:r>
              <a:rPr dirty="0">
                <a:solidFill>
                  <a:srgbClr val="F8F8F8"/>
                </a:solidFill>
                <a:cs typeface="Arial"/>
              </a:rPr>
              <a:t>si</a:t>
            </a:r>
            <a:r>
              <a:rPr spc="5" dirty="0">
                <a:solidFill>
                  <a:srgbClr val="F8F8F8"/>
                </a:solidFill>
                <a:cs typeface="Arial"/>
              </a:rPr>
              <a:t>s</a:t>
            </a:r>
            <a:r>
              <a:rPr spc="10" dirty="0">
                <a:solidFill>
                  <a:srgbClr val="F8F8F8"/>
                </a:solidFill>
                <a:cs typeface="Arial"/>
              </a:rPr>
              <a:t>w</a:t>
            </a:r>
            <a:r>
              <a:rPr spc="15" dirty="0">
                <a:solidFill>
                  <a:srgbClr val="F8F8F8"/>
                </a:solidFill>
                <a:cs typeface="Arial"/>
              </a:rPr>
              <a:t>a</a:t>
            </a:r>
            <a:r>
              <a:rPr dirty="0">
                <a:solidFill>
                  <a:srgbClr val="F8F8F8"/>
                </a:solidFill>
                <a:cs typeface="Arial"/>
              </a:rPr>
              <a:t>.</a:t>
            </a:r>
            <a:endParaRPr dirty="0">
              <a:cs typeface="Arial"/>
            </a:endParaRPr>
          </a:p>
        </p:txBody>
      </p:sp>
      <p:sp>
        <p:nvSpPr>
          <p:cNvPr id="56" name="object 56"/>
          <p:cNvSpPr/>
          <p:nvPr/>
        </p:nvSpPr>
        <p:spPr>
          <a:xfrm>
            <a:off x="9660635" y="4530852"/>
            <a:ext cx="1975485" cy="1237615"/>
          </a:xfrm>
          <a:custGeom>
            <a:avLst/>
            <a:gdLst/>
            <a:ahLst/>
            <a:cxnLst/>
            <a:rect l="l" t="t" r="r" b="b"/>
            <a:pathLst>
              <a:path w="1975484" h="1237614">
                <a:moveTo>
                  <a:pt x="987552" y="0"/>
                </a:moveTo>
                <a:lnTo>
                  <a:pt x="906549" y="2050"/>
                </a:lnTo>
                <a:lnTo>
                  <a:pt x="827352" y="8097"/>
                </a:lnTo>
                <a:lnTo>
                  <a:pt x="750213" y="17980"/>
                </a:lnTo>
                <a:lnTo>
                  <a:pt x="675388" y="31540"/>
                </a:lnTo>
                <a:lnTo>
                  <a:pt x="603128" y="48619"/>
                </a:lnTo>
                <a:lnTo>
                  <a:pt x="533690" y="69056"/>
                </a:lnTo>
                <a:lnTo>
                  <a:pt x="467327" y="92693"/>
                </a:lnTo>
                <a:lnTo>
                  <a:pt x="404292" y="119371"/>
                </a:lnTo>
                <a:lnTo>
                  <a:pt x="344841" y="148931"/>
                </a:lnTo>
                <a:lnTo>
                  <a:pt x="289226" y="181213"/>
                </a:lnTo>
                <a:lnTo>
                  <a:pt x="237702" y="216058"/>
                </a:lnTo>
                <a:lnTo>
                  <a:pt x="190524" y="253307"/>
                </a:lnTo>
                <a:lnTo>
                  <a:pt x="147944" y="292800"/>
                </a:lnTo>
                <a:lnTo>
                  <a:pt x="110218" y="334380"/>
                </a:lnTo>
                <a:lnTo>
                  <a:pt x="77598" y="377886"/>
                </a:lnTo>
                <a:lnTo>
                  <a:pt x="50340" y="423159"/>
                </a:lnTo>
                <a:lnTo>
                  <a:pt x="28697" y="470041"/>
                </a:lnTo>
                <a:lnTo>
                  <a:pt x="12923" y="518372"/>
                </a:lnTo>
                <a:lnTo>
                  <a:pt x="3273" y="567992"/>
                </a:lnTo>
                <a:lnTo>
                  <a:pt x="0" y="618744"/>
                </a:lnTo>
                <a:lnTo>
                  <a:pt x="3273" y="669495"/>
                </a:lnTo>
                <a:lnTo>
                  <a:pt x="12923" y="719115"/>
                </a:lnTo>
                <a:lnTo>
                  <a:pt x="28697" y="767446"/>
                </a:lnTo>
                <a:lnTo>
                  <a:pt x="50340" y="814328"/>
                </a:lnTo>
                <a:lnTo>
                  <a:pt x="77598" y="859601"/>
                </a:lnTo>
                <a:lnTo>
                  <a:pt x="110218" y="903107"/>
                </a:lnTo>
                <a:lnTo>
                  <a:pt x="147944" y="944687"/>
                </a:lnTo>
                <a:lnTo>
                  <a:pt x="190524" y="984180"/>
                </a:lnTo>
                <a:lnTo>
                  <a:pt x="237702" y="1021429"/>
                </a:lnTo>
                <a:lnTo>
                  <a:pt x="289226" y="1056274"/>
                </a:lnTo>
                <a:lnTo>
                  <a:pt x="344841" y="1088556"/>
                </a:lnTo>
                <a:lnTo>
                  <a:pt x="404292" y="1118116"/>
                </a:lnTo>
                <a:lnTo>
                  <a:pt x="467327" y="1144794"/>
                </a:lnTo>
                <a:lnTo>
                  <a:pt x="533690" y="1168431"/>
                </a:lnTo>
                <a:lnTo>
                  <a:pt x="603128" y="1188868"/>
                </a:lnTo>
                <a:lnTo>
                  <a:pt x="675388" y="1205947"/>
                </a:lnTo>
                <a:lnTo>
                  <a:pt x="750213" y="1219507"/>
                </a:lnTo>
                <a:lnTo>
                  <a:pt x="827352" y="1229390"/>
                </a:lnTo>
                <a:lnTo>
                  <a:pt x="906549" y="1235437"/>
                </a:lnTo>
                <a:lnTo>
                  <a:pt x="987552" y="1237488"/>
                </a:lnTo>
                <a:lnTo>
                  <a:pt x="1068554" y="1235437"/>
                </a:lnTo>
                <a:lnTo>
                  <a:pt x="1147751" y="1229390"/>
                </a:lnTo>
                <a:lnTo>
                  <a:pt x="1224890" y="1219507"/>
                </a:lnTo>
                <a:lnTo>
                  <a:pt x="1299715" y="1205947"/>
                </a:lnTo>
                <a:lnTo>
                  <a:pt x="1371975" y="1188868"/>
                </a:lnTo>
                <a:lnTo>
                  <a:pt x="1441413" y="1168431"/>
                </a:lnTo>
                <a:lnTo>
                  <a:pt x="1507776" y="1144794"/>
                </a:lnTo>
                <a:lnTo>
                  <a:pt x="1570811" y="1118116"/>
                </a:lnTo>
                <a:lnTo>
                  <a:pt x="1630262" y="1088556"/>
                </a:lnTo>
                <a:lnTo>
                  <a:pt x="1685877" y="1056274"/>
                </a:lnTo>
                <a:lnTo>
                  <a:pt x="1737401" y="1021429"/>
                </a:lnTo>
                <a:lnTo>
                  <a:pt x="1784579" y="984180"/>
                </a:lnTo>
                <a:lnTo>
                  <a:pt x="1827159" y="944687"/>
                </a:lnTo>
                <a:lnTo>
                  <a:pt x="1864885" y="903107"/>
                </a:lnTo>
                <a:lnTo>
                  <a:pt x="1897505" y="859601"/>
                </a:lnTo>
                <a:lnTo>
                  <a:pt x="1924763" y="814328"/>
                </a:lnTo>
                <a:lnTo>
                  <a:pt x="1946406" y="767446"/>
                </a:lnTo>
                <a:lnTo>
                  <a:pt x="1962180" y="719115"/>
                </a:lnTo>
                <a:lnTo>
                  <a:pt x="1971830" y="669495"/>
                </a:lnTo>
                <a:lnTo>
                  <a:pt x="1975104" y="618744"/>
                </a:lnTo>
                <a:lnTo>
                  <a:pt x="1971830" y="567992"/>
                </a:lnTo>
                <a:lnTo>
                  <a:pt x="1962180" y="518372"/>
                </a:lnTo>
                <a:lnTo>
                  <a:pt x="1946406" y="470041"/>
                </a:lnTo>
                <a:lnTo>
                  <a:pt x="1924763" y="423159"/>
                </a:lnTo>
                <a:lnTo>
                  <a:pt x="1897505" y="377886"/>
                </a:lnTo>
                <a:lnTo>
                  <a:pt x="1864885" y="334380"/>
                </a:lnTo>
                <a:lnTo>
                  <a:pt x="1827159" y="292800"/>
                </a:lnTo>
                <a:lnTo>
                  <a:pt x="1784579" y="253307"/>
                </a:lnTo>
                <a:lnTo>
                  <a:pt x="1737401" y="216058"/>
                </a:lnTo>
                <a:lnTo>
                  <a:pt x="1685877" y="181213"/>
                </a:lnTo>
                <a:lnTo>
                  <a:pt x="1630262" y="148931"/>
                </a:lnTo>
                <a:lnTo>
                  <a:pt x="1570811" y="119371"/>
                </a:lnTo>
                <a:lnTo>
                  <a:pt x="1507776" y="92693"/>
                </a:lnTo>
                <a:lnTo>
                  <a:pt x="1441413" y="69056"/>
                </a:lnTo>
                <a:lnTo>
                  <a:pt x="1371975" y="48619"/>
                </a:lnTo>
                <a:lnTo>
                  <a:pt x="1299715" y="31540"/>
                </a:lnTo>
                <a:lnTo>
                  <a:pt x="1224890" y="17980"/>
                </a:lnTo>
                <a:lnTo>
                  <a:pt x="1147751" y="8097"/>
                </a:lnTo>
                <a:lnTo>
                  <a:pt x="1068554" y="2050"/>
                </a:lnTo>
                <a:lnTo>
                  <a:pt x="987552" y="0"/>
                </a:lnTo>
                <a:close/>
              </a:path>
            </a:pathLst>
          </a:custGeom>
          <a:solidFill>
            <a:srgbClr val="F8F8F8"/>
          </a:solidFill>
        </p:spPr>
        <p:txBody>
          <a:bodyPr wrap="square" lIns="0" tIns="0" rIns="0" bIns="0" rtlCol="0"/>
          <a:lstStyle/>
          <a:p>
            <a:endParaRPr/>
          </a:p>
        </p:txBody>
      </p:sp>
      <p:sp>
        <p:nvSpPr>
          <p:cNvPr id="57" name="object 57"/>
          <p:cNvSpPr/>
          <p:nvPr/>
        </p:nvSpPr>
        <p:spPr>
          <a:xfrm>
            <a:off x="9660635" y="4530852"/>
            <a:ext cx="1975485" cy="1237615"/>
          </a:xfrm>
          <a:custGeom>
            <a:avLst/>
            <a:gdLst/>
            <a:ahLst/>
            <a:cxnLst/>
            <a:rect l="l" t="t" r="r" b="b"/>
            <a:pathLst>
              <a:path w="1975484" h="1237614">
                <a:moveTo>
                  <a:pt x="0" y="618744"/>
                </a:moveTo>
                <a:lnTo>
                  <a:pt x="3273" y="567992"/>
                </a:lnTo>
                <a:lnTo>
                  <a:pt x="12923" y="518372"/>
                </a:lnTo>
                <a:lnTo>
                  <a:pt x="28697" y="470041"/>
                </a:lnTo>
                <a:lnTo>
                  <a:pt x="50340" y="423159"/>
                </a:lnTo>
                <a:lnTo>
                  <a:pt x="77598" y="377886"/>
                </a:lnTo>
                <a:lnTo>
                  <a:pt x="110218" y="334380"/>
                </a:lnTo>
                <a:lnTo>
                  <a:pt x="147944" y="292800"/>
                </a:lnTo>
                <a:lnTo>
                  <a:pt x="190524" y="253307"/>
                </a:lnTo>
                <a:lnTo>
                  <a:pt x="237702" y="216058"/>
                </a:lnTo>
                <a:lnTo>
                  <a:pt x="289226" y="181213"/>
                </a:lnTo>
                <a:lnTo>
                  <a:pt x="344841" y="148931"/>
                </a:lnTo>
                <a:lnTo>
                  <a:pt x="404292" y="119371"/>
                </a:lnTo>
                <a:lnTo>
                  <a:pt x="467327" y="92693"/>
                </a:lnTo>
                <a:lnTo>
                  <a:pt x="533690" y="69056"/>
                </a:lnTo>
                <a:lnTo>
                  <a:pt x="603128" y="48619"/>
                </a:lnTo>
                <a:lnTo>
                  <a:pt x="675388" y="31540"/>
                </a:lnTo>
                <a:lnTo>
                  <a:pt x="750213" y="17980"/>
                </a:lnTo>
                <a:lnTo>
                  <a:pt x="827352" y="8097"/>
                </a:lnTo>
                <a:lnTo>
                  <a:pt x="906549" y="2050"/>
                </a:lnTo>
                <a:lnTo>
                  <a:pt x="987552" y="0"/>
                </a:lnTo>
                <a:lnTo>
                  <a:pt x="1068554" y="2050"/>
                </a:lnTo>
                <a:lnTo>
                  <a:pt x="1147751" y="8097"/>
                </a:lnTo>
                <a:lnTo>
                  <a:pt x="1224890" y="17980"/>
                </a:lnTo>
                <a:lnTo>
                  <a:pt x="1299715" y="31540"/>
                </a:lnTo>
                <a:lnTo>
                  <a:pt x="1371975" y="48619"/>
                </a:lnTo>
                <a:lnTo>
                  <a:pt x="1441413" y="69056"/>
                </a:lnTo>
                <a:lnTo>
                  <a:pt x="1507776" y="92693"/>
                </a:lnTo>
                <a:lnTo>
                  <a:pt x="1570811" y="119371"/>
                </a:lnTo>
                <a:lnTo>
                  <a:pt x="1630262" y="148931"/>
                </a:lnTo>
                <a:lnTo>
                  <a:pt x="1685877" y="181213"/>
                </a:lnTo>
                <a:lnTo>
                  <a:pt x="1737401" y="216058"/>
                </a:lnTo>
                <a:lnTo>
                  <a:pt x="1784579" y="253307"/>
                </a:lnTo>
                <a:lnTo>
                  <a:pt x="1827159" y="292800"/>
                </a:lnTo>
                <a:lnTo>
                  <a:pt x="1864885" y="334380"/>
                </a:lnTo>
                <a:lnTo>
                  <a:pt x="1897505" y="377886"/>
                </a:lnTo>
                <a:lnTo>
                  <a:pt x="1924763" y="423159"/>
                </a:lnTo>
                <a:lnTo>
                  <a:pt x="1946406" y="470041"/>
                </a:lnTo>
                <a:lnTo>
                  <a:pt x="1962180" y="518372"/>
                </a:lnTo>
                <a:lnTo>
                  <a:pt x="1971830" y="567992"/>
                </a:lnTo>
                <a:lnTo>
                  <a:pt x="1975104" y="618744"/>
                </a:lnTo>
                <a:lnTo>
                  <a:pt x="1971830" y="669495"/>
                </a:lnTo>
                <a:lnTo>
                  <a:pt x="1962180" y="719115"/>
                </a:lnTo>
                <a:lnTo>
                  <a:pt x="1946406" y="767446"/>
                </a:lnTo>
                <a:lnTo>
                  <a:pt x="1924763" y="814328"/>
                </a:lnTo>
                <a:lnTo>
                  <a:pt x="1897505" y="859601"/>
                </a:lnTo>
                <a:lnTo>
                  <a:pt x="1864885" y="903107"/>
                </a:lnTo>
                <a:lnTo>
                  <a:pt x="1827159" y="944687"/>
                </a:lnTo>
                <a:lnTo>
                  <a:pt x="1784579" y="984180"/>
                </a:lnTo>
                <a:lnTo>
                  <a:pt x="1737401" y="1021429"/>
                </a:lnTo>
                <a:lnTo>
                  <a:pt x="1685877" y="1056274"/>
                </a:lnTo>
                <a:lnTo>
                  <a:pt x="1630262" y="1088556"/>
                </a:lnTo>
                <a:lnTo>
                  <a:pt x="1570811" y="1118116"/>
                </a:lnTo>
                <a:lnTo>
                  <a:pt x="1507776" y="1144794"/>
                </a:lnTo>
                <a:lnTo>
                  <a:pt x="1441413" y="1168431"/>
                </a:lnTo>
                <a:lnTo>
                  <a:pt x="1371975" y="1188868"/>
                </a:lnTo>
                <a:lnTo>
                  <a:pt x="1299715" y="1205947"/>
                </a:lnTo>
                <a:lnTo>
                  <a:pt x="1224890" y="1219507"/>
                </a:lnTo>
                <a:lnTo>
                  <a:pt x="1147751" y="1229390"/>
                </a:lnTo>
                <a:lnTo>
                  <a:pt x="1068554" y="1235437"/>
                </a:lnTo>
                <a:lnTo>
                  <a:pt x="987552" y="1237488"/>
                </a:lnTo>
                <a:lnTo>
                  <a:pt x="906549" y="1235437"/>
                </a:lnTo>
                <a:lnTo>
                  <a:pt x="827352" y="1229390"/>
                </a:lnTo>
                <a:lnTo>
                  <a:pt x="750213" y="1219507"/>
                </a:lnTo>
                <a:lnTo>
                  <a:pt x="675388" y="1205947"/>
                </a:lnTo>
                <a:lnTo>
                  <a:pt x="603128" y="1188868"/>
                </a:lnTo>
                <a:lnTo>
                  <a:pt x="533690" y="1168431"/>
                </a:lnTo>
                <a:lnTo>
                  <a:pt x="467327" y="1144794"/>
                </a:lnTo>
                <a:lnTo>
                  <a:pt x="404292" y="1118116"/>
                </a:lnTo>
                <a:lnTo>
                  <a:pt x="344841" y="1088556"/>
                </a:lnTo>
                <a:lnTo>
                  <a:pt x="289226" y="1056274"/>
                </a:lnTo>
                <a:lnTo>
                  <a:pt x="237702" y="1021429"/>
                </a:lnTo>
                <a:lnTo>
                  <a:pt x="190524" y="984180"/>
                </a:lnTo>
                <a:lnTo>
                  <a:pt x="147944" y="944687"/>
                </a:lnTo>
                <a:lnTo>
                  <a:pt x="110218" y="903107"/>
                </a:lnTo>
                <a:lnTo>
                  <a:pt x="77598" y="859601"/>
                </a:lnTo>
                <a:lnTo>
                  <a:pt x="50340" y="814328"/>
                </a:lnTo>
                <a:lnTo>
                  <a:pt x="28697" y="767446"/>
                </a:lnTo>
                <a:lnTo>
                  <a:pt x="12923" y="719115"/>
                </a:lnTo>
                <a:lnTo>
                  <a:pt x="3273" y="669495"/>
                </a:lnTo>
                <a:lnTo>
                  <a:pt x="0" y="618744"/>
                </a:lnTo>
                <a:close/>
              </a:path>
            </a:pathLst>
          </a:custGeom>
          <a:ln w="39624">
            <a:solidFill>
              <a:srgbClr val="35ACE2"/>
            </a:solidFill>
          </a:ln>
        </p:spPr>
        <p:txBody>
          <a:bodyPr wrap="square" lIns="0" tIns="0" rIns="0" bIns="0" rtlCol="0"/>
          <a:lstStyle/>
          <a:p>
            <a:endParaRPr/>
          </a:p>
        </p:txBody>
      </p:sp>
      <p:sp>
        <p:nvSpPr>
          <p:cNvPr id="58" name="object 58"/>
          <p:cNvSpPr/>
          <p:nvPr/>
        </p:nvSpPr>
        <p:spPr>
          <a:xfrm>
            <a:off x="9742931" y="4579620"/>
            <a:ext cx="1807845" cy="1137285"/>
          </a:xfrm>
          <a:custGeom>
            <a:avLst/>
            <a:gdLst/>
            <a:ahLst/>
            <a:cxnLst/>
            <a:rect l="l" t="t" r="r" b="b"/>
            <a:pathLst>
              <a:path w="1807845" h="1137285">
                <a:moveTo>
                  <a:pt x="0" y="568451"/>
                </a:moveTo>
                <a:lnTo>
                  <a:pt x="2995" y="521830"/>
                </a:lnTo>
                <a:lnTo>
                  <a:pt x="11828" y="476246"/>
                </a:lnTo>
                <a:lnTo>
                  <a:pt x="26265" y="431847"/>
                </a:lnTo>
                <a:lnTo>
                  <a:pt x="46073" y="388778"/>
                </a:lnTo>
                <a:lnTo>
                  <a:pt x="71020" y="347186"/>
                </a:lnTo>
                <a:lnTo>
                  <a:pt x="100874" y="307217"/>
                </a:lnTo>
                <a:lnTo>
                  <a:pt x="135401" y="269017"/>
                </a:lnTo>
                <a:lnTo>
                  <a:pt x="174369" y="232733"/>
                </a:lnTo>
                <a:lnTo>
                  <a:pt x="217546" y="198510"/>
                </a:lnTo>
                <a:lnTo>
                  <a:pt x="264699" y="166496"/>
                </a:lnTo>
                <a:lnTo>
                  <a:pt x="315595" y="136837"/>
                </a:lnTo>
                <a:lnTo>
                  <a:pt x="370002" y="109679"/>
                </a:lnTo>
                <a:lnTo>
                  <a:pt x="427687" y="85167"/>
                </a:lnTo>
                <a:lnTo>
                  <a:pt x="488418" y="63450"/>
                </a:lnTo>
                <a:lnTo>
                  <a:pt x="551961" y="44672"/>
                </a:lnTo>
                <a:lnTo>
                  <a:pt x="618085" y="28980"/>
                </a:lnTo>
                <a:lnTo>
                  <a:pt x="686557" y="16520"/>
                </a:lnTo>
                <a:lnTo>
                  <a:pt x="757143" y="7440"/>
                </a:lnTo>
                <a:lnTo>
                  <a:pt x="829612" y="1884"/>
                </a:lnTo>
                <a:lnTo>
                  <a:pt x="903732" y="0"/>
                </a:lnTo>
                <a:lnTo>
                  <a:pt x="977851" y="1884"/>
                </a:lnTo>
                <a:lnTo>
                  <a:pt x="1050320" y="7440"/>
                </a:lnTo>
                <a:lnTo>
                  <a:pt x="1120906" y="16520"/>
                </a:lnTo>
                <a:lnTo>
                  <a:pt x="1189378" y="28980"/>
                </a:lnTo>
                <a:lnTo>
                  <a:pt x="1255502" y="44672"/>
                </a:lnTo>
                <a:lnTo>
                  <a:pt x="1319045" y="63450"/>
                </a:lnTo>
                <a:lnTo>
                  <a:pt x="1379776" y="85167"/>
                </a:lnTo>
                <a:lnTo>
                  <a:pt x="1437461" y="109679"/>
                </a:lnTo>
                <a:lnTo>
                  <a:pt x="1491868" y="136837"/>
                </a:lnTo>
                <a:lnTo>
                  <a:pt x="1542764" y="166496"/>
                </a:lnTo>
                <a:lnTo>
                  <a:pt x="1589917" y="198510"/>
                </a:lnTo>
                <a:lnTo>
                  <a:pt x="1633094" y="232733"/>
                </a:lnTo>
                <a:lnTo>
                  <a:pt x="1672062" y="269017"/>
                </a:lnTo>
                <a:lnTo>
                  <a:pt x="1706589" y="307217"/>
                </a:lnTo>
                <a:lnTo>
                  <a:pt x="1736443" y="347186"/>
                </a:lnTo>
                <a:lnTo>
                  <a:pt x="1761390" y="388778"/>
                </a:lnTo>
                <a:lnTo>
                  <a:pt x="1781198" y="431847"/>
                </a:lnTo>
                <a:lnTo>
                  <a:pt x="1795635" y="476246"/>
                </a:lnTo>
                <a:lnTo>
                  <a:pt x="1804468" y="521830"/>
                </a:lnTo>
                <a:lnTo>
                  <a:pt x="1807464" y="568451"/>
                </a:lnTo>
                <a:lnTo>
                  <a:pt x="1804468" y="615073"/>
                </a:lnTo>
                <a:lnTo>
                  <a:pt x="1795635" y="660657"/>
                </a:lnTo>
                <a:lnTo>
                  <a:pt x="1781198" y="705056"/>
                </a:lnTo>
                <a:lnTo>
                  <a:pt x="1761390" y="748125"/>
                </a:lnTo>
                <a:lnTo>
                  <a:pt x="1736443" y="789717"/>
                </a:lnTo>
                <a:lnTo>
                  <a:pt x="1706589" y="829686"/>
                </a:lnTo>
                <a:lnTo>
                  <a:pt x="1672062" y="867886"/>
                </a:lnTo>
                <a:lnTo>
                  <a:pt x="1633094" y="904170"/>
                </a:lnTo>
                <a:lnTo>
                  <a:pt x="1589917" y="938393"/>
                </a:lnTo>
                <a:lnTo>
                  <a:pt x="1542764" y="970406"/>
                </a:lnTo>
                <a:lnTo>
                  <a:pt x="1491868" y="1000066"/>
                </a:lnTo>
                <a:lnTo>
                  <a:pt x="1437461" y="1027224"/>
                </a:lnTo>
                <a:lnTo>
                  <a:pt x="1379776" y="1051736"/>
                </a:lnTo>
                <a:lnTo>
                  <a:pt x="1319045" y="1073453"/>
                </a:lnTo>
                <a:lnTo>
                  <a:pt x="1255502" y="1092231"/>
                </a:lnTo>
                <a:lnTo>
                  <a:pt x="1189378" y="1107923"/>
                </a:lnTo>
                <a:lnTo>
                  <a:pt x="1120906" y="1120383"/>
                </a:lnTo>
                <a:lnTo>
                  <a:pt x="1050320" y="1129463"/>
                </a:lnTo>
                <a:lnTo>
                  <a:pt x="977851" y="1135019"/>
                </a:lnTo>
                <a:lnTo>
                  <a:pt x="903732" y="1136903"/>
                </a:lnTo>
                <a:lnTo>
                  <a:pt x="829612" y="1135019"/>
                </a:lnTo>
                <a:lnTo>
                  <a:pt x="757143" y="1129463"/>
                </a:lnTo>
                <a:lnTo>
                  <a:pt x="686557" y="1120383"/>
                </a:lnTo>
                <a:lnTo>
                  <a:pt x="618085" y="1107923"/>
                </a:lnTo>
                <a:lnTo>
                  <a:pt x="551961" y="1092231"/>
                </a:lnTo>
                <a:lnTo>
                  <a:pt x="488418" y="1073453"/>
                </a:lnTo>
                <a:lnTo>
                  <a:pt x="427687" y="1051736"/>
                </a:lnTo>
                <a:lnTo>
                  <a:pt x="370002" y="1027224"/>
                </a:lnTo>
                <a:lnTo>
                  <a:pt x="315595" y="1000066"/>
                </a:lnTo>
                <a:lnTo>
                  <a:pt x="264699" y="970406"/>
                </a:lnTo>
                <a:lnTo>
                  <a:pt x="217546" y="938393"/>
                </a:lnTo>
                <a:lnTo>
                  <a:pt x="174369" y="904170"/>
                </a:lnTo>
                <a:lnTo>
                  <a:pt x="135401" y="867886"/>
                </a:lnTo>
                <a:lnTo>
                  <a:pt x="100874" y="829686"/>
                </a:lnTo>
                <a:lnTo>
                  <a:pt x="71020" y="789717"/>
                </a:lnTo>
                <a:lnTo>
                  <a:pt x="46073" y="748125"/>
                </a:lnTo>
                <a:lnTo>
                  <a:pt x="26265" y="705056"/>
                </a:lnTo>
                <a:lnTo>
                  <a:pt x="11828" y="660657"/>
                </a:lnTo>
                <a:lnTo>
                  <a:pt x="2995" y="615073"/>
                </a:lnTo>
                <a:lnTo>
                  <a:pt x="0" y="568451"/>
                </a:lnTo>
                <a:close/>
              </a:path>
            </a:pathLst>
          </a:custGeom>
          <a:ln w="39624">
            <a:solidFill>
              <a:srgbClr val="35ACE2"/>
            </a:solidFill>
          </a:ln>
        </p:spPr>
        <p:txBody>
          <a:bodyPr wrap="square" lIns="0" tIns="0" rIns="0" bIns="0" rtlCol="0"/>
          <a:lstStyle/>
          <a:p>
            <a:endParaRPr/>
          </a:p>
        </p:txBody>
      </p:sp>
      <p:sp>
        <p:nvSpPr>
          <p:cNvPr id="59" name="object 59"/>
          <p:cNvSpPr/>
          <p:nvPr/>
        </p:nvSpPr>
        <p:spPr>
          <a:xfrm>
            <a:off x="9825228" y="4634484"/>
            <a:ext cx="1645920" cy="1033780"/>
          </a:xfrm>
          <a:custGeom>
            <a:avLst/>
            <a:gdLst/>
            <a:ahLst/>
            <a:cxnLst/>
            <a:rect l="l" t="t" r="r" b="b"/>
            <a:pathLst>
              <a:path w="1645920" h="1033779">
                <a:moveTo>
                  <a:pt x="0" y="516636"/>
                </a:moveTo>
                <a:lnTo>
                  <a:pt x="2727" y="474258"/>
                </a:lnTo>
                <a:lnTo>
                  <a:pt x="10770" y="432825"/>
                </a:lnTo>
                <a:lnTo>
                  <a:pt x="23915" y="392469"/>
                </a:lnTo>
                <a:lnTo>
                  <a:pt x="41952" y="353324"/>
                </a:lnTo>
                <a:lnTo>
                  <a:pt x="64668" y="315521"/>
                </a:lnTo>
                <a:lnTo>
                  <a:pt x="91852" y="279194"/>
                </a:lnTo>
                <a:lnTo>
                  <a:pt x="123292" y="244476"/>
                </a:lnTo>
                <a:lnTo>
                  <a:pt x="158776" y="211500"/>
                </a:lnTo>
                <a:lnTo>
                  <a:pt x="198092" y="180398"/>
                </a:lnTo>
                <a:lnTo>
                  <a:pt x="241030" y="151304"/>
                </a:lnTo>
                <a:lnTo>
                  <a:pt x="287376" y="124350"/>
                </a:lnTo>
                <a:lnTo>
                  <a:pt x="336919" y="99669"/>
                </a:lnTo>
                <a:lnTo>
                  <a:pt x="389448" y="77394"/>
                </a:lnTo>
                <a:lnTo>
                  <a:pt x="444751" y="57658"/>
                </a:lnTo>
                <a:lnTo>
                  <a:pt x="502616" y="40594"/>
                </a:lnTo>
                <a:lnTo>
                  <a:pt x="562831" y="26334"/>
                </a:lnTo>
                <a:lnTo>
                  <a:pt x="625185" y="15012"/>
                </a:lnTo>
                <a:lnTo>
                  <a:pt x="689465" y="6760"/>
                </a:lnTo>
                <a:lnTo>
                  <a:pt x="755461" y="1712"/>
                </a:lnTo>
                <a:lnTo>
                  <a:pt x="822960" y="0"/>
                </a:lnTo>
                <a:lnTo>
                  <a:pt x="890458" y="1712"/>
                </a:lnTo>
                <a:lnTo>
                  <a:pt x="956454" y="6760"/>
                </a:lnTo>
                <a:lnTo>
                  <a:pt x="1020734" y="15012"/>
                </a:lnTo>
                <a:lnTo>
                  <a:pt x="1083088" y="26334"/>
                </a:lnTo>
                <a:lnTo>
                  <a:pt x="1143303" y="40594"/>
                </a:lnTo>
                <a:lnTo>
                  <a:pt x="1201168" y="57658"/>
                </a:lnTo>
                <a:lnTo>
                  <a:pt x="1256471" y="77394"/>
                </a:lnTo>
                <a:lnTo>
                  <a:pt x="1309000" y="99669"/>
                </a:lnTo>
                <a:lnTo>
                  <a:pt x="1358543" y="124350"/>
                </a:lnTo>
                <a:lnTo>
                  <a:pt x="1404889" y="151304"/>
                </a:lnTo>
                <a:lnTo>
                  <a:pt x="1447827" y="180398"/>
                </a:lnTo>
                <a:lnTo>
                  <a:pt x="1487143" y="211500"/>
                </a:lnTo>
                <a:lnTo>
                  <a:pt x="1522627" y="244476"/>
                </a:lnTo>
                <a:lnTo>
                  <a:pt x="1554067" y="279194"/>
                </a:lnTo>
                <a:lnTo>
                  <a:pt x="1581251" y="315521"/>
                </a:lnTo>
                <a:lnTo>
                  <a:pt x="1603967" y="353324"/>
                </a:lnTo>
                <a:lnTo>
                  <a:pt x="1622004" y="392469"/>
                </a:lnTo>
                <a:lnTo>
                  <a:pt x="1635149" y="432825"/>
                </a:lnTo>
                <a:lnTo>
                  <a:pt x="1643192" y="474258"/>
                </a:lnTo>
                <a:lnTo>
                  <a:pt x="1645920" y="516636"/>
                </a:lnTo>
                <a:lnTo>
                  <a:pt x="1643192" y="559013"/>
                </a:lnTo>
                <a:lnTo>
                  <a:pt x="1635149" y="600446"/>
                </a:lnTo>
                <a:lnTo>
                  <a:pt x="1622004" y="640802"/>
                </a:lnTo>
                <a:lnTo>
                  <a:pt x="1603967" y="679947"/>
                </a:lnTo>
                <a:lnTo>
                  <a:pt x="1581251" y="717750"/>
                </a:lnTo>
                <a:lnTo>
                  <a:pt x="1554067" y="754077"/>
                </a:lnTo>
                <a:lnTo>
                  <a:pt x="1522627" y="788795"/>
                </a:lnTo>
                <a:lnTo>
                  <a:pt x="1487143" y="821771"/>
                </a:lnTo>
                <a:lnTo>
                  <a:pt x="1447827" y="852873"/>
                </a:lnTo>
                <a:lnTo>
                  <a:pt x="1404889" y="881967"/>
                </a:lnTo>
                <a:lnTo>
                  <a:pt x="1358543" y="908921"/>
                </a:lnTo>
                <a:lnTo>
                  <a:pt x="1309000" y="933602"/>
                </a:lnTo>
                <a:lnTo>
                  <a:pt x="1256471" y="955877"/>
                </a:lnTo>
                <a:lnTo>
                  <a:pt x="1201168" y="975613"/>
                </a:lnTo>
                <a:lnTo>
                  <a:pt x="1143303" y="992677"/>
                </a:lnTo>
                <a:lnTo>
                  <a:pt x="1083088" y="1006937"/>
                </a:lnTo>
                <a:lnTo>
                  <a:pt x="1020734" y="1018259"/>
                </a:lnTo>
                <a:lnTo>
                  <a:pt x="956454" y="1026511"/>
                </a:lnTo>
                <a:lnTo>
                  <a:pt x="890458" y="1031559"/>
                </a:lnTo>
                <a:lnTo>
                  <a:pt x="822960" y="1033272"/>
                </a:lnTo>
                <a:lnTo>
                  <a:pt x="755461" y="1031559"/>
                </a:lnTo>
                <a:lnTo>
                  <a:pt x="689465" y="1026511"/>
                </a:lnTo>
                <a:lnTo>
                  <a:pt x="625185" y="1018259"/>
                </a:lnTo>
                <a:lnTo>
                  <a:pt x="562831" y="1006937"/>
                </a:lnTo>
                <a:lnTo>
                  <a:pt x="502616" y="992677"/>
                </a:lnTo>
                <a:lnTo>
                  <a:pt x="444751" y="975613"/>
                </a:lnTo>
                <a:lnTo>
                  <a:pt x="389448" y="955877"/>
                </a:lnTo>
                <a:lnTo>
                  <a:pt x="336919" y="933602"/>
                </a:lnTo>
                <a:lnTo>
                  <a:pt x="287376" y="908921"/>
                </a:lnTo>
                <a:lnTo>
                  <a:pt x="241030" y="881967"/>
                </a:lnTo>
                <a:lnTo>
                  <a:pt x="198092" y="852873"/>
                </a:lnTo>
                <a:lnTo>
                  <a:pt x="158776" y="821771"/>
                </a:lnTo>
                <a:lnTo>
                  <a:pt x="123292" y="788795"/>
                </a:lnTo>
                <a:lnTo>
                  <a:pt x="91852" y="754077"/>
                </a:lnTo>
                <a:lnTo>
                  <a:pt x="64668" y="717750"/>
                </a:lnTo>
                <a:lnTo>
                  <a:pt x="41952" y="679947"/>
                </a:lnTo>
                <a:lnTo>
                  <a:pt x="23915" y="640802"/>
                </a:lnTo>
                <a:lnTo>
                  <a:pt x="10770" y="600446"/>
                </a:lnTo>
                <a:lnTo>
                  <a:pt x="2727" y="559013"/>
                </a:lnTo>
                <a:lnTo>
                  <a:pt x="0" y="516636"/>
                </a:lnTo>
                <a:close/>
              </a:path>
            </a:pathLst>
          </a:custGeom>
          <a:ln w="39624">
            <a:solidFill>
              <a:srgbClr val="35ACE2"/>
            </a:solidFill>
          </a:ln>
        </p:spPr>
        <p:txBody>
          <a:bodyPr wrap="square" lIns="0" tIns="0" rIns="0" bIns="0" rtlCol="0"/>
          <a:lstStyle/>
          <a:p>
            <a:endParaRPr/>
          </a:p>
        </p:txBody>
      </p:sp>
      <p:sp>
        <p:nvSpPr>
          <p:cNvPr id="60" name="object 60"/>
          <p:cNvSpPr txBox="1"/>
          <p:nvPr/>
        </p:nvSpPr>
        <p:spPr>
          <a:xfrm>
            <a:off x="10090150" y="4960673"/>
            <a:ext cx="1195070" cy="382270"/>
          </a:xfrm>
          <a:prstGeom prst="rect">
            <a:avLst/>
          </a:prstGeom>
        </p:spPr>
        <p:txBody>
          <a:bodyPr vert="horz" wrap="square" lIns="0" tIns="0" rIns="0" bIns="0" rtlCol="0">
            <a:spAutoFit/>
          </a:bodyPr>
          <a:lstStyle/>
          <a:p>
            <a:pPr marL="12700">
              <a:lnSpc>
                <a:spcPct val="100000"/>
              </a:lnSpc>
            </a:pPr>
            <a:r>
              <a:rPr sz="2800" b="1" dirty="0">
                <a:latin typeface="Rockwell Extra Bold"/>
                <a:cs typeface="Rockwell Extra Bold"/>
              </a:rPr>
              <a:t>R</a:t>
            </a:r>
            <a:r>
              <a:rPr sz="2400" spc="-10" dirty="0">
                <a:latin typeface="Times New Roman"/>
                <a:cs typeface="Times New Roman"/>
              </a:rPr>
              <a:t>ea</a:t>
            </a:r>
            <a:r>
              <a:rPr sz="2400" dirty="0">
                <a:latin typeface="Times New Roman"/>
                <a:cs typeface="Times New Roman"/>
              </a:rPr>
              <a:t>l</a:t>
            </a:r>
            <a:r>
              <a:rPr sz="2400" spc="10" dirty="0">
                <a:latin typeface="Times New Roman"/>
                <a:cs typeface="Times New Roman"/>
              </a:rPr>
              <a:t>i</a:t>
            </a:r>
            <a:r>
              <a:rPr sz="2400" dirty="0">
                <a:latin typeface="Times New Roman"/>
                <a:cs typeface="Times New Roman"/>
              </a:rPr>
              <a:t>s</a:t>
            </a:r>
            <a:r>
              <a:rPr sz="2400" spc="5" dirty="0">
                <a:latin typeface="Times New Roman"/>
                <a:cs typeface="Times New Roman"/>
              </a:rPr>
              <a:t>t</a:t>
            </a:r>
            <a:r>
              <a:rPr sz="2400" dirty="0">
                <a:latin typeface="Times New Roman"/>
                <a:cs typeface="Times New Roman"/>
              </a:rPr>
              <a:t>ic</a:t>
            </a:r>
            <a:endParaRPr sz="2400">
              <a:latin typeface="Times New Roman"/>
              <a:cs typeface="Times New Roman"/>
            </a:endParaRPr>
          </a:p>
        </p:txBody>
      </p:sp>
      <p:sp>
        <p:nvSpPr>
          <p:cNvPr id="61" name="object 61"/>
          <p:cNvSpPr/>
          <p:nvPr/>
        </p:nvSpPr>
        <p:spPr>
          <a:xfrm>
            <a:off x="1822704" y="5708903"/>
            <a:ext cx="8379714" cy="921270"/>
          </a:xfrm>
          <a:prstGeom prst="rect">
            <a:avLst/>
          </a:prstGeom>
          <a:blipFill>
            <a:blip r:embed="rId7" cstate="print"/>
            <a:stretch>
              <a:fillRect/>
            </a:stretch>
          </a:blipFill>
        </p:spPr>
        <p:txBody>
          <a:bodyPr wrap="square" lIns="0" tIns="0" rIns="0" bIns="0" rtlCol="0"/>
          <a:lstStyle/>
          <a:p>
            <a:endParaRPr/>
          </a:p>
        </p:txBody>
      </p:sp>
      <p:sp>
        <p:nvSpPr>
          <p:cNvPr id="62" name="object 62"/>
          <p:cNvSpPr/>
          <p:nvPr/>
        </p:nvSpPr>
        <p:spPr>
          <a:xfrm>
            <a:off x="2223516" y="6533388"/>
            <a:ext cx="7733030" cy="0"/>
          </a:xfrm>
          <a:custGeom>
            <a:avLst/>
            <a:gdLst/>
            <a:ahLst/>
            <a:cxnLst/>
            <a:rect l="l" t="t" r="r" b="b"/>
            <a:pathLst>
              <a:path w="7733030">
                <a:moveTo>
                  <a:pt x="0" y="0"/>
                </a:moveTo>
                <a:lnTo>
                  <a:pt x="7732776" y="0"/>
                </a:lnTo>
              </a:path>
            </a:pathLst>
          </a:custGeom>
          <a:ln w="3175">
            <a:solidFill>
              <a:srgbClr val="FFFFFF"/>
            </a:solidFill>
          </a:ln>
        </p:spPr>
        <p:txBody>
          <a:bodyPr wrap="square" lIns="0" tIns="0" rIns="0" bIns="0" rtlCol="0"/>
          <a:lstStyle/>
          <a:p>
            <a:endParaRPr/>
          </a:p>
        </p:txBody>
      </p:sp>
      <p:sp>
        <p:nvSpPr>
          <p:cNvPr id="63" name="object 63"/>
          <p:cNvSpPr/>
          <p:nvPr/>
        </p:nvSpPr>
        <p:spPr>
          <a:xfrm>
            <a:off x="2223516" y="5750052"/>
            <a:ext cx="7733030" cy="0"/>
          </a:xfrm>
          <a:custGeom>
            <a:avLst/>
            <a:gdLst/>
            <a:ahLst/>
            <a:cxnLst/>
            <a:rect l="l" t="t" r="r" b="b"/>
            <a:pathLst>
              <a:path w="7733030">
                <a:moveTo>
                  <a:pt x="0" y="0"/>
                </a:moveTo>
                <a:lnTo>
                  <a:pt x="7732776" y="0"/>
                </a:lnTo>
              </a:path>
            </a:pathLst>
          </a:custGeom>
          <a:ln w="3175">
            <a:solidFill>
              <a:srgbClr val="FFFFFF"/>
            </a:solidFill>
          </a:ln>
        </p:spPr>
        <p:txBody>
          <a:bodyPr wrap="square" lIns="0" tIns="0" rIns="0" bIns="0" rtlCol="0"/>
          <a:lstStyle/>
          <a:p>
            <a:endParaRPr/>
          </a:p>
        </p:txBody>
      </p:sp>
      <p:sp>
        <p:nvSpPr>
          <p:cNvPr id="64" name="object 64"/>
          <p:cNvSpPr txBox="1"/>
          <p:nvPr/>
        </p:nvSpPr>
        <p:spPr>
          <a:xfrm>
            <a:off x="2669794" y="5915435"/>
            <a:ext cx="6771005" cy="52895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rial"/>
                <a:cs typeface="Arial"/>
              </a:rPr>
              <a:t>P</a:t>
            </a:r>
            <a:r>
              <a:rPr sz="1800" b="1" spc="5" dirty="0">
                <a:solidFill>
                  <a:srgbClr val="FFFFFF"/>
                </a:solidFill>
                <a:latin typeface="Arial"/>
                <a:cs typeface="Arial"/>
              </a:rPr>
              <a:t>as</a:t>
            </a:r>
            <a:r>
              <a:rPr sz="1800" b="1" dirty="0">
                <a:solidFill>
                  <a:srgbClr val="FFFFFF"/>
                </a:solidFill>
                <a:latin typeface="Arial"/>
                <a:cs typeface="Arial"/>
              </a:rPr>
              <a:t>ti</a:t>
            </a:r>
            <a:r>
              <a:rPr sz="1800" b="1" spc="5" dirty="0">
                <a:solidFill>
                  <a:srgbClr val="FFFFFF"/>
                </a:solidFill>
                <a:latin typeface="Arial"/>
                <a:cs typeface="Arial"/>
              </a:rPr>
              <a:t>ka</a:t>
            </a:r>
            <a:r>
              <a:rPr sz="1800" b="1" dirty="0">
                <a:solidFill>
                  <a:srgbClr val="FFFFFF"/>
                </a:solidFill>
                <a:latin typeface="Arial"/>
                <a:cs typeface="Arial"/>
              </a:rPr>
              <a:t>n</a:t>
            </a:r>
            <a:r>
              <a:rPr sz="1800" b="1" spc="-30" dirty="0">
                <a:solidFill>
                  <a:srgbClr val="FFFFFF"/>
                </a:solidFill>
                <a:latin typeface="Arial"/>
                <a:cs typeface="Arial"/>
              </a:rPr>
              <a:t> </a:t>
            </a:r>
            <a:r>
              <a:rPr sz="1800" b="1" dirty="0">
                <a:solidFill>
                  <a:srgbClr val="FFFFFF"/>
                </a:solidFill>
                <a:latin typeface="Arial"/>
                <a:cs typeface="Arial"/>
              </a:rPr>
              <a:t>b</a:t>
            </a:r>
            <a:r>
              <a:rPr sz="1800" b="1" spc="5" dirty="0">
                <a:solidFill>
                  <a:srgbClr val="FFFFFF"/>
                </a:solidFill>
                <a:latin typeface="Arial"/>
                <a:cs typeface="Arial"/>
              </a:rPr>
              <a:t>a</a:t>
            </a:r>
            <a:r>
              <a:rPr sz="1800" b="1" dirty="0">
                <a:solidFill>
                  <a:srgbClr val="FFFFFF"/>
                </a:solidFill>
                <a:latin typeface="Arial"/>
                <a:cs typeface="Arial"/>
              </a:rPr>
              <a:t>h</a:t>
            </a:r>
            <a:r>
              <a:rPr sz="1800" b="1" spc="40" dirty="0">
                <a:solidFill>
                  <a:srgbClr val="FFFFFF"/>
                </a:solidFill>
                <a:latin typeface="Arial"/>
                <a:cs typeface="Arial"/>
              </a:rPr>
              <a:t>w</a:t>
            </a:r>
            <a:r>
              <a:rPr sz="1800" b="1" dirty="0">
                <a:solidFill>
                  <a:srgbClr val="FFFFFF"/>
                </a:solidFill>
                <a:latin typeface="Arial"/>
                <a:cs typeface="Arial"/>
              </a:rPr>
              <a:t>a</a:t>
            </a:r>
            <a:r>
              <a:rPr sz="1800" b="1" spc="-60" dirty="0">
                <a:solidFill>
                  <a:srgbClr val="FFFFFF"/>
                </a:solidFill>
                <a:latin typeface="Arial"/>
                <a:cs typeface="Arial"/>
              </a:rPr>
              <a:t> </a:t>
            </a:r>
            <a:r>
              <a:rPr sz="1800" b="1" u="heavy" spc="35" dirty="0">
                <a:solidFill>
                  <a:srgbClr val="FFFFFF"/>
                </a:solidFill>
                <a:latin typeface="Arial"/>
                <a:cs typeface="Arial"/>
              </a:rPr>
              <a:t>w</a:t>
            </a:r>
            <a:r>
              <a:rPr sz="1800" b="1" u="heavy" spc="5" dirty="0">
                <a:solidFill>
                  <a:srgbClr val="FFFFFF"/>
                </a:solidFill>
                <a:latin typeface="Arial"/>
                <a:cs typeface="Arial"/>
              </a:rPr>
              <a:t>ak</a:t>
            </a:r>
            <a:r>
              <a:rPr sz="1800" b="1" u="heavy" dirty="0">
                <a:solidFill>
                  <a:srgbClr val="FFFFFF"/>
                </a:solidFill>
                <a:latin typeface="Arial"/>
                <a:cs typeface="Arial"/>
              </a:rPr>
              <a:t>tu</a:t>
            </a:r>
            <a:r>
              <a:rPr sz="1800" b="1" spc="-35" dirty="0">
                <a:solidFill>
                  <a:srgbClr val="FFFFFF"/>
                </a:solidFill>
                <a:latin typeface="Arial"/>
                <a:cs typeface="Arial"/>
              </a:rPr>
              <a:t> </a:t>
            </a:r>
            <a:r>
              <a:rPr sz="1800" b="1" spc="-90" dirty="0">
                <a:solidFill>
                  <a:srgbClr val="FFFFFF"/>
                </a:solidFill>
                <a:latin typeface="Arial"/>
                <a:cs typeface="Arial"/>
              </a:rPr>
              <a:t>y</a:t>
            </a:r>
            <a:r>
              <a:rPr sz="1800" b="1" spc="5" dirty="0">
                <a:solidFill>
                  <a:srgbClr val="FFFFFF"/>
                </a:solidFill>
                <a:latin typeface="Arial"/>
                <a:cs typeface="Arial"/>
              </a:rPr>
              <a:t>a</a:t>
            </a:r>
            <a:r>
              <a:rPr sz="1800" b="1" dirty="0">
                <a:solidFill>
                  <a:srgbClr val="FFFFFF"/>
                </a:solidFill>
                <a:latin typeface="Arial"/>
                <a:cs typeface="Arial"/>
              </a:rPr>
              <a:t>ng</a:t>
            </a:r>
            <a:r>
              <a:rPr sz="1800" b="1" spc="85" dirty="0">
                <a:solidFill>
                  <a:srgbClr val="FFFFFF"/>
                </a:solidFill>
                <a:latin typeface="Arial"/>
                <a:cs typeface="Arial"/>
              </a:rPr>
              <a:t> </a:t>
            </a:r>
            <a:r>
              <a:rPr sz="1800" b="1" dirty="0">
                <a:solidFill>
                  <a:srgbClr val="FFFFFF"/>
                </a:solidFill>
                <a:latin typeface="Arial"/>
                <a:cs typeface="Arial"/>
              </a:rPr>
              <a:t>d</a:t>
            </a:r>
            <a:r>
              <a:rPr sz="1800" b="1" spc="5" dirty="0">
                <a:solidFill>
                  <a:srgbClr val="FFFFFF"/>
                </a:solidFill>
                <a:latin typeface="Arial"/>
                <a:cs typeface="Arial"/>
              </a:rPr>
              <a:t>i</a:t>
            </a:r>
            <a:r>
              <a:rPr sz="1800" b="1" dirty="0">
                <a:solidFill>
                  <a:srgbClr val="FFFFFF"/>
                </a:solidFill>
                <a:latin typeface="Arial"/>
                <a:cs typeface="Arial"/>
              </a:rPr>
              <a:t>p</a:t>
            </a:r>
            <a:r>
              <a:rPr sz="1800" b="1" spc="5" dirty="0">
                <a:solidFill>
                  <a:srgbClr val="FFFFFF"/>
                </a:solidFill>
                <a:latin typeface="Arial"/>
                <a:cs typeface="Arial"/>
              </a:rPr>
              <a:t>e</a:t>
            </a:r>
            <a:r>
              <a:rPr sz="1800" b="1" dirty="0">
                <a:solidFill>
                  <a:srgbClr val="FFFFFF"/>
                </a:solidFill>
                <a:latin typeface="Arial"/>
                <a:cs typeface="Arial"/>
              </a:rPr>
              <a:t>rlu</a:t>
            </a:r>
            <a:r>
              <a:rPr sz="1800" b="1" spc="5" dirty="0">
                <a:solidFill>
                  <a:srgbClr val="FFFFFF"/>
                </a:solidFill>
                <a:latin typeface="Arial"/>
                <a:cs typeface="Arial"/>
              </a:rPr>
              <a:t>ka</a:t>
            </a:r>
            <a:r>
              <a:rPr sz="1800" b="1" dirty="0">
                <a:solidFill>
                  <a:srgbClr val="FFFFFF"/>
                </a:solidFill>
                <a:latin typeface="Arial"/>
                <a:cs typeface="Arial"/>
              </a:rPr>
              <a:t>n</a:t>
            </a:r>
            <a:r>
              <a:rPr sz="1800" b="1" spc="-30" dirty="0">
                <a:solidFill>
                  <a:srgbClr val="FFFFFF"/>
                </a:solidFill>
                <a:latin typeface="Arial"/>
                <a:cs typeface="Arial"/>
              </a:rPr>
              <a:t> </a:t>
            </a:r>
            <a:r>
              <a:rPr sz="1800" b="1" dirty="0">
                <a:solidFill>
                  <a:srgbClr val="FFFFFF"/>
                </a:solidFill>
                <a:latin typeface="Arial"/>
                <a:cs typeface="Arial"/>
              </a:rPr>
              <a:t>o</a:t>
            </a:r>
            <a:r>
              <a:rPr sz="1800" b="1" spc="5" dirty="0">
                <a:solidFill>
                  <a:srgbClr val="FFFFFF"/>
                </a:solidFill>
                <a:latin typeface="Arial"/>
                <a:cs typeface="Arial"/>
              </a:rPr>
              <a:t>le</a:t>
            </a:r>
            <a:r>
              <a:rPr sz="1800" b="1" dirty="0">
                <a:solidFill>
                  <a:srgbClr val="FFFFFF"/>
                </a:solidFill>
                <a:latin typeface="Arial"/>
                <a:cs typeface="Arial"/>
              </a:rPr>
              <a:t>h</a:t>
            </a:r>
            <a:r>
              <a:rPr sz="1800" b="1" spc="-10" dirty="0">
                <a:solidFill>
                  <a:srgbClr val="FFFFFF"/>
                </a:solidFill>
                <a:latin typeface="Arial"/>
                <a:cs typeface="Arial"/>
              </a:rPr>
              <a:t> </a:t>
            </a:r>
            <a:r>
              <a:rPr sz="1800" b="1" spc="5" dirty="0">
                <a:solidFill>
                  <a:srgbClr val="FFFFFF"/>
                </a:solidFill>
                <a:latin typeface="Arial"/>
                <a:cs typeface="Arial"/>
              </a:rPr>
              <a:t>ma</a:t>
            </a:r>
            <a:r>
              <a:rPr sz="1800" b="1" dirty="0">
                <a:solidFill>
                  <a:srgbClr val="FFFFFF"/>
                </a:solidFill>
                <a:latin typeface="Arial"/>
                <a:cs typeface="Arial"/>
              </a:rPr>
              <a:t>h</a:t>
            </a:r>
            <a:r>
              <a:rPr sz="1800" b="1" spc="5" dirty="0">
                <a:solidFill>
                  <a:srgbClr val="FFFFFF"/>
                </a:solidFill>
                <a:latin typeface="Arial"/>
                <a:cs typeface="Arial"/>
              </a:rPr>
              <a:t>as</a:t>
            </a:r>
            <a:r>
              <a:rPr sz="1800" b="1" dirty="0">
                <a:solidFill>
                  <a:srgbClr val="FFFFFF"/>
                </a:solidFill>
                <a:latin typeface="Arial"/>
                <a:cs typeface="Arial"/>
              </a:rPr>
              <a:t>i</a:t>
            </a:r>
            <a:r>
              <a:rPr sz="1800" b="1" spc="5" dirty="0">
                <a:solidFill>
                  <a:srgbClr val="FFFFFF"/>
                </a:solidFill>
                <a:latin typeface="Arial"/>
                <a:cs typeface="Arial"/>
              </a:rPr>
              <a:t>s</a:t>
            </a:r>
            <a:r>
              <a:rPr sz="1800" b="1" spc="10" dirty="0">
                <a:solidFill>
                  <a:srgbClr val="FFFFFF"/>
                </a:solidFill>
                <a:latin typeface="Arial"/>
                <a:cs typeface="Arial"/>
              </a:rPr>
              <a:t>w</a:t>
            </a:r>
            <a:r>
              <a:rPr sz="1800" b="1" dirty="0">
                <a:solidFill>
                  <a:srgbClr val="FFFFFF"/>
                </a:solidFill>
                <a:latin typeface="Arial"/>
                <a:cs typeface="Arial"/>
              </a:rPr>
              <a:t>a</a:t>
            </a:r>
            <a:r>
              <a:rPr sz="1800" b="1" spc="-75" dirty="0">
                <a:solidFill>
                  <a:srgbClr val="FFFFFF"/>
                </a:solidFill>
                <a:latin typeface="Arial"/>
                <a:cs typeface="Arial"/>
              </a:rPr>
              <a:t> </a:t>
            </a:r>
            <a:r>
              <a:rPr sz="1800" b="1" dirty="0">
                <a:solidFill>
                  <a:srgbClr val="FFFFFF"/>
                </a:solidFill>
                <a:latin typeface="Arial"/>
                <a:cs typeface="Arial"/>
              </a:rPr>
              <a:t>u</a:t>
            </a:r>
            <a:r>
              <a:rPr sz="1800" b="1" spc="5" dirty="0">
                <a:solidFill>
                  <a:srgbClr val="FFFFFF"/>
                </a:solidFill>
                <a:latin typeface="Arial"/>
                <a:cs typeface="Arial"/>
              </a:rPr>
              <a:t>n</a:t>
            </a:r>
            <a:r>
              <a:rPr sz="1800" b="1" dirty="0">
                <a:solidFill>
                  <a:srgbClr val="FFFFFF"/>
                </a:solidFill>
                <a:latin typeface="Arial"/>
                <a:cs typeface="Arial"/>
              </a:rPr>
              <a:t>tuk</a:t>
            </a:r>
            <a:endParaRPr sz="1800" dirty="0">
              <a:latin typeface="Arial"/>
              <a:cs typeface="Arial"/>
            </a:endParaRPr>
          </a:p>
          <a:p>
            <a:pPr marL="12700">
              <a:lnSpc>
                <a:spcPct val="100000"/>
              </a:lnSpc>
            </a:pPr>
            <a:r>
              <a:rPr sz="1800" b="1" dirty="0">
                <a:solidFill>
                  <a:srgbClr val="FFFFFF"/>
                </a:solidFill>
                <a:latin typeface="Arial"/>
                <a:cs typeface="Arial"/>
              </a:rPr>
              <a:t>men</a:t>
            </a:r>
            <a:r>
              <a:rPr sz="1800" b="1" spc="5" dirty="0">
                <a:solidFill>
                  <a:srgbClr val="FFFFFF"/>
                </a:solidFill>
                <a:latin typeface="Arial"/>
                <a:cs typeface="Arial"/>
              </a:rPr>
              <a:t>c</a:t>
            </a:r>
            <a:r>
              <a:rPr sz="1800" b="1" dirty="0">
                <a:solidFill>
                  <a:srgbClr val="FFFFFF"/>
                </a:solidFill>
                <a:latin typeface="Arial"/>
                <a:cs typeface="Arial"/>
              </a:rPr>
              <a:t>ap</a:t>
            </a:r>
            <a:r>
              <a:rPr sz="1800" b="1" spc="5" dirty="0">
                <a:solidFill>
                  <a:srgbClr val="FFFFFF"/>
                </a:solidFill>
                <a:latin typeface="Arial"/>
                <a:cs typeface="Arial"/>
              </a:rPr>
              <a:t>a</a:t>
            </a:r>
            <a:r>
              <a:rPr sz="1800" b="1" dirty="0">
                <a:solidFill>
                  <a:srgbClr val="FFFFFF"/>
                </a:solidFill>
                <a:latin typeface="Arial"/>
                <a:cs typeface="Arial"/>
              </a:rPr>
              <a:t>i</a:t>
            </a:r>
            <a:r>
              <a:rPr sz="1800" b="1" spc="-30" dirty="0">
                <a:solidFill>
                  <a:srgbClr val="FFFFFF"/>
                </a:solidFill>
                <a:latin typeface="Arial"/>
                <a:cs typeface="Arial"/>
              </a:rPr>
              <a:t> </a:t>
            </a:r>
            <a:r>
              <a:rPr sz="1800" b="1" dirty="0">
                <a:solidFill>
                  <a:srgbClr val="FFFFFF"/>
                </a:solidFill>
                <a:latin typeface="Arial"/>
                <a:cs typeface="Arial"/>
              </a:rPr>
              <a:t>kemampuan</a:t>
            </a:r>
            <a:r>
              <a:rPr sz="1800" b="1" spc="-50" dirty="0">
                <a:solidFill>
                  <a:srgbClr val="FFFFFF"/>
                </a:solidFill>
                <a:latin typeface="Arial"/>
                <a:cs typeface="Arial"/>
              </a:rPr>
              <a:t> </a:t>
            </a:r>
            <a:r>
              <a:rPr sz="1800" b="1" spc="-95" dirty="0">
                <a:solidFill>
                  <a:srgbClr val="FFFFFF"/>
                </a:solidFill>
                <a:latin typeface="Arial"/>
                <a:cs typeface="Arial"/>
              </a:rPr>
              <a:t>y</a:t>
            </a:r>
            <a:r>
              <a:rPr sz="1800" b="1" dirty="0">
                <a:solidFill>
                  <a:srgbClr val="FFFFFF"/>
                </a:solidFill>
                <a:latin typeface="Arial"/>
                <a:cs typeface="Arial"/>
              </a:rPr>
              <a:t>g</a:t>
            </a:r>
            <a:r>
              <a:rPr sz="1800" b="1" spc="75" dirty="0">
                <a:solidFill>
                  <a:srgbClr val="FFFFFF"/>
                </a:solidFill>
                <a:latin typeface="Arial"/>
                <a:cs typeface="Arial"/>
              </a:rPr>
              <a:t> </a:t>
            </a:r>
            <a:r>
              <a:rPr sz="1800" b="1" dirty="0">
                <a:solidFill>
                  <a:srgbClr val="FFFFFF"/>
                </a:solidFill>
                <a:latin typeface="Arial"/>
                <a:cs typeface="Arial"/>
              </a:rPr>
              <a:t>diingink</a:t>
            </a:r>
            <a:r>
              <a:rPr sz="1800" b="1" spc="5" dirty="0">
                <a:solidFill>
                  <a:srgbClr val="FFFFFF"/>
                </a:solidFill>
                <a:latin typeface="Arial"/>
                <a:cs typeface="Arial"/>
              </a:rPr>
              <a:t>a</a:t>
            </a:r>
            <a:r>
              <a:rPr sz="1800" b="1" dirty="0">
                <a:solidFill>
                  <a:srgbClr val="FFFFFF"/>
                </a:solidFill>
                <a:latin typeface="Arial"/>
                <a:cs typeface="Arial"/>
              </a:rPr>
              <a:t>n</a:t>
            </a:r>
            <a:r>
              <a:rPr sz="1800" b="1" spc="-40" dirty="0">
                <a:solidFill>
                  <a:srgbClr val="FFFFFF"/>
                </a:solidFill>
                <a:latin typeface="Arial"/>
                <a:cs typeface="Arial"/>
              </a:rPr>
              <a:t> </a:t>
            </a:r>
            <a:r>
              <a:rPr sz="1800" b="1" u="heavy" dirty="0">
                <a:solidFill>
                  <a:srgbClr val="FFFFFF"/>
                </a:solidFill>
                <a:latin typeface="Arial"/>
                <a:cs typeface="Arial"/>
              </a:rPr>
              <a:t>cu</a:t>
            </a:r>
            <a:r>
              <a:rPr sz="1800" b="1" u="heavy" spc="5" dirty="0">
                <a:solidFill>
                  <a:srgbClr val="FFFFFF"/>
                </a:solidFill>
                <a:latin typeface="Arial"/>
                <a:cs typeface="Arial"/>
              </a:rPr>
              <a:t>k</a:t>
            </a:r>
            <a:r>
              <a:rPr sz="1800" b="1" u="heavy" dirty="0">
                <a:solidFill>
                  <a:srgbClr val="FFFFFF"/>
                </a:solidFill>
                <a:latin typeface="Arial"/>
                <a:cs typeface="Arial"/>
              </a:rPr>
              <a:t>up</a:t>
            </a:r>
            <a:r>
              <a:rPr sz="1800" b="1" u="heavy" spc="-10" dirty="0">
                <a:solidFill>
                  <a:srgbClr val="FFFFFF"/>
                </a:solidFill>
                <a:latin typeface="Arial"/>
                <a:cs typeface="Arial"/>
              </a:rPr>
              <a:t> </a:t>
            </a:r>
            <a:r>
              <a:rPr sz="1800" b="1" u="heavy" dirty="0">
                <a:solidFill>
                  <a:srgbClr val="FFFFFF"/>
                </a:solidFill>
                <a:latin typeface="Arial"/>
                <a:cs typeface="Arial"/>
              </a:rPr>
              <a:t>d</a:t>
            </a:r>
            <a:r>
              <a:rPr sz="1800" b="1" u="heavy" spc="5" dirty="0">
                <a:solidFill>
                  <a:srgbClr val="FFFFFF"/>
                </a:solidFill>
                <a:latin typeface="Arial"/>
                <a:cs typeface="Arial"/>
              </a:rPr>
              <a:t>a</a:t>
            </a:r>
            <a:r>
              <a:rPr sz="1800" b="1" u="heavy" dirty="0">
                <a:solidFill>
                  <a:srgbClr val="FFFFFF"/>
                </a:solidFill>
                <a:latin typeface="Arial"/>
                <a:cs typeface="Arial"/>
              </a:rPr>
              <a:t>n</a:t>
            </a:r>
            <a:r>
              <a:rPr sz="1800" b="1" u="heavy" spc="-20" dirty="0">
                <a:solidFill>
                  <a:srgbClr val="FFFFFF"/>
                </a:solidFill>
                <a:latin typeface="Arial"/>
                <a:cs typeface="Arial"/>
              </a:rPr>
              <a:t> </a:t>
            </a:r>
            <a:r>
              <a:rPr sz="1800" b="1" u="heavy" spc="35" dirty="0">
                <a:solidFill>
                  <a:srgbClr val="FFFFFF"/>
                </a:solidFill>
                <a:latin typeface="Arial"/>
                <a:cs typeface="Arial"/>
              </a:rPr>
              <a:t>w</a:t>
            </a:r>
            <a:r>
              <a:rPr sz="1800" b="1" u="heavy" dirty="0">
                <a:solidFill>
                  <a:srgbClr val="FFFFFF"/>
                </a:solidFill>
                <a:latin typeface="Arial"/>
                <a:cs typeface="Arial"/>
              </a:rPr>
              <a:t>aj</a:t>
            </a:r>
            <a:r>
              <a:rPr sz="1800" b="1" u="heavy" spc="5" dirty="0">
                <a:solidFill>
                  <a:srgbClr val="FFFFFF"/>
                </a:solidFill>
                <a:latin typeface="Arial"/>
                <a:cs typeface="Arial"/>
              </a:rPr>
              <a:t>a</a:t>
            </a:r>
            <a:r>
              <a:rPr sz="1800" b="1" u="heavy" spc="-95" dirty="0">
                <a:solidFill>
                  <a:srgbClr val="FFFFFF"/>
                </a:solidFill>
                <a:latin typeface="Arial"/>
                <a:cs typeface="Arial"/>
              </a:rPr>
              <a:t>r</a:t>
            </a:r>
            <a:r>
              <a:rPr sz="1800" b="1" dirty="0">
                <a:solidFill>
                  <a:srgbClr val="FFFFFF"/>
                </a:solidFill>
                <a:latin typeface="Arial"/>
                <a:cs typeface="Arial"/>
              </a:rPr>
              <a:t>.</a:t>
            </a:r>
            <a:endParaRPr sz="1800" dirty="0">
              <a:latin typeface="Arial"/>
              <a:cs typeface="Arial"/>
            </a:endParaRPr>
          </a:p>
        </p:txBody>
      </p:sp>
      <p:sp>
        <p:nvSpPr>
          <p:cNvPr id="65" name="object 65"/>
          <p:cNvSpPr/>
          <p:nvPr/>
        </p:nvSpPr>
        <p:spPr>
          <a:xfrm>
            <a:off x="516636" y="5606796"/>
            <a:ext cx="2045335" cy="1049020"/>
          </a:xfrm>
          <a:custGeom>
            <a:avLst/>
            <a:gdLst/>
            <a:ahLst/>
            <a:cxnLst/>
            <a:rect l="l" t="t" r="r" b="b"/>
            <a:pathLst>
              <a:path w="2045335" h="1049020">
                <a:moveTo>
                  <a:pt x="1022604" y="0"/>
                </a:moveTo>
                <a:lnTo>
                  <a:pt x="938734" y="1737"/>
                </a:lnTo>
                <a:lnTo>
                  <a:pt x="856732" y="6861"/>
                </a:lnTo>
                <a:lnTo>
                  <a:pt x="776860" y="15236"/>
                </a:lnTo>
                <a:lnTo>
                  <a:pt x="699381" y="26727"/>
                </a:lnTo>
                <a:lnTo>
                  <a:pt x="624560" y="41199"/>
                </a:lnTo>
                <a:lnTo>
                  <a:pt x="552658" y="58517"/>
                </a:lnTo>
                <a:lnTo>
                  <a:pt x="483939" y="78546"/>
                </a:lnTo>
                <a:lnTo>
                  <a:pt x="418667" y="101152"/>
                </a:lnTo>
                <a:lnTo>
                  <a:pt x="357104" y="126199"/>
                </a:lnTo>
                <a:lnTo>
                  <a:pt x="299513" y="153552"/>
                </a:lnTo>
                <a:lnTo>
                  <a:pt x="246158" y="183077"/>
                </a:lnTo>
                <a:lnTo>
                  <a:pt x="197303" y="214638"/>
                </a:lnTo>
                <a:lnTo>
                  <a:pt x="153209" y="248102"/>
                </a:lnTo>
                <a:lnTo>
                  <a:pt x="114141" y="283331"/>
                </a:lnTo>
                <a:lnTo>
                  <a:pt x="80361" y="320193"/>
                </a:lnTo>
                <a:lnTo>
                  <a:pt x="52132" y="358552"/>
                </a:lnTo>
                <a:lnTo>
                  <a:pt x="29719" y="398272"/>
                </a:lnTo>
                <a:lnTo>
                  <a:pt x="13384" y="439219"/>
                </a:lnTo>
                <a:lnTo>
                  <a:pt x="3389" y="481259"/>
                </a:lnTo>
                <a:lnTo>
                  <a:pt x="0" y="524255"/>
                </a:lnTo>
                <a:lnTo>
                  <a:pt x="3389" y="567252"/>
                </a:lnTo>
                <a:lnTo>
                  <a:pt x="13384" y="609292"/>
                </a:lnTo>
                <a:lnTo>
                  <a:pt x="29719" y="650239"/>
                </a:lnTo>
                <a:lnTo>
                  <a:pt x="52132" y="689959"/>
                </a:lnTo>
                <a:lnTo>
                  <a:pt x="80361" y="728318"/>
                </a:lnTo>
                <a:lnTo>
                  <a:pt x="114141" y="765180"/>
                </a:lnTo>
                <a:lnTo>
                  <a:pt x="153209" y="800409"/>
                </a:lnTo>
                <a:lnTo>
                  <a:pt x="197303" y="833873"/>
                </a:lnTo>
                <a:lnTo>
                  <a:pt x="246158" y="865434"/>
                </a:lnTo>
                <a:lnTo>
                  <a:pt x="299513" y="894959"/>
                </a:lnTo>
                <a:lnTo>
                  <a:pt x="357104" y="922312"/>
                </a:lnTo>
                <a:lnTo>
                  <a:pt x="418667" y="947359"/>
                </a:lnTo>
                <a:lnTo>
                  <a:pt x="483939" y="969965"/>
                </a:lnTo>
                <a:lnTo>
                  <a:pt x="552658" y="989994"/>
                </a:lnTo>
                <a:lnTo>
                  <a:pt x="624560" y="1007312"/>
                </a:lnTo>
                <a:lnTo>
                  <a:pt x="699381" y="1021784"/>
                </a:lnTo>
                <a:lnTo>
                  <a:pt x="776860" y="1033275"/>
                </a:lnTo>
                <a:lnTo>
                  <a:pt x="856732" y="1041650"/>
                </a:lnTo>
                <a:lnTo>
                  <a:pt x="938734" y="1046774"/>
                </a:lnTo>
                <a:lnTo>
                  <a:pt x="1022604" y="1048511"/>
                </a:lnTo>
                <a:lnTo>
                  <a:pt x="1106473" y="1046774"/>
                </a:lnTo>
                <a:lnTo>
                  <a:pt x="1188475" y="1041650"/>
                </a:lnTo>
                <a:lnTo>
                  <a:pt x="1268347" y="1033275"/>
                </a:lnTo>
                <a:lnTo>
                  <a:pt x="1345826" y="1021784"/>
                </a:lnTo>
                <a:lnTo>
                  <a:pt x="1420647" y="1007312"/>
                </a:lnTo>
                <a:lnTo>
                  <a:pt x="1492549" y="989994"/>
                </a:lnTo>
                <a:lnTo>
                  <a:pt x="1561268" y="969965"/>
                </a:lnTo>
                <a:lnTo>
                  <a:pt x="1626540" y="947359"/>
                </a:lnTo>
                <a:lnTo>
                  <a:pt x="1688103" y="922312"/>
                </a:lnTo>
                <a:lnTo>
                  <a:pt x="1745694" y="894959"/>
                </a:lnTo>
                <a:lnTo>
                  <a:pt x="1799049" y="865434"/>
                </a:lnTo>
                <a:lnTo>
                  <a:pt x="1847904" y="833873"/>
                </a:lnTo>
                <a:lnTo>
                  <a:pt x="1891998" y="800409"/>
                </a:lnTo>
                <a:lnTo>
                  <a:pt x="1931066" y="765180"/>
                </a:lnTo>
                <a:lnTo>
                  <a:pt x="1964846" y="728318"/>
                </a:lnTo>
                <a:lnTo>
                  <a:pt x="1993075" y="689959"/>
                </a:lnTo>
                <a:lnTo>
                  <a:pt x="2015488" y="650239"/>
                </a:lnTo>
                <a:lnTo>
                  <a:pt x="2031823" y="609292"/>
                </a:lnTo>
                <a:lnTo>
                  <a:pt x="2041818" y="567252"/>
                </a:lnTo>
                <a:lnTo>
                  <a:pt x="2045208" y="524255"/>
                </a:lnTo>
                <a:lnTo>
                  <a:pt x="2041818" y="481259"/>
                </a:lnTo>
                <a:lnTo>
                  <a:pt x="2031823" y="439219"/>
                </a:lnTo>
                <a:lnTo>
                  <a:pt x="2015488" y="398272"/>
                </a:lnTo>
                <a:lnTo>
                  <a:pt x="1993075" y="358552"/>
                </a:lnTo>
                <a:lnTo>
                  <a:pt x="1964846" y="320193"/>
                </a:lnTo>
                <a:lnTo>
                  <a:pt x="1931066" y="283331"/>
                </a:lnTo>
                <a:lnTo>
                  <a:pt x="1891998" y="248102"/>
                </a:lnTo>
                <a:lnTo>
                  <a:pt x="1847904" y="214638"/>
                </a:lnTo>
                <a:lnTo>
                  <a:pt x="1799049" y="183077"/>
                </a:lnTo>
                <a:lnTo>
                  <a:pt x="1745694" y="153552"/>
                </a:lnTo>
                <a:lnTo>
                  <a:pt x="1688103" y="126199"/>
                </a:lnTo>
                <a:lnTo>
                  <a:pt x="1626540" y="101152"/>
                </a:lnTo>
                <a:lnTo>
                  <a:pt x="1561268" y="78546"/>
                </a:lnTo>
                <a:lnTo>
                  <a:pt x="1492549" y="58517"/>
                </a:lnTo>
                <a:lnTo>
                  <a:pt x="1420647" y="41199"/>
                </a:lnTo>
                <a:lnTo>
                  <a:pt x="1345826" y="26727"/>
                </a:lnTo>
                <a:lnTo>
                  <a:pt x="1268347" y="15236"/>
                </a:lnTo>
                <a:lnTo>
                  <a:pt x="1188475" y="6861"/>
                </a:lnTo>
                <a:lnTo>
                  <a:pt x="1106473" y="1737"/>
                </a:lnTo>
                <a:lnTo>
                  <a:pt x="1022604" y="0"/>
                </a:lnTo>
                <a:close/>
              </a:path>
            </a:pathLst>
          </a:custGeom>
          <a:solidFill>
            <a:srgbClr val="F8F8F8"/>
          </a:solidFill>
        </p:spPr>
        <p:txBody>
          <a:bodyPr wrap="square" lIns="0" tIns="0" rIns="0" bIns="0" rtlCol="0"/>
          <a:lstStyle/>
          <a:p>
            <a:endParaRPr/>
          </a:p>
        </p:txBody>
      </p:sp>
      <p:sp>
        <p:nvSpPr>
          <p:cNvPr id="66" name="object 66"/>
          <p:cNvSpPr/>
          <p:nvPr/>
        </p:nvSpPr>
        <p:spPr>
          <a:xfrm>
            <a:off x="516636" y="5606796"/>
            <a:ext cx="2045335" cy="1049020"/>
          </a:xfrm>
          <a:custGeom>
            <a:avLst/>
            <a:gdLst/>
            <a:ahLst/>
            <a:cxnLst/>
            <a:rect l="l" t="t" r="r" b="b"/>
            <a:pathLst>
              <a:path w="2045335" h="1049020">
                <a:moveTo>
                  <a:pt x="0" y="524255"/>
                </a:moveTo>
                <a:lnTo>
                  <a:pt x="3389" y="481259"/>
                </a:lnTo>
                <a:lnTo>
                  <a:pt x="13384" y="439219"/>
                </a:lnTo>
                <a:lnTo>
                  <a:pt x="29719" y="398272"/>
                </a:lnTo>
                <a:lnTo>
                  <a:pt x="52132" y="358552"/>
                </a:lnTo>
                <a:lnTo>
                  <a:pt x="80361" y="320193"/>
                </a:lnTo>
                <a:lnTo>
                  <a:pt x="114141" y="283331"/>
                </a:lnTo>
                <a:lnTo>
                  <a:pt x="153209" y="248102"/>
                </a:lnTo>
                <a:lnTo>
                  <a:pt x="197303" y="214638"/>
                </a:lnTo>
                <a:lnTo>
                  <a:pt x="246158" y="183077"/>
                </a:lnTo>
                <a:lnTo>
                  <a:pt x="299513" y="153552"/>
                </a:lnTo>
                <a:lnTo>
                  <a:pt x="357104" y="126199"/>
                </a:lnTo>
                <a:lnTo>
                  <a:pt x="418667" y="101152"/>
                </a:lnTo>
                <a:lnTo>
                  <a:pt x="483939" y="78546"/>
                </a:lnTo>
                <a:lnTo>
                  <a:pt x="552658" y="58517"/>
                </a:lnTo>
                <a:lnTo>
                  <a:pt x="624560" y="41199"/>
                </a:lnTo>
                <a:lnTo>
                  <a:pt x="699381" y="26727"/>
                </a:lnTo>
                <a:lnTo>
                  <a:pt x="776860" y="15236"/>
                </a:lnTo>
                <a:lnTo>
                  <a:pt x="856732" y="6861"/>
                </a:lnTo>
                <a:lnTo>
                  <a:pt x="938734" y="1737"/>
                </a:lnTo>
                <a:lnTo>
                  <a:pt x="1022604" y="0"/>
                </a:lnTo>
                <a:lnTo>
                  <a:pt x="1106473" y="1737"/>
                </a:lnTo>
                <a:lnTo>
                  <a:pt x="1188475" y="6861"/>
                </a:lnTo>
                <a:lnTo>
                  <a:pt x="1268347" y="15236"/>
                </a:lnTo>
                <a:lnTo>
                  <a:pt x="1345826" y="26727"/>
                </a:lnTo>
                <a:lnTo>
                  <a:pt x="1420647" y="41199"/>
                </a:lnTo>
                <a:lnTo>
                  <a:pt x="1492549" y="58517"/>
                </a:lnTo>
                <a:lnTo>
                  <a:pt x="1561268" y="78546"/>
                </a:lnTo>
                <a:lnTo>
                  <a:pt x="1626540" y="101152"/>
                </a:lnTo>
                <a:lnTo>
                  <a:pt x="1688103" y="126199"/>
                </a:lnTo>
                <a:lnTo>
                  <a:pt x="1745694" y="153552"/>
                </a:lnTo>
                <a:lnTo>
                  <a:pt x="1799049" y="183077"/>
                </a:lnTo>
                <a:lnTo>
                  <a:pt x="1847904" y="214638"/>
                </a:lnTo>
                <a:lnTo>
                  <a:pt x="1891998" y="248102"/>
                </a:lnTo>
                <a:lnTo>
                  <a:pt x="1931066" y="283331"/>
                </a:lnTo>
                <a:lnTo>
                  <a:pt x="1964846" y="320193"/>
                </a:lnTo>
                <a:lnTo>
                  <a:pt x="1993075" y="358552"/>
                </a:lnTo>
                <a:lnTo>
                  <a:pt x="2015488" y="398272"/>
                </a:lnTo>
                <a:lnTo>
                  <a:pt x="2031823" y="439219"/>
                </a:lnTo>
                <a:lnTo>
                  <a:pt x="2041818" y="481259"/>
                </a:lnTo>
                <a:lnTo>
                  <a:pt x="2045208" y="524255"/>
                </a:lnTo>
                <a:lnTo>
                  <a:pt x="2041818" y="567252"/>
                </a:lnTo>
                <a:lnTo>
                  <a:pt x="2031823" y="609292"/>
                </a:lnTo>
                <a:lnTo>
                  <a:pt x="2015488" y="650239"/>
                </a:lnTo>
                <a:lnTo>
                  <a:pt x="1993075" y="689959"/>
                </a:lnTo>
                <a:lnTo>
                  <a:pt x="1964846" y="728318"/>
                </a:lnTo>
                <a:lnTo>
                  <a:pt x="1931066" y="765180"/>
                </a:lnTo>
                <a:lnTo>
                  <a:pt x="1891998" y="800409"/>
                </a:lnTo>
                <a:lnTo>
                  <a:pt x="1847904" y="833873"/>
                </a:lnTo>
                <a:lnTo>
                  <a:pt x="1799049" y="865434"/>
                </a:lnTo>
                <a:lnTo>
                  <a:pt x="1745694" y="894959"/>
                </a:lnTo>
                <a:lnTo>
                  <a:pt x="1688103" y="922312"/>
                </a:lnTo>
                <a:lnTo>
                  <a:pt x="1626540" y="947359"/>
                </a:lnTo>
                <a:lnTo>
                  <a:pt x="1561268" y="969965"/>
                </a:lnTo>
                <a:lnTo>
                  <a:pt x="1492549" y="989994"/>
                </a:lnTo>
                <a:lnTo>
                  <a:pt x="1420647" y="1007312"/>
                </a:lnTo>
                <a:lnTo>
                  <a:pt x="1345826" y="1021784"/>
                </a:lnTo>
                <a:lnTo>
                  <a:pt x="1268347" y="1033275"/>
                </a:lnTo>
                <a:lnTo>
                  <a:pt x="1188475" y="1041650"/>
                </a:lnTo>
                <a:lnTo>
                  <a:pt x="1106473" y="1046774"/>
                </a:lnTo>
                <a:lnTo>
                  <a:pt x="1022604" y="1048511"/>
                </a:lnTo>
                <a:lnTo>
                  <a:pt x="938734" y="1046774"/>
                </a:lnTo>
                <a:lnTo>
                  <a:pt x="856732" y="1041650"/>
                </a:lnTo>
                <a:lnTo>
                  <a:pt x="776860" y="1033275"/>
                </a:lnTo>
                <a:lnTo>
                  <a:pt x="699381" y="1021784"/>
                </a:lnTo>
                <a:lnTo>
                  <a:pt x="624560" y="1007312"/>
                </a:lnTo>
                <a:lnTo>
                  <a:pt x="552658" y="989994"/>
                </a:lnTo>
                <a:lnTo>
                  <a:pt x="483939" y="969965"/>
                </a:lnTo>
                <a:lnTo>
                  <a:pt x="418667" y="947359"/>
                </a:lnTo>
                <a:lnTo>
                  <a:pt x="357104" y="922312"/>
                </a:lnTo>
                <a:lnTo>
                  <a:pt x="299513" y="894959"/>
                </a:lnTo>
                <a:lnTo>
                  <a:pt x="246158" y="865434"/>
                </a:lnTo>
                <a:lnTo>
                  <a:pt x="197303" y="833873"/>
                </a:lnTo>
                <a:lnTo>
                  <a:pt x="153209" y="800409"/>
                </a:lnTo>
                <a:lnTo>
                  <a:pt x="114141" y="765180"/>
                </a:lnTo>
                <a:lnTo>
                  <a:pt x="80361" y="728318"/>
                </a:lnTo>
                <a:lnTo>
                  <a:pt x="52132" y="689959"/>
                </a:lnTo>
                <a:lnTo>
                  <a:pt x="29719" y="650239"/>
                </a:lnTo>
                <a:lnTo>
                  <a:pt x="13384" y="609292"/>
                </a:lnTo>
                <a:lnTo>
                  <a:pt x="3389" y="567252"/>
                </a:lnTo>
                <a:lnTo>
                  <a:pt x="0" y="524255"/>
                </a:lnTo>
                <a:close/>
              </a:path>
            </a:pathLst>
          </a:custGeom>
          <a:ln w="39624">
            <a:solidFill>
              <a:srgbClr val="99CC00"/>
            </a:solidFill>
          </a:ln>
        </p:spPr>
        <p:txBody>
          <a:bodyPr wrap="square" lIns="0" tIns="0" rIns="0" bIns="0" rtlCol="0"/>
          <a:lstStyle/>
          <a:p>
            <a:endParaRPr/>
          </a:p>
        </p:txBody>
      </p:sp>
      <p:sp>
        <p:nvSpPr>
          <p:cNvPr id="67" name="object 67"/>
          <p:cNvSpPr/>
          <p:nvPr/>
        </p:nvSpPr>
        <p:spPr>
          <a:xfrm>
            <a:off x="598931" y="5649467"/>
            <a:ext cx="1874520" cy="963294"/>
          </a:xfrm>
          <a:custGeom>
            <a:avLst/>
            <a:gdLst/>
            <a:ahLst/>
            <a:cxnLst/>
            <a:rect l="l" t="t" r="r" b="b"/>
            <a:pathLst>
              <a:path w="1874520" h="963295">
                <a:moveTo>
                  <a:pt x="0" y="481583"/>
                </a:moveTo>
                <a:lnTo>
                  <a:pt x="3106" y="442086"/>
                </a:lnTo>
                <a:lnTo>
                  <a:pt x="12267" y="403467"/>
                </a:lnTo>
                <a:lnTo>
                  <a:pt x="27238" y="365852"/>
                </a:lnTo>
                <a:lnTo>
                  <a:pt x="47781" y="329364"/>
                </a:lnTo>
                <a:lnTo>
                  <a:pt x="73653" y="294127"/>
                </a:lnTo>
                <a:lnTo>
                  <a:pt x="104614" y="260266"/>
                </a:lnTo>
                <a:lnTo>
                  <a:pt x="140421" y="227904"/>
                </a:lnTo>
                <a:lnTo>
                  <a:pt x="180835" y="197164"/>
                </a:lnTo>
                <a:lnTo>
                  <a:pt x="225613" y="168172"/>
                </a:lnTo>
                <a:lnTo>
                  <a:pt x="274515" y="141050"/>
                </a:lnTo>
                <a:lnTo>
                  <a:pt x="327299" y="115924"/>
                </a:lnTo>
                <a:lnTo>
                  <a:pt x="383724" y="92916"/>
                </a:lnTo>
                <a:lnTo>
                  <a:pt x="443549" y="72151"/>
                </a:lnTo>
                <a:lnTo>
                  <a:pt x="506532" y="53752"/>
                </a:lnTo>
                <a:lnTo>
                  <a:pt x="572434" y="37844"/>
                </a:lnTo>
                <a:lnTo>
                  <a:pt x="641011" y="24551"/>
                </a:lnTo>
                <a:lnTo>
                  <a:pt x="712023" y="13995"/>
                </a:lnTo>
                <a:lnTo>
                  <a:pt x="785230" y="6302"/>
                </a:lnTo>
                <a:lnTo>
                  <a:pt x="860389" y="1596"/>
                </a:lnTo>
                <a:lnTo>
                  <a:pt x="937260" y="0"/>
                </a:lnTo>
                <a:lnTo>
                  <a:pt x="1014132" y="1596"/>
                </a:lnTo>
                <a:lnTo>
                  <a:pt x="1089292" y="6302"/>
                </a:lnTo>
                <a:lnTo>
                  <a:pt x="1162500" y="13995"/>
                </a:lnTo>
                <a:lnTo>
                  <a:pt x="1233513" y="24551"/>
                </a:lnTo>
                <a:lnTo>
                  <a:pt x="1302091" y="37844"/>
                </a:lnTo>
                <a:lnTo>
                  <a:pt x="1367992" y="53752"/>
                </a:lnTo>
                <a:lnTo>
                  <a:pt x="1430976" y="72151"/>
                </a:lnTo>
                <a:lnTo>
                  <a:pt x="1490801" y="92916"/>
                </a:lnTo>
                <a:lnTo>
                  <a:pt x="1547225" y="115924"/>
                </a:lnTo>
                <a:lnTo>
                  <a:pt x="1600009" y="141050"/>
                </a:lnTo>
                <a:lnTo>
                  <a:pt x="1648910" y="168172"/>
                </a:lnTo>
                <a:lnTo>
                  <a:pt x="1693688" y="197164"/>
                </a:lnTo>
                <a:lnTo>
                  <a:pt x="1734101" y="227904"/>
                </a:lnTo>
                <a:lnTo>
                  <a:pt x="1769908" y="260266"/>
                </a:lnTo>
                <a:lnTo>
                  <a:pt x="1800867" y="294127"/>
                </a:lnTo>
                <a:lnTo>
                  <a:pt x="1826739" y="329364"/>
                </a:lnTo>
                <a:lnTo>
                  <a:pt x="1847281" y="365852"/>
                </a:lnTo>
                <a:lnTo>
                  <a:pt x="1862253" y="403467"/>
                </a:lnTo>
                <a:lnTo>
                  <a:pt x="1871413" y="442086"/>
                </a:lnTo>
                <a:lnTo>
                  <a:pt x="1874520" y="481583"/>
                </a:lnTo>
                <a:lnTo>
                  <a:pt x="1871413" y="521081"/>
                </a:lnTo>
                <a:lnTo>
                  <a:pt x="1862253" y="559700"/>
                </a:lnTo>
                <a:lnTo>
                  <a:pt x="1847281" y="597315"/>
                </a:lnTo>
                <a:lnTo>
                  <a:pt x="1826739" y="633803"/>
                </a:lnTo>
                <a:lnTo>
                  <a:pt x="1800867" y="669040"/>
                </a:lnTo>
                <a:lnTo>
                  <a:pt x="1769908" y="702901"/>
                </a:lnTo>
                <a:lnTo>
                  <a:pt x="1734101" y="735263"/>
                </a:lnTo>
                <a:lnTo>
                  <a:pt x="1693688" y="766003"/>
                </a:lnTo>
                <a:lnTo>
                  <a:pt x="1648910" y="794995"/>
                </a:lnTo>
                <a:lnTo>
                  <a:pt x="1600009" y="822117"/>
                </a:lnTo>
                <a:lnTo>
                  <a:pt x="1547225" y="847243"/>
                </a:lnTo>
                <a:lnTo>
                  <a:pt x="1490801" y="870251"/>
                </a:lnTo>
                <a:lnTo>
                  <a:pt x="1430976" y="891016"/>
                </a:lnTo>
                <a:lnTo>
                  <a:pt x="1367992" y="909415"/>
                </a:lnTo>
                <a:lnTo>
                  <a:pt x="1302091" y="925323"/>
                </a:lnTo>
                <a:lnTo>
                  <a:pt x="1233513" y="938616"/>
                </a:lnTo>
                <a:lnTo>
                  <a:pt x="1162500" y="949172"/>
                </a:lnTo>
                <a:lnTo>
                  <a:pt x="1089292" y="956865"/>
                </a:lnTo>
                <a:lnTo>
                  <a:pt x="1014132" y="961571"/>
                </a:lnTo>
                <a:lnTo>
                  <a:pt x="937260" y="963167"/>
                </a:lnTo>
                <a:lnTo>
                  <a:pt x="860389" y="961571"/>
                </a:lnTo>
                <a:lnTo>
                  <a:pt x="785230" y="956865"/>
                </a:lnTo>
                <a:lnTo>
                  <a:pt x="712023" y="949172"/>
                </a:lnTo>
                <a:lnTo>
                  <a:pt x="641011" y="938616"/>
                </a:lnTo>
                <a:lnTo>
                  <a:pt x="572434" y="925323"/>
                </a:lnTo>
                <a:lnTo>
                  <a:pt x="506532" y="909415"/>
                </a:lnTo>
                <a:lnTo>
                  <a:pt x="443549" y="891016"/>
                </a:lnTo>
                <a:lnTo>
                  <a:pt x="383724" y="870251"/>
                </a:lnTo>
                <a:lnTo>
                  <a:pt x="327299" y="847243"/>
                </a:lnTo>
                <a:lnTo>
                  <a:pt x="274515" y="822117"/>
                </a:lnTo>
                <a:lnTo>
                  <a:pt x="225613" y="794995"/>
                </a:lnTo>
                <a:lnTo>
                  <a:pt x="180835" y="766003"/>
                </a:lnTo>
                <a:lnTo>
                  <a:pt x="140421" y="735263"/>
                </a:lnTo>
                <a:lnTo>
                  <a:pt x="104614" y="702901"/>
                </a:lnTo>
                <a:lnTo>
                  <a:pt x="73653" y="669040"/>
                </a:lnTo>
                <a:lnTo>
                  <a:pt x="47781" y="633803"/>
                </a:lnTo>
                <a:lnTo>
                  <a:pt x="27238" y="597315"/>
                </a:lnTo>
                <a:lnTo>
                  <a:pt x="12267" y="559700"/>
                </a:lnTo>
                <a:lnTo>
                  <a:pt x="3106" y="521081"/>
                </a:lnTo>
                <a:lnTo>
                  <a:pt x="0" y="481583"/>
                </a:lnTo>
                <a:close/>
              </a:path>
            </a:pathLst>
          </a:custGeom>
          <a:ln w="39624">
            <a:solidFill>
              <a:srgbClr val="99CC00"/>
            </a:solidFill>
          </a:ln>
        </p:spPr>
        <p:txBody>
          <a:bodyPr wrap="square" lIns="0" tIns="0" rIns="0" bIns="0" rtlCol="0"/>
          <a:lstStyle/>
          <a:p>
            <a:endParaRPr/>
          </a:p>
        </p:txBody>
      </p:sp>
      <p:sp>
        <p:nvSpPr>
          <p:cNvPr id="68" name="object 68"/>
          <p:cNvSpPr/>
          <p:nvPr/>
        </p:nvSpPr>
        <p:spPr>
          <a:xfrm>
            <a:off x="684276" y="5695188"/>
            <a:ext cx="1706880" cy="875030"/>
          </a:xfrm>
          <a:custGeom>
            <a:avLst/>
            <a:gdLst/>
            <a:ahLst/>
            <a:cxnLst/>
            <a:rect l="l" t="t" r="r" b="b"/>
            <a:pathLst>
              <a:path w="1706880" h="875029">
                <a:moveTo>
                  <a:pt x="0" y="437388"/>
                </a:moveTo>
                <a:lnTo>
                  <a:pt x="11169" y="366440"/>
                </a:lnTo>
                <a:lnTo>
                  <a:pt x="43508" y="299138"/>
                </a:lnTo>
                <a:lnTo>
                  <a:pt x="67066" y="267135"/>
                </a:lnTo>
                <a:lnTo>
                  <a:pt x="95258" y="236381"/>
                </a:lnTo>
                <a:lnTo>
                  <a:pt x="127863" y="206988"/>
                </a:lnTo>
                <a:lnTo>
                  <a:pt x="164662" y="179070"/>
                </a:lnTo>
                <a:lnTo>
                  <a:pt x="205436" y="152738"/>
                </a:lnTo>
                <a:lnTo>
                  <a:pt x="249964" y="128106"/>
                </a:lnTo>
                <a:lnTo>
                  <a:pt x="298027" y="105285"/>
                </a:lnTo>
                <a:lnTo>
                  <a:pt x="349406" y="84389"/>
                </a:lnTo>
                <a:lnTo>
                  <a:pt x="403881" y="65529"/>
                </a:lnTo>
                <a:lnTo>
                  <a:pt x="461232" y="48819"/>
                </a:lnTo>
                <a:lnTo>
                  <a:pt x="521240" y="34371"/>
                </a:lnTo>
                <a:lnTo>
                  <a:pt x="583684" y="22297"/>
                </a:lnTo>
                <a:lnTo>
                  <a:pt x="648346" y="12711"/>
                </a:lnTo>
                <a:lnTo>
                  <a:pt x="715006" y="5724"/>
                </a:lnTo>
                <a:lnTo>
                  <a:pt x="783443" y="1449"/>
                </a:lnTo>
                <a:lnTo>
                  <a:pt x="853439" y="0"/>
                </a:lnTo>
                <a:lnTo>
                  <a:pt x="923429" y="1449"/>
                </a:lnTo>
                <a:lnTo>
                  <a:pt x="991861" y="5724"/>
                </a:lnTo>
                <a:lnTo>
                  <a:pt x="1058516" y="12711"/>
                </a:lnTo>
                <a:lnTo>
                  <a:pt x="1123175" y="22297"/>
                </a:lnTo>
                <a:lnTo>
                  <a:pt x="1185618" y="34371"/>
                </a:lnTo>
                <a:lnTo>
                  <a:pt x="1245625" y="48819"/>
                </a:lnTo>
                <a:lnTo>
                  <a:pt x="1302975" y="65529"/>
                </a:lnTo>
                <a:lnTo>
                  <a:pt x="1357451" y="84389"/>
                </a:lnTo>
                <a:lnTo>
                  <a:pt x="1408831" y="105285"/>
                </a:lnTo>
                <a:lnTo>
                  <a:pt x="1456896" y="128106"/>
                </a:lnTo>
                <a:lnTo>
                  <a:pt x="1501426" y="152738"/>
                </a:lnTo>
                <a:lnTo>
                  <a:pt x="1542202" y="179070"/>
                </a:lnTo>
                <a:lnTo>
                  <a:pt x="1579004" y="206988"/>
                </a:lnTo>
                <a:lnTo>
                  <a:pt x="1611612" y="236381"/>
                </a:lnTo>
                <a:lnTo>
                  <a:pt x="1639806" y="267135"/>
                </a:lnTo>
                <a:lnTo>
                  <a:pt x="1663366" y="299138"/>
                </a:lnTo>
                <a:lnTo>
                  <a:pt x="1695708" y="366440"/>
                </a:lnTo>
                <a:lnTo>
                  <a:pt x="1706880" y="437388"/>
                </a:lnTo>
                <a:lnTo>
                  <a:pt x="1704050" y="473261"/>
                </a:lnTo>
                <a:lnTo>
                  <a:pt x="1682074" y="542498"/>
                </a:lnTo>
                <a:lnTo>
                  <a:pt x="1639806" y="607640"/>
                </a:lnTo>
                <a:lnTo>
                  <a:pt x="1611612" y="638394"/>
                </a:lnTo>
                <a:lnTo>
                  <a:pt x="1579004" y="667787"/>
                </a:lnTo>
                <a:lnTo>
                  <a:pt x="1542202" y="695705"/>
                </a:lnTo>
                <a:lnTo>
                  <a:pt x="1501426" y="722037"/>
                </a:lnTo>
                <a:lnTo>
                  <a:pt x="1456896" y="746669"/>
                </a:lnTo>
                <a:lnTo>
                  <a:pt x="1408831" y="769490"/>
                </a:lnTo>
                <a:lnTo>
                  <a:pt x="1357451" y="790386"/>
                </a:lnTo>
                <a:lnTo>
                  <a:pt x="1302975" y="809246"/>
                </a:lnTo>
                <a:lnTo>
                  <a:pt x="1245625" y="825956"/>
                </a:lnTo>
                <a:lnTo>
                  <a:pt x="1185618" y="840404"/>
                </a:lnTo>
                <a:lnTo>
                  <a:pt x="1123175" y="852478"/>
                </a:lnTo>
                <a:lnTo>
                  <a:pt x="1058516" y="862064"/>
                </a:lnTo>
                <a:lnTo>
                  <a:pt x="991861" y="869051"/>
                </a:lnTo>
                <a:lnTo>
                  <a:pt x="923429" y="873326"/>
                </a:lnTo>
                <a:lnTo>
                  <a:pt x="853439" y="874776"/>
                </a:lnTo>
                <a:lnTo>
                  <a:pt x="783443" y="873326"/>
                </a:lnTo>
                <a:lnTo>
                  <a:pt x="715006" y="869051"/>
                </a:lnTo>
                <a:lnTo>
                  <a:pt x="648346" y="862064"/>
                </a:lnTo>
                <a:lnTo>
                  <a:pt x="583684" y="852478"/>
                </a:lnTo>
                <a:lnTo>
                  <a:pt x="521240" y="840404"/>
                </a:lnTo>
                <a:lnTo>
                  <a:pt x="461232" y="825956"/>
                </a:lnTo>
                <a:lnTo>
                  <a:pt x="403881" y="809246"/>
                </a:lnTo>
                <a:lnTo>
                  <a:pt x="349406" y="790386"/>
                </a:lnTo>
                <a:lnTo>
                  <a:pt x="298027" y="769490"/>
                </a:lnTo>
                <a:lnTo>
                  <a:pt x="249964" y="746669"/>
                </a:lnTo>
                <a:lnTo>
                  <a:pt x="205436" y="722037"/>
                </a:lnTo>
                <a:lnTo>
                  <a:pt x="164662" y="695705"/>
                </a:lnTo>
                <a:lnTo>
                  <a:pt x="127863" y="667787"/>
                </a:lnTo>
                <a:lnTo>
                  <a:pt x="95258" y="638394"/>
                </a:lnTo>
                <a:lnTo>
                  <a:pt x="67066" y="607640"/>
                </a:lnTo>
                <a:lnTo>
                  <a:pt x="43508" y="575637"/>
                </a:lnTo>
                <a:lnTo>
                  <a:pt x="11169" y="508335"/>
                </a:lnTo>
                <a:lnTo>
                  <a:pt x="0" y="437388"/>
                </a:lnTo>
                <a:close/>
              </a:path>
            </a:pathLst>
          </a:custGeom>
          <a:ln w="39624">
            <a:solidFill>
              <a:srgbClr val="99CC00"/>
            </a:solidFill>
          </a:ln>
        </p:spPr>
        <p:txBody>
          <a:bodyPr wrap="square" lIns="0" tIns="0" rIns="0" bIns="0" rtlCol="0"/>
          <a:lstStyle/>
          <a:p>
            <a:endParaRPr/>
          </a:p>
        </p:txBody>
      </p:sp>
      <p:sp>
        <p:nvSpPr>
          <p:cNvPr id="69" name="object 69"/>
          <p:cNvSpPr txBox="1"/>
          <p:nvPr/>
        </p:nvSpPr>
        <p:spPr>
          <a:xfrm>
            <a:off x="740460" y="5935127"/>
            <a:ext cx="1614170" cy="382905"/>
          </a:xfrm>
          <a:prstGeom prst="rect">
            <a:avLst/>
          </a:prstGeom>
        </p:spPr>
        <p:txBody>
          <a:bodyPr vert="horz" wrap="square" lIns="0" tIns="0" rIns="0" bIns="0" rtlCol="0">
            <a:spAutoFit/>
          </a:bodyPr>
          <a:lstStyle/>
          <a:p>
            <a:pPr marL="12700">
              <a:lnSpc>
                <a:spcPct val="100000"/>
              </a:lnSpc>
            </a:pPr>
            <a:r>
              <a:rPr sz="2800" b="1" dirty="0">
                <a:latin typeface="Rockwell Extra Bold"/>
                <a:cs typeface="Rockwell Extra Bold"/>
              </a:rPr>
              <a:t>T</a:t>
            </a:r>
            <a:r>
              <a:rPr sz="2400" dirty="0">
                <a:latin typeface="Times New Roman"/>
                <a:cs typeface="Times New Roman"/>
              </a:rPr>
              <a:t>im</a:t>
            </a:r>
            <a:r>
              <a:rPr sz="2400" spc="-5" dirty="0">
                <a:latin typeface="Times New Roman"/>
                <a:cs typeface="Times New Roman"/>
              </a:rPr>
              <a:t>e</a:t>
            </a:r>
            <a:r>
              <a:rPr sz="2400" spc="-10" dirty="0">
                <a:latin typeface="Times New Roman"/>
                <a:cs typeface="Times New Roman"/>
              </a:rPr>
              <a:t>-</a:t>
            </a:r>
            <a:r>
              <a:rPr sz="2400" spc="-5" dirty="0">
                <a:latin typeface="Times New Roman"/>
                <a:cs typeface="Times New Roman"/>
              </a:rPr>
              <a:t>bound</a:t>
            </a:r>
            <a:endParaRPr sz="2400">
              <a:latin typeface="Times New Roman"/>
              <a:cs typeface="Times New Roman"/>
            </a:endParaRPr>
          </a:p>
        </p:txBody>
      </p:sp>
      <p:sp>
        <p:nvSpPr>
          <p:cNvPr id="71" name="Rectangle 70"/>
          <p:cNvSpPr/>
          <p:nvPr/>
        </p:nvSpPr>
        <p:spPr>
          <a:xfrm>
            <a:off x="3054285" y="575418"/>
            <a:ext cx="6096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2000" b="1" i="0" u="none" strike="noStrike" kern="0" cap="none" spc="-20" normalizeH="0" baseline="0" noProof="0" dirty="0" smtClean="0">
                <a:ln>
                  <a:noFill/>
                </a:ln>
                <a:effectLst/>
                <a:uLnTx/>
                <a:uFillTx/>
                <a:ea typeface="+mj-ea"/>
                <a:cs typeface="Britannic Bold"/>
              </a:rPr>
              <a:t>S.M.A.R.</a:t>
            </a:r>
            <a:r>
              <a:rPr kumimoji="0" lang="id-ID" sz="2000" b="1" i="0" u="none" strike="noStrike" kern="0" cap="none" spc="-5" normalizeH="0" baseline="0" noProof="0" dirty="0" smtClean="0">
                <a:ln>
                  <a:noFill/>
                </a:ln>
                <a:effectLst/>
                <a:uLnTx/>
                <a:uFillTx/>
                <a:ea typeface="+mj-ea"/>
                <a:cs typeface="Britannic Bold"/>
              </a:rPr>
              <a:t>T</a:t>
            </a:r>
            <a:r>
              <a:rPr kumimoji="0" lang="id-ID" sz="2000" b="1" i="0" u="none" strike="noStrike" kern="0" cap="none" spc="-15" normalizeH="0" baseline="0" noProof="0" dirty="0" smtClean="0">
                <a:ln>
                  <a:noFill/>
                </a:ln>
                <a:effectLst/>
                <a:uLnTx/>
                <a:uFillTx/>
                <a:ea typeface="+mj-ea"/>
                <a:cs typeface="Britannic Bold"/>
              </a:rPr>
              <a:t>:</a:t>
            </a:r>
            <a:r>
              <a:rPr kumimoji="0" lang="id-ID" sz="2000" b="1" i="0" u="none" strike="noStrike" kern="0" cap="none" spc="-25" normalizeH="0" baseline="0" noProof="0" dirty="0" smtClean="0">
                <a:ln>
                  <a:noFill/>
                </a:ln>
                <a:effectLst/>
                <a:uLnTx/>
                <a:uFillTx/>
                <a:ea typeface="+mj-ea"/>
                <a:cs typeface="Britannic Bold"/>
              </a:rPr>
              <a:t> </a:t>
            </a:r>
            <a:r>
              <a:rPr kumimoji="0" lang="id-ID" sz="2000" b="1" i="0" u="none" strike="noStrike" kern="0" cap="none" spc="5" normalizeH="0" baseline="0" noProof="0" dirty="0" smtClean="0">
                <a:ln>
                  <a:noFill/>
                </a:ln>
                <a:effectLst/>
                <a:uLnTx/>
                <a:uFillTx/>
                <a:ea typeface="+mj-ea"/>
                <a:cs typeface="Britannic Bold"/>
              </a:rPr>
              <a:t>P</a:t>
            </a:r>
            <a:r>
              <a:rPr kumimoji="0" lang="id-ID" sz="2000" b="1" i="0" u="none" strike="noStrike" kern="0" cap="none" spc="-20" normalizeH="0" baseline="0" noProof="0" dirty="0" smtClean="0">
                <a:ln>
                  <a:noFill/>
                </a:ln>
                <a:effectLst/>
                <a:uLnTx/>
                <a:uFillTx/>
                <a:ea typeface="+mj-ea"/>
                <a:cs typeface="Britannic Bold"/>
              </a:rPr>
              <a:t>rinsip</a:t>
            </a:r>
            <a:r>
              <a:rPr kumimoji="0" lang="id-ID" sz="2000" b="1" i="0" u="none" strike="noStrike" kern="0" cap="none" spc="-30" normalizeH="0" baseline="0" noProof="0" dirty="0" smtClean="0">
                <a:ln>
                  <a:noFill/>
                </a:ln>
                <a:effectLst/>
                <a:uLnTx/>
                <a:uFillTx/>
                <a:ea typeface="+mj-ea"/>
                <a:cs typeface="Britannic Bold"/>
              </a:rPr>
              <a:t> </a:t>
            </a:r>
            <a:r>
              <a:rPr kumimoji="0" lang="id-ID" sz="2000" b="1" i="0" u="none" strike="noStrike" kern="0" cap="none" spc="-5" normalizeH="0" baseline="0" noProof="0" dirty="0" smtClean="0">
                <a:ln>
                  <a:noFill/>
                </a:ln>
                <a:effectLst/>
                <a:uLnTx/>
                <a:uFillTx/>
                <a:ea typeface="+mj-ea"/>
                <a:cs typeface="Britannic Bold"/>
              </a:rPr>
              <a:t>Me</a:t>
            </a:r>
            <a:r>
              <a:rPr kumimoji="0" lang="id-ID" sz="2000" b="1" i="0" u="none" strike="noStrike" kern="0" cap="none" spc="5" normalizeH="0" baseline="0" noProof="0" dirty="0" smtClean="0">
                <a:ln>
                  <a:noFill/>
                </a:ln>
                <a:effectLst/>
                <a:uLnTx/>
                <a:uFillTx/>
                <a:ea typeface="+mj-ea"/>
                <a:cs typeface="Britannic Bold"/>
              </a:rPr>
              <a:t>n</a:t>
            </a:r>
            <a:r>
              <a:rPr kumimoji="0" lang="id-ID" sz="2000" b="1" i="0" u="none" strike="noStrike" kern="0" cap="none" spc="-5" normalizeH="0" baseline="0" noProof="0" dirty="0" smtClean="0">
                <a:ln>
                  <a:noFill/>
                </a:ln>
                <a:effectLst/>
                <a:uLnTx/>
                <a:uFillTx/>
                <a:ea typeface="+mj-ea"/>
                <a:cs typeface="Britannic Bold"/>
              </a:rPr>
              <a:t>aka</a:t>
            </a:r>
            <a:r>
              <a:rPr kumimoji="0" lang="id-ID" sz="2000" b="1" i="0" u="none" strike="noStrike" kern="0" cap="none" spc="0" normalizeH="0" baseline="0" noProof="0" dirty="0" smtClean="0">
                <a:ln>
                  <a:noFill/>
                </a:ln>
                <a:effectLst/>
                <a:uLnTx/>
                <a:uFillTx/>
                <a:ea typeface="+mj-ea"/>
                <a:cs typeface="Britannic Bold"/>
              </a:rPr>
              <a:t>r</a:t>
            </a:r>
            <a:r>
              <a:rPr kumimoji="0" lang="id-ID" sz="2000" b="1" i="0" u="none" strike="noStrike" kern="0" cap="none" spc="5" normalizeH="0" baseline="0" noProof="0" dirty="0" smtClean="0">
                <a:ln>
                  <a:noFill/>
                </a:ln>
                <a:effectLst/>
                <a:uLnTx/>
                <a:uFillTx/>
                <a:ea typeface="+mj-ea"/>
                <a:cs typeface="Britannic Bold"/>
              </a:rPr>
              <a:t> </a:t>
            </a:r>
            <a:r>
              <a:rPr kumimoji="0" lang="id-ID" sz="2000" b="1" i="0" u="none" strike="noStrike" kern="0" cap="none" spc="-30" normalizeH="0" baseline="0" noProof="0" dirty="0" smtClean="0">
                <a:ln>
                  <a:noFill/>
                </a:ln>
                <a:effectLst/>
                <a:uLnTx/>
                <a:uFillTx/>
                <a:ea typeface="+mj-ea"/>
                <a:cs typeface="Britannic Bold"/>
              </a:rPr>
              <a:t>Ket</a:t>
            </a:r>
            <a:r>
              <a:rPr kumimoji="0" lang="id-ID" sz="2000" b="1" i="0" u="none" strike="noStrike" kern="0" cap="none" spc="-20" normalizeH="0" baseline="0" noProof="0" dirty="0" smtClean="0">
                <a:ln>
                  <a:noFill/>
                </a:ln>
                <a:effectLst/>
                <a:uLnTx/>
                <a:uFillTx/>
                <a:ea typeface="+mj-ea"/>
                <a:cs typeface="Britannic Bold"/>
              </a:rPr>
              <a:t>erc</a:t>
            </a:r>
            <a:r>
              <a:rPr kumimoji="0" lang="id-ID" sz="2000" b="1" i="0" u="none" strike="noStrike" kern="0" cap="none" spc="-45" normalizeH="0" baseline="0" noProof="0" dirty="0" smtClean="0">
                <a:ln>
                  <a:noFill/>
                </a:ln>
                <a:effectLst/>
                <a:uLnTx/>
                <a:uFillTx/>
                <a:ea typeface="+mj-ea"/>
                <a:cs typeface="Britannic Bold"/>
              </a:rPr>
              <a:t>a</a:t>
            </a:r>
            <a:r>
              <a:rPr kumimoji="0" lang="id-ID" sz="2000" b="1" i="0" u="none" strike="noStrike" kern="0" cap="none" spc="0" normalizeH="0" baseline="0" noProof="0" dirty="0" smtClean="0">
                <a:ln>
                  <a:noFill/>
                </a:ln>
                <a:effectLst/>
                <a:uLnTx/>
                <a:uFillTx/>
                <a:ea typeface="+mj-ea"/>
                <a:cs typeface="Britannic Bold"/>
              </a:rPr>
              <a:t>p</a:t>
            </a:r>
            <a:r>
              <a:rPr kumimoji="0" lang="id-ID" sz="2000" b="1" i="0" u="none" strike="noStrike" kern="0" cap="none" spc="-20" normalizeH="0" baseline="0" noProof="0" dirty="0" smtClean="0">
                <a:ln>
                  <a:noFill/>
                </a:ln>
                <a:effectLst/>
                <a:uLnTx/>
                <a:uFillTx/>
                <a:ea typeface="+mj-ea"/>
                <a:cs typeface="Britannic Bold"/>
              </a:rPr>
              <a:t>a</a:t>
            </a:r>
            <a:r>
              <a:rPr kumimoji="0" lang="id-ID" sz="2000" b="1" i="0" u="none" strike="noStrike" kern="0" cap="none" spc="0" normalizeH="0" baseline="0" noProof="0" dirty="0" smtClean="0">
                <a:ln>
                  <a:noFill/>
                </a:ln>
                <a:effectLst/>
                <a:uLnTx/>
                <a:uFillTx/>
                <a:ea typeface="+mj-ea"/>
                <a:cs typeface="Britannic Bold"/>
              </a:rPr>
              <a:t>i</a:t>
            </a:r>
            <a:r>
              <a:rPr kumimoji="0" lang="id-ID" sz="2000" b="1" i="0" u="none" strike="noStrike" kern="0" cap="none" spc="-15" normalizeH="0" baseline="0" noProof="0" dirty="0" smtClean="0">
                <a:ln>
                  <a:noFill/>
                </a:ln>
                <a:effectLst/>
                <a:uLnTx/>
                <a:uFillTx/>
                <a:ea typeface="+mj-ea"/>
                <a:cs typeface="Britannic Bold"/>
              </a:rPr>
              <a:t>a</a:t>
            </a:r>
            <a:r>
              <a:rPr kumimoji="0" lang="id-ID" sz="2000" b="1" i="0" u="none" strike="noStrike" kern="0" cap="none" spc="0" normalizeH="0" baseline="0" noProof="0" dirty="0" smtClean="0">
                <a:ln>
                  <a:noFill/>
                </a:ln>
                <a:effectLst/>
                <a:uLnTx/>
                <a:uFillTx/>
                <a:ea typeface="+mj-ea"/>
                <a:cs typeface="Britannic Bold"/>
              </a:rPr>
              <a:t>n</a:t>
            </a:r>
            <a:r>
              <a:rPr kumimoji="0" lang="id-ID" sz="2000" b="1" i="0" u="none" strike="noStrike" kern="0" cap="none" spc="30" normalizeH="0" baseline="0" noProof="0" dirty="0" smtClean="0">
                <a:ln>
                  <a:noFill/>
                </a:ln>
                <a:effectLst/>
                <a:uLnTx/>
                <a:uFillTx/>
                <a:ea typeface="+mj-ea"/>
                <a:cs typeface="Britannic Bold"/>
              </a:rPr>
              <a:t> </a:t>
            </a:r>
            <a:r>
              <a:rPr kumimoji="0" lang="id-ID" sz="2000" b="1" i="0" u="none" strike="noStrike" kern="0" cap="none" spc="0" normalizeH="0" baseline="0" noProof="0" dirty="0" smtClean="0">
                <a:ln>
                  <a:noFill/>
                </a:ln>
                <a:effectLst/>
                <a:uLnTx/>
                <a:uFillTx/>
                <a:ea typeface="+mj-ea"/>
                <a:cs typeface="Britannic Bold"/>
              </a:rPr>
              <a:t>CP</a:t>
            </a:r>
            <a:endParaRPr kumimoji="0" lang="id-ID" sz="2000" b="1"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3272800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714" cy="119557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512188" y="186853"/>
            <a:ext cx="9171940" cy="594330"/>
          </a:xfrm>
          <a:prstGeom prst="rect">
            <a:avLst/>
          </a:prstGeom>
        </p:spPr>
        <p:txBody>
          <a:bodyPr vert="horz" wrap="square" lIns="0" tIns="0" rIns="0" bIns="0" rtlCol="0">
            <a:spAutoFit/>
          </a:bodyPr>
          <a:lstStyle/>
          <a:p>
            <a:pPr marL="12700">
              <a:lnSpc>
                <a:spcPts val="5230"/>
              </a:lnSpc>
            </a:pPr>
            <a:r>
              <a:rPr lang="id-ID" sz="3200" b="1" spc="-30" dirty="0" smtClean="0">
                <a:solidFill>
                  <a:srgbClr val="FFFFFF"/>
                </a:solidFill>
                <a:cs typeface="Britannic Bold"/>
              </a:rPr>
              <a:t>Pr</a:t>
            </a:r>
            <a:r>
              <a:rPr lang="id-ID" sz="3200" b="1" spc="-35" dirty="0" smtClean="0">
                <a:solidFill>
                  <a:srgbClr val="FFFFFF"/>
                </a:solidFill>
                <a:cs typeface="Britannic Bold"/>
              </a:rPr>
              <a:t>i</a:t>
            </a:r>
            <a:r>
              <a:rPr lang="id-ID" sz="3200" b="1" spc="-30" dirty="0" smtClean="0">
                <a:solidFill>
                  <a:srgbClr val="FFFFFF"/>
                </a:solidFill>
                <a:cs typeface="Britannic Bold"/>
              </a:rPr>
              <a:t>n</a:t>
            </a:r>
            <a:r>
              <a:rPr lang="id-ID" sz="3200" b="1" spc="-40" dirty="0" smtClean="0">
                <a:solidFill>
                  <a:srgbClr val="FFFFFF"/>
                </a:solidFill>
                <a:cs typeface="Britannic Bold"/>
              </a:rPr>
              <a:t>s</a:t>
            </a:r>
            <a:r>
              <a:rPr lang="id-ID" sz="3200" b="1" spc="-20" dirty="0" smtClean="0">
                <a:solidFill>
                  <a:srgbClr val="FFFFFF"/>
                </a:solidFill>
                <a:cs typeface="Britannic Bold"/>
              </a:rPr>
              <a:t>ip</a:t>
            </a:r>
            <a:r>
              <a:rPr lang="id-ID" sz="3200" b="1" spc="65" dirty="0" smtClean="0">
                <a:solidFill>
                  <a:srgbClr val="FFFFFF"/>
                </a:solidFill>
                <a:cs typeface="Britannic Bold"/>
              </a:rPr>
              <a:t> </a:t>
            </a:r>
            <a:r>
              <a:rPr lang="id-ID" sz="3200" b="1" spc="-25" dirty="0" smtClean="0">
                <a:solidFill>
                  <a:srgbClr val="FFFFFF"/>
                </a:solidFill>
                <a:cs typeface="Britannic Bold"/>
              </a:rPr>
              <a:t>P</a:t>
            </a:r>
            <a:r>
              <a:rPr lang="id-ID" sz="3200" b="1" spc="-45" dirty="0" smtClean="0">
                <a:solidFill>
                  <a:srgbClr val="FFFFFF"/>
                </a:solidFill>
                <a:cs typeface="Britannic Bold"/>
              </a:rPr>
              <a:t>e</a:t>
            </a:r>
            <a:r>
              <a:rPr lang="id-ID" sz="3200" b="1" spc="-30" dirty="0" smtClean="0">
                <a:solidFill>
                  <a:srgbClr val="FFFFFF"/>
                </a:solidFill>
                <a:cs typeface="Britannic Bold"/>
              </a:rPr>
              <a:t>nul</a:t>
            </a:r>
            <a:r>
              <a:rPr lang="id-ID" sz="3200" b="1" spc="-15" dirty="0" smtClean="0">
                <a:solidFill>
                  <a:srgbClr val="FFFFFF"/>
                </a:solidFill>
                <a:cs typeface="Britannic Bold"/>
              </a:rPr>
              <a:t>i</a:t>
            </a:r>
            <a:r>
              <a:rPr lang="id-ID" sz="3200" b="1" spc="-45" dirty="0" smtClean="0">
                <a:solidFill>
                  <a:srgbClr val="FFFFFF"/>
                </a:solidFill>
                <a:cs typeface="Britannic Bold"/>
              </a:rPr>
              <a:t>s</a:t>
            </a:r>
            <a:r>
              <a:rPr lang="id-ID" sz="3200" b="1" spc="-30" dirty="0" smtClean="0">
                <a:solidFill>
                  <a:srgbClr val="FFFFFF"/>
                </a:solidFill>
                <a:cs typeface="Britannic Bold"/>
              </a:rPr>
              <a:t>a</a:t>
            </a:r>
            <a:r>
              <a:rPr lang="id-ID" sz="3200" b="1" spc="-25" dirty="0" smtClean="0">
                <a:solidFill>
                  <a:srgbClr val="FFFFFF"/>
                </a:solidFill>
                <a:cs typeface="Britannic Bold"/>
              </a:rPr>
              <a:t>n</a:t>
            </a:r>
            <a:r>
              <a:rPr lang="id-ID" sz="3200" b="1" spc="85" dirty="0" smtClean="0">
                <a:solidFill>
                  <a:srgbClr val="FFFFFF"/>
                </a:solidFill>
                <a:cs typeface="Britannic Bold"/>
              </a:rPr>
              <a:t> </a:t>
            </a:r>
            <a:r>
              <a:rPr lang="id-ID" sz="3200" b="1" spc="-35" dirty="0" smtClean="0">
                <a:solidFill>
                  <a:srgbClr val="FFFFFF"/>
                </a:solidFill>
                <a:cs typeface="Britannic Bold"/>
              </a:rPr>
              <a:t>CPM</a:t>
            </a:r>
            <a:r>
              <a:rPr lang="id-ID" sz="3200" b="1" spc="-30" dirty="0" smtClean="0">
                <a:solidFill>
                  <a:srgbClr val="FFFFFF"/>
                </a:solidFill>
                <a:cs typeface="Britannic Bold"/>
              </a:rPr>
              <a:t>K</a:t>
            </a:r>
            <a:r>
              <a:rPr lang="id-ID" sz="3200" b="1" spc="20" dirty="0" smtClean="0">
                <a:solidFill>
                  <a:srgbClr val="FFFFFF"/>
                </a:solidFill>
                <a:cs typeface="Britannic Bold"/>
              </a:rPr>
              <a:t> </a:t>
            </a:r>
            <a:r>
              <a:rPr lang="id-ID" sz="3200" b="1" spc="-30" dirty="0" smtClean="0">
                <a:solidFill>
                  <a:srgbClr val="FFFFFF"/>
                </a:solidFill>
                <a:cs typeface="Britannic Bold"/>
              </a:rPr>
              <a:t>&amp;</a:t>
            </a:r>
            <a:r>
              <a:rPr lang="id-ID" sz="3200" b="1" spc="10" dirty="0" smtClean="0">
                <a:solidFill>
                  <a:srgbClr val="FFFFFF"/>
                </a:solidFill>
                <a:cs typeface="Britannic Bold"/>
              </a:rPr>
              <a:t> </a:t>
            </a:r>
            <a:r>
              <a:rPr lang="id-ID" sz="3200" b="1" spc="-25" dirty="0" smtClean="0">
                <a:solidFill>
                  <a:srgbClr val="FFFFFF"/>
                </a:solidFill>
                <a:cs typeface="Britannic Bold"/>
              </a:rPr>
              <a:t>Su</a:t>
            </a:r>
            <a:r>
              <a:rPr lang="id-ID" sz="3200" b="1" spc="-35" dirty="0" smtClean="0">
                <a:solidFill>
                  <a:srgbClr val="FFFFFF"/>
                </a:solidFill>
                <a:cs typeface="Britannic Bold"/>
              </a:rPr>
              <a:t>b</a:t>
            </a:r>
            <a:r>
              <a:rPr lang="id-ID" sz="3200" b="1" spc="10" dirty="0" smtClean="0">
                <a:solidFill>
                  <a:srgbClr val="FFFFFF"/>
                </a:solidFill>
                <a:cs typeface="Britannic Bold"/>
              </a:rPr>
              <a:t>-</a:t>
            </a:r>
            <a:r>
              <a:rPr lang="id-ID" sz="3200" b="1" spc="-35" dirty="0" smtClean="0">
                <a:solidFill>
                  <a:srgbClr val="FFFFFF"/>
                </a:solidFill>
                <a:cs typeface="Britannic Bold"/>
              </a:rPr>
              <a:t>cpmk</a:t>
            </a:r>
            <a:endParaRPr lang="id-ID" sz="3200" b="1" dirty="0">
              <a:cs typeface="Britannic Bold"/>
            </a:endParaRPr>
          </a:p>
        </p:txBody>
      </p:sp>
      <p:sp>
        <p:nvSpPr>
          <p:cNvPr id="4" name="object 4"/>
          <p:cNvSpPr/>
          <p:nvPr/>
        </p:nvSpPr>
        <p:spPr>
          <a:xfrm>
            <a:off x="9826752" y="4172709"/>
            <a:ext cx="2271522" cy="2664714"/>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88235" y="2185906"/>
            <a:ext cx="10170917" cy="1538883"/>
          </a:xfrm>
          <a:prstGeom prst="rect">
            <a:avLst/>
          </a:prstGeom>
        </p:spPr>
        <p:txBody>
          <a:bodyPr vert="horz" wrap="square" lIns="0" tIns="0" rIns="0" bIns="0" rtlCol="0">
            <a:spAutoFit/>
          </a:bodyPr>
          <a:lstStyle/>
          <a:p>
            <a:pPr marL="12700" marR="5080">
              <a:lnSpc>
                <a:spcPct val="100000"/>
              </a:lnSpc>
            </a:pPr>
            <a:r>
              <a:rPr sz="2000" b="1" dirty="0">
                <a:solidFill>
                  <a:srgbClr val="0000CC"/>
                </a:solidFill>
                <a:cs typeface="Impact"/>
              </a:rPr>
              <a:t>B</a:t>
            </a:r>
            <a:r>
              <a:rPr sz="2000" b="1" spc="5" dirty="0">
                <a:solidFill>
                  <a:srgbClr val="0000CC"/>
                </a:solidFill>
                <a:cs typeface="Impact"/>
              </a:rPr>
              <a:t>e</a:t>
            </a:r>
            <a:r>
              <a:rPr sz="2000" b="1" spc="-15" dirty="0">
                <a:solidFill>
                  <a:srgbClr val="0000CC"/>
                </a:solidFill>
                <a:cs typeface="Impact"/>
              </a:rPr>
              <a:t>r</a:t>
            </a:r>
            <a:r>
              <a:rPr sz="2000" b="1" spc="-10" dirty="0">
                <a:solidFill>
                  <a:srgbClr val="0000CC"/>
                </a:solidFill>
                <a:cs typeface="Impact"/>
              </a:rPr>
              <a:t>o</a:t>
            </a:r>
            <a:r>
              <a:rPr sz="2000" b="1" spc="-35" dirty="0">
                <a:solidFill>
                  <a:srgbClr val="0000CC"/>
                </a:solidFill>
                <a:cs typeface="Impact"/>
              </a:rPr>
              <a:t>r</a:t>
            </a:r>
            <a:r>
              <a:rPr sz="2000" b="1" spc="-15" dirty="0">
                <a:solidFill>
                  <a:srgbClr val="0000CC"/>
                </a:solidFill>
                <a:cs typeface="Impact"/>
              </a:rPr>
              <a:t>ientasi</a:t>
            </a:r>
            <a:r>
              <a:rPr sz="2000" b="1" spc="-60" dirty="0">
                <a:solidFill>
                  <a:srgbClr val="0000CC"/>
                </a:solidFill>
                <a:cs typeface="Impact"/>
              </a:rPr>
              <a:t> </a:t>
            </a:r>
            <a:r>
              <a:rPr sz="2000" b="1" spc="5" dirty="0">
                <a:solidFill>
                  <a:srgbClr val="0000CC"/>
                </a:solidFill>
                <a:cs typeface="Impact"/>
              </a:rPr>
              <a:t>kep</a:t>
            </a:r>
            <a:r>
              <a:rPr sz="2000" b="1" spc="-20" dirty="0">
                <a:solidFill>
                  <a:srgbClr val="0000CC"/>
                </a:solidFill>
                <a:cs typeface="Impact"/>
              </a:rPr>
              <a:t>ada</a:t>
            </a:r>
            <a:r>
              <a:rPr sz="2000" b="1" spc="-55" dirty="0">
                <a:solidFill>
                  <a:srgbClr val="0000CC"/>
                </a:solidFill>
                <a:cs typeface="Impact"/>
              </a:rPr>
              <a:t> </a:t>
            </a:r>
            <a:r>
              <a:rPr sz="2000" b="1" dirty="0">
                <a:solidFill>
                  <a:srgbClr val="FF0000"/>
                </a:solidFill>
                <a:cs typeface="Impact"/>
              </a:rPr>
              <a:t>ma</a:t>
            </a:r>
            <a:r>
              <a:rPr sz="2000" b="1" spc="-20" dirty="0">
                <a:solidFill>
                  <a:srgbClr val="FF0000"/>
                </a:solidFill>
                <a:cs typeface="Impact"/>
              </a:rPr>
              <a:t>hasisw</a:t>
            </a:r>
            <a:r>
              <a:rPr sz="2000" b="1" dirty="0">
                <a:solidFill>
                  <a:srgbClr val="FF0000"/>
                </a:solidFill>
                <a:cs typeface="Impact"/>
              </a:rPr>
              <a:t>a</a:t>
            </a:r>
            <a:r>
              <a:rPr sz="2000" b="1" spc="-10" dirty="0">
                <a:cs typeface="Impact"/>
              </a:rPr>
              <a:t>,</a:t>
            </a:r>
            <a:r>
              <a:rPr sz="2000" b="1" spc="-65" dirty="0">
                <a:cs typeface="Impact"/>
              </a:rPr>
              <a:t> </a:t>
            </a:r>
            <a:r>
              <a:rPr sz="2000" b="1" dirty="0">
                <a:solidFill>
                  <a:srgbClr val="0000CC"/>
                </a:solidFill>
                <a:cs typeface="Impact"/>
              </a:rPr>
              <a:t>b</a:t>
            </a:r>
            <a:r>
              <a:rPr sz="2000" b="1" spc="-10" dirty="0">
                <a:solidFill>
                  <a:srgbClr val="0000CC"/>
                </a:solidFill>
                <a:cs typeface="Impact"/>
              </a:rPr>
              <a:t>u</a:t>
            </a:r>
            <a:r>
              <a:rPr sz="2000" b="1" spc="5" dirty="0">
                <a:solidFill>
                  <a:srgbClr val="0000CC"/>
                </a:solidFill>
                <a:cs typeface="Impact"/>
              </a:rPr>
              <a:t>k</a:t>
            </a:r>
            <a:r>
              <a:rPr sz="2000" b="1" spc="-20" dirty="0">
                <a:solidFill>
                  <a:srgbClr val="0000CC"/>
                </a:solidFill>
                <a:cs typeface="Impact"/>
              </a:rPr>
              <a:t>an</a:t>
            </a:r>
            <a:r>
              <a:rPr sz="2000" b="1" spc="-10" dirty="0">
                <a:solidFill>
                  <a:srgbClr val="0000CC"/>
                </a:solidFill>
                <a:cs typeface="Impact"/>
              </a:rPr>
              <a:t> </a:t>
            </a:r>
            <a:r>
              <a:rPr sz="2000" b="1" spc="5" dirty="0">
                <a:solidFill>
                  <a:srgbClr val="0000CC"/>
                </a:solidFill>
                <a:cs typeface="Impact"/>
              </a:rPr>
              <a:t>ke</a:t>
            </a:r>
            <a:r>
              <a:rPr sz="2000" b="1" spc="-25" dirty="0">
                <a:solidFill>
                  <a:srgbClr val="0000CC"/>
                </a:solidFill>
                <a:cs typeface="Impact"/>
              </a:rPr>
              <a:t>p</a:t>
            </a:r>
            <a:r>
              <a:rPr sz="2000" b="1" spc="-10" dirty="0">
                <a:solidFill>
                  <a:srgbClr val="0000CC"/>
                </a:solidFill>
                <a:cs typeface="Impact"/>
              </a:rPr>
              <a:t>a</a:t>
            </a:r>
            <a:r>
              <a:rPr sz="2000" b="1" spc="-20" dirty="0">
                <a:solidFill>
                  <a:srgbClr val="0000CC"/>
                </a:solidFill>
                <a:cs typeface="Impact"/>
              </a:rPr>
              <a:t>da</a:t>
            </a:r>
            <a:r>
              <a:rPr sz="2000" b="1" spc="-65" dirty="0">
                <a:solidFill>
                  <a:srgbClr val="0000CC"/>
                </a:solidFill>
                <a:cs typeface="Impact"/>
              </a:rPr>
              <a:t> </a:t>
            </a:r>
            <a:r>
              <a:rPr sz="2000" b="1" dirty="0">
                <a:solidFill>
                  <a:srgbClr val="FF0000"/>
                </a:solidFill>
                <a:cs typeface="Impact"/>
              </a:rPr>
              <a:t>d</a:t>
            </a:r>
            <a:r>
              <a:rPr sz="2000" b="1" spc="5" dirty="0">
                <a:solidFill>
                  <a:srgbClr val="FF0000"/>
                </a:solidFill>
                <a:cs typeface="Impact"/>
              </a:rPr>
              <a:t>o</a:t>
            </a:r>
            <a:r>
              <a:rPr sz="2000" b="1" spc="-20" dirty="0">
                <a:solidFill>
                  <a:srgbClr val="FF0000"/>
                </a:solidFill>
                <a:cs typeface="Impact"/>
              </a:rPr>
              <a:t>s</a:t>
            </a:r>
            <a:r>
              <a:rPr sz="2000" b="1" spc="-10" dirty="0">
                <a:solidFill>
                  <a:srgbClr val="FF0000"/>
                </a:solidFill>
                <a:cs typeface="Impact"/>
              </a:rPr>
              <a:t>e</a:t>
            </a:r>
            <a:r>
              <a:rPr sz="2000" b="1" spc="-20" dirty="0">
                <a:solidFill>
                  <a:srgbClr val="FF0000"/>
                </a:solidFill>
                <a:cs typeface="Impact"/>
              </a:rPr>
              <a:t>n</a:t>
            </a:r>
            <a:r>
              <a:rPr sz="2000" b="1" spc="-40" dirty="0">
                <a:solidFill>
                  <a:srgbClr val="FF0000"/>
                </a:solidFill>
                <a:cs typeface="Impact"/>
              </a:rPr>
              <a:t> </a:t>
            </a:r>
            <a:r>
              <a:rPr sz="2000" b="1" spc="5" dirty="0">
                <a:solidFill>
                  <a:srgbClr val="0000CC"/>
                </a:solidFill>
                <a:cs typeface="Impact"/>
              </a:rPr>
              <a:t>a</a:t>
            </a:r>
            <a:r>
              <a:rPr sz="2000" b="1" spc="-15" dirty="0">
                <a:solidFill>
                  <a:srgbClr val="0000CC"/>
                </a:solidFill>
                <a:cs typeface="Impact"/>
              </a:rPr>
              <a:t>t</a:t>
            </a:r>
            <a:r>
              <a:rPr sz="2000" b="1" spc="-10" dirty="0">
                <a:solidFill>
                  <a:srgbClr val="0000CC"/>
                </a:solidFill>
                <a:cs typeface="Impact"/>
              </a:rPr>
              <a:t>a</a:t>
            </a:r>
            <a:r>
              <a:rPr sz="2000" b="1" spc="-20" dirty="0">
                <a:solidFill>
                  <a:srgbClr val="0000CC"/>
                </a:solidFill>
                <a:cs typeface="Impact"/>
              </a:rPr>
              <a:t>u</a:t>
            </a:r>
            <a:r>
              <a:rPr sz="2000" b="1" spc="-40" dirty="0">
                <a:solidFill>
                  <a:srgbClr val="0000CC"/>
                </a:solidFill>
                <a:cs typeface="Impact"/>
              </a:rPr>
              <a:t> </a:t>
            </a:r>
            <a:r>
              <a:rPr sz="2000" b="1" spc="5" dirty="0">
                <a:solidFill>
                  <a:srgbClr val="FF0000"/>
                </a:solidFill>
                <a:cs typeface="Impact"/>
              </a:rPr>
              <a:t>ma</a:t>
            </a:r>
            <a:r>
              <a:rPr sz="2000" b="1" spc="-15" dirty="0">
                <a:solidFill>
                  <a:srgbClr val="FF0000"/>
                </a:solidFill>
                <a:cs typeface="Impact"/>
              </a:rPr>
              <a:t>ta</a:t>
            </a:r>
            <a:r>
              <a:rPr sz="2000" b="1" spc="-65" dirty="0">
                <a:solidFill>
                  <a:srgbClr val="FF0000"/>
                </a:solidFill>
                <a:cs typeface="Impact"/>
              </a:rPr>
              <a:t> </a:t>
            </a:r>
            <a:r>
              <a:rPr sz="2000" b="1" spc="5" dirty="0">
                <a:solidFill>
                  <a:srgbClr val="FF0000"/>
                </a:solidFill>
                <a:cs typeface="Impact"/>
              </a:rPr>
              <a:t>k</a:t>
            </a:r>
            <a:r>
              <a:rPr sz="2000" b="1" spc="-10" dirty="0">
                <a:solidFill>
                  <a:srgbClr val="FF0000"/>
                </a:solidFill>
                <a:cs typeface="Impact"/>
              </a:rPr>
              <a:t>uli</a:t>
            </a:r>
            <a:r>
              <a:rPr sz="2000" b="1" spc="5" dirty="0">
                <a:solidFill>
                  <a:srgbClr val="FF0000"/>
                </a:solidFill>
                <a:cs typeface="Impact"/>
              </a:rPr>
              <a:t>a</a:t>
            </a:r>
            <a:r>
              <a:rPr sz="2000" b="1" spc="-5" dirty="0">
                <a:solidFill>
                  <a:srgbClr val="FF0000"/>
                </a:solidFill>
                <a:cs typeface="Impact"/>
              </a:rPr>
              <a:t>h</a:t>
            </a:r>
            <a:r>
              <a:rPr sz="2000" b="1" spc="-10" dirty="0">
                <a:solidFill>
                  <a:srgbClr val="FF0000"/>
                </a:solidFill>
                <a:cs typeface="Impact"/>
              </a:rPr>
              <a:t>;</a:t>
            </a:r>
            <a:endParaRPr sz="2000" dirty="0">
              <a:cs typeface="Impact"/>
            </a:endParaRPr>
          </a:p>
          <a:p>
            <a:pPr>
              <a:lnSpc>
                <a:spcPct val="100000"/>
              </a:lnSpc>
              <a:spcBef>
                <a:spcPts val="9"/>
              </a:spcBef>
            </a:pPr>
            <a:endParaRPr sz="2000" dirty="0">
              <a:cs typeface="Times New Roman"/>
            </a:endParaRPr>
          </a:p>
          <a:p>
            <a:pPr marL="12700" marR="1061085">
              <a:lnSpc>
                <a:spcPct val="100000"/>
              </a:lnSpc>
              <a:tabLst>
                <a:tab pos="1341755" algn="l"/>
              </a:tabLst>
            </a:pPr>
            <a:r>
              <a:rPr sz="2000" b="1" dirty="0">
                <a:solidFill>
                  <a:srgbClr val="0000CC"/>
                </a:solidFill>
                <a:cs typeface="Impact"/>
              </a:rPr>
              <a:t>B</a:t>
            </a:r>
            <a:r>
              <a:rPr sz="2000" b="1" spc="5" dirty="0">
                <a:solidFill>
                  <a:srgbClr val="0000CC"/>
                </a:solidFill>
                <a:cs typeface="Impact"/>
              </a:rPr>
              <a:t>e</a:t>
            </a:r>
            <a:r>
              <a:rPr sz="2000" b="1" spc="-15" dirty="0">
                <a:solidFill>
                  <a:srgbClr val="0000CC"/>
                </a:solidFill>
                <a:cs typeface="Impact"/>
              </a:rPr>
              <a:t>r</a:t>
            </a:r>
            <a:r>
              <a:rPr sz="2000" b="1" spc="-10" dirty="0">
                <a:solidFill>
                  <a:srgbClr val="0000CC"/>
                </a:solidFill>
                <a:cs typeface="Impact"/>
              </a:rPr>
              <a:t>o</a:t>
            </a:r>
            <a:r>
              <a:rPr sz="2000" b="1" spc="-20" dirty="0">
                <a:solidFill>
                  <a:srgbClr val="0000CC"/>
                </a:solidFill>
                <a:cs typeface="Impact"/>
              </a:rPr>
              <a:t>r</a:t>
            </a:r>
            <a:r>
              <a:rPr sz="2000" b="1" dirty="0">
                <a:solidFill>
                  <a:srgbClr val="0000CC"/>
                </a:solidFill>
                <a:cs typeface="Impact"/>
              </a:rPr>
              <a:t>ienta</a:t>
            </a:r>
            <a:r>
              <a:rPr sz="2000" b="1" spc="10" dirty="0">
                <a:solidFill>
                  <a:srgbClr val="0000CC"/>
                </a:solidFill>
                <a:cs typeface="Impact"/>
              </a:rPr>
              <a:t>s</a:t>
            </a:r>
            <a:r>
              <a:rPr sz="2000" b="1" dirty="0">
                <a:solidFill>
                  <a:srgbClr val="0000CC"/>
                </a:solidFill>
                <a:cs typeface="Impact"/>
              </a:rPr>
              <a:t>i</a:t>
            </a:r>
            <a:r>
              <a:rPr sz="2000" b="1" spc="-75" dirty="0">
                <a:solidFill>
                  <a:srgbClr val="0000CC"/>
                </a:solidFill>
                <a:cs typeface="Impact"/>
              </a:rPr>
              <a:t> </a:t>
            </a:r>
            <a:r>
              <a:rPr sz="2000" b="1" spc="5" dirty="0">
                <a:solidFill>
                  <a:srgbClr val="0000CC"/>
                </a:solidFill>
                <a:cs typeface="Impact"/>
              </a:rPr>
              <a:t>ke</a:t>
            </a:r>
            <a:r>
              <a:rPr sz="2000" b="1" dirty="0">
                <a:solidFill>
                  <a:srgbClr val="0000CC"/>
                </a:solidFill>
                <a:cs typeface="Impact"/>
              </a:rPr>
              <a:t>pada</a:t>
            </a:r>
            <a:r>
              <a:rPr sz="2000" b="1" spc="-55" dirty="0">
                <a:solidFill>
                  <a:srgbClr val="0000CC"/>
                </a:solidFill>
                <a:cs typeface="Impact"/>
              </a:rPr>
              <a:t> </a:t>
            </a:r>
            <a:r>
              <a:rPr sz="2000" b="1" spc="25" dirty="0">
                <a:solidFill>
                  <a:srgbClr val="FF0000"/>
                </a:solidFill>
                <a:cs typeface="Impact"/>
              </a:rPr>
              <a:t>ha</a:t>
            </a:r>
            <a:r>
              <a:rPr sz="2000" b="1" dirty="0">
                <a:solidFill>
                  <a:srgbClr val="FF0000"/>
                </a:solidFill>
                <a:cs typeface="Impact"/>
              </a:rPr>
              <a:t>sil</a:t>
            </a:r>
            <a:r>
              <a:rPr sz="2000" b="1" spc="-55" dirty="0">
                <a:solidFill>
                  <a:srgbClr val="FF0000"/>
                </a:solidFill>
                <a:cs typeface="Impact"/>
              </a:rPr>
              <a:t> </a:t>
            </a:r>
            <a:r>
              <a:rPr sz="2000" b="1" spc="-5" dirty="0">
                <a:solidFill>
                  <a:srgbClr val="FF0000"/>
                </a:solidFill>
                <a:cs typeface="Impact"/>
              </a:rPr>
              <a:t>b</a:t>
            </a:r>
            <a:r>
              <a:rPr sz="2000" b="1" spc="5" dirty="0">
                <a:solidFill>
                  <a:srgbClr val="FF0000"/>
                </a:solidFill>
                <a:cs typeface="Impact"/>
              </a:rPr>
              <a:t>e</a:t>
            </a:r>
            <a:r>
              <a:rPr sz="2000" b="1" dirty="0">
                <a:solidFill>
                  <a:srgbClr val="FF0000"/>
                </a:solidFill>
                <a:cs typeface="Impact"/>
              </a:rPr>
              <a:t>laj</a:t>
            </a:r>
            <a:r>
              <a:rPr sz="2000" b="1" spc="10" dirty="0">
                <a:solidFill>
                  <a:srgbClr val="FF0000"/>
                </a:solidFill>
                <a:cs typeface="Impact"/>
              </a:rPr>
              <a:t>a</a:t>
            </a:r>
            <a:r>
              <a:rPr sz="2000" b="1" spc="-245" dirty="0">
                <a:solidFill>
                  <a:srgbClr val="FF0000"/>
                </a:solidFill>
                <a:cs typeface="Impact"/>
              </a:rPr>
              <a:t>r</a:t>
            </a:r>
            <a:r>
              <a:rPr sz="2000" b="1" dirty="0">
                <a:cs typeface="Impact"/>
              </a:rPr>
              <a:t>, </a:t>
            </a:r>
            <a:r>
              <a:rPr sz="2000" b="1" spc="-5" dirty="0" err="1" smtClean="0">
                <a:solidFill>
                  <a:srgbClr val="0000CC"/>
                </a:solidFill>
                <a:cs typeface="Impact"/>
              </a:rPr>
              <a:t>b</a:t>
            </a:r>
            <a:r>
              <a:rPr sz="2000" b="1" spc="-15" dirty="0" err="1" smtClean="0">
                <a:solidFill>
                  <a:srgbClr val="0000CC"/>
                </a:solidFill>
                <a:cs typeface="Impact"/>
              </a:rPr>
              <a:t>u</a:t>
            </a:r>
            <a:r>
              <a:rPr sz="2000" b="1" spc="5" dirty="0" err="1" smtClean="0">
                <a:solidFill>
                  <a:srgbClr val="0000CC"/>
                </a:solidFill>
                <a:cs typeface="Impact"/>
              </a:rPr>
              <a:t>k</a:t>
            </a:r>
            <a:r>
              <a:rPr sz="2000" b="1" dirty="0" err="1" smtClean="0">
                <a:solidFill>
                  <a:srgbClr val="0000CC"/>
                </a:solidFill>
                <a:cs typeface="Impact"/>
              </a:rPr>
              <a:t>an</a:t>
            </a:r>
            <a:r>
              <a:rPr sz="2000" b="1" dirty="0" smtClean="0">
                <a:solidFill>
                  <a:srgbClr val="0000CC"/>
                </a:solidFill>
                <a:cs typeface="Impact"/>
              </a:rPr>
              <a:t> </a:t>
            </a:r>
            <a:r>
              <a:rPr sz="2000" b="1" spc="5" dirty="0" err="1" smtClean="0">
                <a:solidFill>
                  <a:srgbClr val="0000CC"/>
                </a:solidFill>
                <a:cs typeface="Impact"/>
              </a:rPr>
              <a:t>ke</a:t>
            </a:r>
            <a:r>
              <a:rPr sz="2000" b="1" spc="-25" dirty="0" err="1" smtClean="0">
                <a:solidFill>
                  <a:srgbClr val="0000CC"/>
                </a:solidFill>
                <a:cs typeface="Impact"/>
              </a:rPr>
              <a:t>pad</a:t>
            </a:r>
            <a:r>
              <a:rPr sz="2000" b="1" spc="-20" dirty="0" err="1" smtClean="0">
                <a:solidFill>
                  <a:srgbClr val="0000CC"/>
                </a:solidFill>
                <a:cs typeface="Impact"/>
              </a:rPr>
              <a:t>a</a:t>
            </a:r>
            <a:r>
              <a:rPr sz="2000" b="1" spc="-60" dirty="0" smtClean="0">
                <a:solidFill>
                  <a:srgbClr val="0000CC"/>
                </a:solidFill>
                <a:cs typeface="Impact"/>
              </a:rPr>
              <a:t> </a:t>
            </a:r>
            <a:r>
              <a:rPr sz="2000" b="1" dirty="0">
                <a:solidFill>
                  <a:srgbClr val="FF0000"/>
                </a:solidFill>
                <a:cs typeface="Impact"/>
              </a:rPr>
              <a:t>p</a:t>
            </a:r>
            <a:r>
              <a:rPr sz="2000" b="1" spc="25" dirty="0">
                <a:solidFill>
                  <a:srgbClr val="FF0000"/>
                </a:solidFill>
                <a:cs typeface="Impact"/>
              </a:rPr>
              <a:t>r</a:t>
            </a:r>
            <a:r>
              <a:rPr sz="2000" b="1" spc="-25" dirty="0">
                <a:solidFill>
                  <a:srgbClr val="FF0000"/>
                </a:solidFill>
                <a:cs typeface="Impact"/>
              </a:rPr>
              <a:t>o</a:t>
            </a:r>
            <a:r>
              <a:rPr sz="2000" b="1" spc="-10" dirty="0">
                <a:solidFill>
                  <a:srgbClr val="FF0000"/>
                </a:solidFill>
                <a:cs typeface="Impact"/>
              </a:rPr>
              <a:t>s</a:t>
            </a:r>
            <a:r>
              <a:rPr sz="2000" b="1" spc="-25" dirty="0">
                <a:solidFill>
                  <a:srgbClr val="FF0000"/>
                </a:solidFill>
                <a:cs typeface="Impact"/>
              </a:rPr>
              <a:t>e</a:t>
            </a:r>
            <a:r>
              <a:rPr sz="2000" b="1" spc="-20" dirty="0">
                <a:solidFill>
                  <a:srgbClr val="FF0000"/>
                </a:solidFill>
                <a:cs typeface="Impact"/>
              </a:rPr>
              <a:t>s</a:t>
            </a:r>
            <a:r>
              <a:rPr sz="2000" b="1" spc="-55" dirty="0">
                <a:solidFill>
                  <a:srgbClr val="FF0000"/>
                </a:solidFill>
                <a:cs typeface="Impact"/>
              </a:rPr>
              <a:t> </a:t>
            </a:r>
            <a:r>
              <a:rPr sz="2000" b="1" spc="-5" dirty="0">
                <a:solidFill>
                  <a:srgbClr val="FF0000"/>
                </a:solidFill>
                <a:cs typeface="Impact"/>
              </a:rPr>
              <a:t>b</a:t>
            </a:r>
            <a:r>
              <a:rPr sz="2000" b="1" spc="5" dirty="0">
                <a:solidFill>
                  <a:srgbClr val="FF0000"/>
                </a:solidFill>
                <a:cs typeface="Impact"/>
              </a:rPr>
              <a:t>e</a:t>
            </a:r>
            <a:r>
              <a:rPr sz="2000" b="1" dirty="0">
                <a:solidFill>
                  <a:srgbClr val="FF0000"/>
                </a:solidFill>
                <a:cs typeface="Impact"/>
              </a:rPr>
              <a:t>l</a:t>
            </a:r>
            <a:r>
              <a:rPr sz="2000" b="1" spc="25" dirty="0">
                <a:solidFill>
                  <a:srgbClr val="FF0000"/>
                </a:solidFill>
                <a:cs typeface="Impact"/>
              </a:rPr>
              <a:t>a</a:t>
            </a:r>
            <a:r>
              <a:rPr sz="2000" b="1" spc="-35" dirty="0">
                <a:solidFill>
                  <a:srgbClr val="FF0000"/>
                </a:solidFill>
                <a:cs typeface="Impact"/>
              </a:rPr>
              <a:t>j</a:t>
            </a:r>
            <a:r>
              <a:rPr sz="2000" b="1" dirty="0">
                <a:solidFill>
                  <a:srgbClr val="FF0000"/>
                </a:solidFill>
                <a:cs typeface="Impact"/>
              </a:rPr>
              <a:t>a</a:t>
            </a:r>
            <a:r>
              <a:rPr sz="2000" b="1" spc="25" dirty="0">
                <a:solidFill>
                  <a:srgbClr val="FF0000"/>
                </a:solidFill>
                <a:cs typeface="Impact"/>
              </a:rPr>
              <a:t>r</a:t>
            </a:r>
            <a:r>
              <a:rPr sz="2000" b="1" spc="-10" dirty="0">
                <a:solidFill>
                  <a:srgbClr val="FF6600"/>
                </a:solidFill>
                <a:cs typeface="Impact"/>
              </a:rPr>
              <a:t>;</a:t>
            </a:r>
            <a:endParaRPr sz="2000" dirty="0">
              <a:cs typeface="Impact"/>
            </a:endParaRPr>
          </a:p>
          <a:p>
            <a:pPr>
              <a:lnSpc>
                <a:spcPct val="100000"/>
              </a:lnSpc>
              <a:spcBef>
                <a:spcPts val="12"/>
              </a:spcBef>
            </a:pPr>
            <a:endParaRPr sz="2000" dirty="0">
              <a:cs typeface="Times New Roman"/>
            </a:endParaRPr>
          </a:p>
          <a:p>
            <a:pPr marL="12700" marR="107314">
              <a:lnSpc>
                <a:spcPct val="100000"/>
              </a:lnSpc>
            </a:pPr>
            <a:r>
              <a:rPr sz="2000" b="1" dirty="0">
                <a:solidFill>
                  <a:srgbClr val="0000FF"/>
                </a:solidFill>
                <a:cs typeface="Impact"/>
              </a:rPr>
              <a:t>D</a:t>
            </a:r>
            <a:r>
              <a:rPr sz="2000" b="1" spc="5" dirty="0">
                <a:solidFill>
                  <a:srgbClr val="0000FF"/>
                </a:solidFill>
                <a:cs typeface="Impact"/>
              </a:rPr>
              <a:t>a</a:t>
            </a:r>
            <a:r>
              <a:rPr sz="2000" b="1" spc="-25" dirty="0">
                <a:solidFill>
                  <a:srgbClr val="0000FF"/>
                </a:solidFill>
                <a:cs typeface="Impact"/>
              </a:rPr>
              <a:t>p</a:t>
            </a:r>
            <a:r>
              <a:rPr sz="2000" b="1" spc="-10" dirty="0">
                <a:solidFill>
                  <a:srgbClr val="0000FF"/>
                </a:solidFill>
                <a:cs typeface="Impact"/>
              </a:rPr>
              <a:t>a</a:t>
            </a:r>
            <a:r>
              <a:rPr sz="2000" b="1" spc="-15" dirty="0">
                <a:solidFill>
                  <a:srgbClr val="0000FF"/>
                </a:solidFill>
                <a:cs typeface="Impact"/>
              </a:rPr>
              <a:t>t</a:t>
            </a:r>
            <a:r>
              <a:rPr sz="2000" b="1" spc="-70" dirty="0">
                <a:solidFill>
                  <a:srgbClr val="0000FF"/>
                </a:solidFill>
                <a:cs typeface="Impact"/>
              </a:rPr>
              <a:t> </a:t>
            </a:r>
            <a:r>
              <a:rPr sz="2000" b="1" dirty="0">
                <a:solidFill>
                  <a:srgbClr val="FF0000"/>
                </a:solidFill>
                <a:cs typeface="Impact"/>
              </a:rPr>
              <a:t>d</a:t>
            </a:r>
            <a:r>
              <a:rPr sz="2000" b="1" spc="-10" dirty="0">
                <a:solidFill>
                  <a:srgbClr val="FF0000"/>
                </a:solidFill>
                <a:cs typeface="Impact"/>
              </a:rPr>
              <a:t>i</a:t>
            </a:r>
            <a:r>
              <a:rPr sz="2000" b="1" dirty="0">
                <a:solidFill>
                  <a:srgbClr val="FF0000"/>
                </a:solidFill>
                <a:cs typeface="Impact"/>
              </a:rPr>
              <a:t>d</a:t>
            </a:r>
            <a:r>
              <a:rPr sz="2000" b="1" spc="10" dirty="0">
                <a:solidFill>
                  <a:srgbClr val="FF0000"/>
                </a:solidFill>
                <a:cs typeface="Impact"/>
              </a:rPr>
              <a:t>e</a:t>
            </a:r>
            <a:r>
              <a:rPr sz="2000" b="1" spc="-30" dirty="0">
                <a:solidFill>
                  <a:srgbClr val="FF0000"/>
                </a:solidFill>
                <a:cs typeface="Impact"/>
              </a:rPr>
              <a:t>m</a:t>
            </a:r>
            <a:r>
              <a:rPr sz="2000" b="1" spc="-5" dirty="0">
                <a:solidFill>
                  <a:srgbClr val="FF0000"/>
                </a:solidFill>
                <a:cs typeface="Impact"/>
              </a:rPr>
              <a:t>o</a:t>
            </a:r>
            <a:r>
              <a:rPr sz="2000" b="1" spc="-15" dirty="0">
                <a:solidFill>
                  <a:srgbClr val="FF0000"/>
                </a:solidFill>
                <a:cs typeface="Impact"/>
              </a:rPr>
              <a:t>ntrasi</a:t>
            </a:r>
            <a:r>
              <a:rPr sz="2000" b="1" spc="-5" dirty="0">
                <a:solidFill>
                  <a:srgbClr val="FF0000"/>
                </a:solidFill>
                <a:cs typeface="Impact"/>
              </a:rPr>
              <a:t>k</a:t>
            </a:r>
            <a:r>
              <a:rPr sz="2000" b="1" spc="-15" dirty="0">
                <a:solidFill>
                  <a:srgbClr val="FF0000"/>
                </a:solidFill>
                <a:cs typeface="Impact"/>
              </a:rPr>
              <a:t>a</a:t>
            </a:r>
            <a:r>
              <a:rPr sz="2000" b="1" spc="-20" dirty="0">
                <a:solidFill>
                  <a:srgbClr val="FF0000"/>
                </a:solidFill>
                <a:cs typeface="Impact"/>
              </a:rPr>
              <a:t>n</a:t>
            </a:r>
            <a:r>
              <a:rPr sz="2000" b="1" spc="-75" dirty="0">
                <a:solidFill>
                  <a:srgbClr val="FF0000"/>
                </a:solidFill>
                <a:cs typeface="Impact"/>
              </a:rPr>
              <a:t> </a:t>
            </a:r>
            <a:r>
              <a:rPr sz="2000" b="1" spc="5" dirty="0">
                <a:solidFill>
                  <a:srgbClr val="0000FF"/>
                </a:solidFill>
                <a:cs typeface="Impact"/>
              </a:rPr>
              <a:t>o</a:t>
            </a:r>
            <a:r>
              <a:rPr sz="2000" b="1" spc="-10" dirty="0">
                <a:solidFill>
                  <a:srgbClr val="0000FF"/>
                </a:solidFill>
                <a:cs typeface="Impact"/>
              </a:rPr>
              <a:t>l</a:t>
            </a:r>
            <a:r>
              <a:rPr sz="2000" b="1" dirty="0">
                <a:solidFill>
                  <a:srgbClr val="0000FF"/>
                </a:solidFill>
                <a:cs typeface="Impact"/>
              </a:rPr>
              <a:t>e</a:t>
            </a:r>
            <a:r>
              <a:rPr sz="2000" b="1" spc="-20" dirty="0">
                <a:solidFill>
                  <a:srgbClr val="0000FF"/>
                </a:solidFill>
                <a:cs typeface="Impact"/>
              </a:rPr>
              <a:t>h</a:t>
            </a:r>
            <a:r>
              <a:rPr sz="2000" b="1" spc="-10" dirty="0">
                <a:solidFill>
                  <a:srgbClr val="0000FF"/>
                </a:solidFill>
                <a:cs typeface="Impact"/>
              </a:rPr>
              <a:t> </a:t>
            </a:r>
            <a:r>
              <a:rPr sz="2000" b="1" spc="25" dirty="0">
                <a:solidFill>
                  <a:srgbClr val="0000FF"/>
                </a:solidFill>
                <a:cs typeface="Impact"/>
              </a:rPr>
              <a:t>ma</a:t>
            </a:r>
            <a:r>
              <a:rPr sz="2000" b="1" dirty="0">
                <a:solidFill>
                  <a:srgbClr val="0000FF"/>
                </a:solidFill>
                <a:cs typeface="Impact"/>
              </a:rPr>
              <a:t>hasiswa</a:t>
            </a:r>
            <a:r>
              <a:rPr sz="2000" b="1" spc="-50" dirty="0">
                <a:solidFill>
                  <a:srgbClr val="0000FF"/>
                </a:solidFill>
                <a:cs typeface="Impact"/>
              </a:rPr>
              <a:t> </a:t>
            </a:r>
            <a:r>
              <a:rPr sz="2000" b="1" spc="5" dirty="0">
                <a:solidFill>
                  <a:srgbClr val="0000FF"/>
                </a:solidFill>
                <a:cs typeface="Impact"/>
              </a:rPr>
              <a:t>p</a:t>
            </a:r>
            <a:r>
              <a:rPr sz="2000" b="1" spc="-20" dirty="0">
                <a:solidFill>
                  <a:srgbClr val="0000FF"/>
                </a:solidFill>
                <a:cs typeface="Impact"/>
              </a:rPr>
              <a:t>d</a:t>
            </a:r>
            <a:r>
              <a:rPr sz="2000" b="1" spc="-15" dirty="0">
                <a:solidFill>
                  <a:srgbClr val="0000FF"/>
                </a:solidFill>
                <a:cs typeface="Impact"/>
              </a:rPr>
              <a:t> </a:t>
            </a:r>
            <a:r>
              <a:rPr sz="2000" b="1" spc="25" dirty="0">
                <a:solidFill>
                  <a:srgbClr val="0000FF"/>
                </a:solidFill>
                <a:cs typeface="Impact"/>
              </a:rPr>
              <a:t>a</a:t>
            </a:r>
            <a:r>
              <a:rPr sz="2000" b="1" spc="5" dirty="0">
                <a:solidFill>
                  <a:srgbClr val="0000FF"/>
                </a:solidFill>
                <a:cs typeface="Impact"/>
              </a:rPr>
              <a:t>k</a:t>
            </a:r>
            <a:r>
              <a:rPr sz="2000" b="1" dirty="0">
                <a:solidFill>
                  <a:srgbClr val="0000FF"/>
                </a:solidFill>
                <a:cs typeface="Impact"/>
              </a:rPr>
              <a:t>h</a:t>
            </a:r>
            <a:r>
              <a:rPr sz="2000" b="1" spc="-20" dirty="0">
                <a:solidFill>
                  <a:srgbClr val="0000FF"/>
                </a:solidFill>
                <a:cs typeface="Impact"/>
              </a:rPr>
              <a:t>i</a:t>
            </a:r>
            <a:r>
              <a:rPr sz="2000" b="1" dirty="0">
                <a:solidFill>
                  <a:srgbClr val="0000FF"/>
                </a:solidFill>
                <a:cs typeface="Impact"/>
              </a:rPr>
              <a:t>r</a:t>
            </a:r>
            <a:r>
              <a:rPr sz="2000" b="1" spc="-45" dirty="0">
                <a:solidFill>
                  <a:srgbClr val="0000FF"/>
                </a:solidFill>
                <a:cs typeface="Impact"/>
              </a:rPr>
              <a:t> </a:t>
            </a:r>
            <a:r>
              <a:rPr sz="2000" b="1" dirty="0">
                <a:solidFill>
                  <a:srgbClr val="0000FF"/>
                </a:solidFill>
                <a:cs typeface="Impact"/>
              </a:rPr>
              <a:t>p</a:t>
            </a:r>
            <a:r>
              <a:rPr sz="2000" b="1" spc="5" dirty="0">
                <a:solidFill>
                  <a:srgbClr val="0000FF"/>
                </a:solidFill>
                <a:cs typeface="Impact"/>
              </a:rPr>
              <a:t>e</a:t>
            </a:r>
            <a:r>
              <a:rPr sz="2000" b="1" spc="-25" dirty="0">
                <a:solidFill>
                  <a:srgbClr val="0000FF"/>
                </a:solidFill>
                <a:cs typeface="Impact"/>
              </a:rPr>
              <a:t>mb</a:t>
            </a:r>
            <a:r>
              <a:rPr sz="2000" b="1" spc="-15" dirty="0">
                <a:solidFill>
                  <a:srgbClr val="0000FF"/>
                </a:solidFill>
                <a:cs typeface="Impact"/>
              </a:rPr>
              <a:t>e</a:t>
            </a:r>
            <a:r>
              <a:rPr sz="2000" b="1" dirty="0">
                <a:solidFill>
                  <a:srgbClr val="0000FF"/>
                </a:solidFill>
                <a:cs typeface="Impact"/>
              </a:rPr>
              <a:t>la</a:t>
            </a:r>
            <a:r>
              <a:rPr sz="2000" b="1" spc="-20" dirty="0">
                <a:solidFill>
                  <a:srgbClr val="0000FF"/>
                </a:solidFill>
                <a:cs typeface="Impact"/>
              </a:rPr>
              <a:t>j</a:t>
            </a:r>
            <a:r>
              <a:rPr sz="2000" b="1" dirty="0">
                <a:solidFill>
                  <a:srgbClr val="0000FF"/>
                </a:solidFill>
                <a:cs typeface="Impact"/>
              </a:rPr>
              <a:t>a</a:t>
            </a:r>
            <a:r>
              <a:rPr sz="2000" b="1" spc="10" dirty="0">
                <a:solidFill>
                  <a:srgbClr val="0000FF"/>
                </a:solidFill>
                <a:cs typeface="Impact"/>
              </a:rPr>
              <a:t>r</a:t>
            </a:r>
            <a:r>
              <a:rPr sz="2000" b="1" spc="-15" dirty="0">
                <a:solidFill>
                  <a:srgbClr val="0000FF"/>
                </a:solidFill>
                <a:cs typeface="Impact"/>
              </a:rPr>
              <a:t>a</a:t>
            </a:r>
            <a:r>
              <a:rPr sz="2000" b="1" dirty="0">
                <a:solidFill>
                  <a:srgbClr val="0000FF"/>
                </a:solidFill>
                <a:cs typeface="Impact"/>
              </a:rPr>
              <a:t>n</a:t>
            </a:r>
            <a:r>
              <a:rPr sz="2000" b="1" spc="-35" dirty="0">
                <a:solidFill>
                  <a:srgbClr val="0000FF"/>
                </a:solidFill>
                <a:cs typeface="Impact"/>
              </a:rPr>
              <a:t> </a:t>
            </a:r>
            <a:r>
              <a:rPr sz="2000" b="1" spc="-5" dirty="0">
                <a:solidFill>
                  <a:srgbClr val="0000FF"/>
                </a:solidFill>
                <a:cs typeface="Impact"/>
              </a:rPr>
              <a:t>d</a:t>
            </a:r>
            <a:r>
              <a:rPr sz="2000" b="1" spc="25" dirty="0">
                <a:solidFill>
                  <a:srgbClr val="0000FF"/>
                </a:solidFill>
                <a:cs typeface="Impact"/>
              </a:rPr>
              <a:t>a</a:t>
            </a:r>
            <a:r>
              <a:rPr sz="2000" b="1" dirty="0">
                <a:solidFill>
                  <a:srgbClr val="0000FF"/>
                </a:solidFill>
                <a:cs typeface="Impact"/>
              </a:rPr>
              <a:t>n </a:t>
            </a:r>
            <a:r>
              <a:rPr sz="2000" b="1" spc="-5" dirty="0">
                <a:solidFill>
                  <a:srgbClr val="0000FF"/>
                </a:solidFill>
                <a:cs typeface="Impact"/>
              </a:rPr>
              <a:t>d</a:t>
            </a:r>
            <a:r>
              <a:rPr sz="2000" b="1" spc="25" dirty="0">
                <a:solidFill>
                  <a:srgbClr val="0000FF"/>
                </a:solidFill>
                <a:cs typeface="Impact"/>
              </a:rPr>
              <a:t>a</a:t>
            </a:r>
            <a:r>
              <a:rPr sz="2000" b="1" spc="-25" dirty="0">
                <a:solidFill>
                  <a:srgbClr val="0000FF"/>
                </a:solidFill>
                <a:cs typeface="Impact"/>
              </a:rPr>
              <a:t>pa</a:t>
            </a:r>
            <a:r>
              <a:rPr sz="2000" b="1" spc="-15" dirty="0">
                <a:solidFill>
                  <a:srgbClr val="0000FF"/>
                </a:solidFill>
                <a:cs typeface="Impact"/>
              </a:rPr>
              <a:t>t</a:t>
            </a:r>
            <a:r>
              <a:rPr sz="2000" b="1" spc="-40" dirty="0">
                <a:solidFill>
                  <a:srgbClr val="0000FF"/>
                </a:solidFill>
                <a:cs typeface="Impact"/>
              </a:rPr>
              <a:t> </a:t>
            </a:r>
            <a:r>
              <a:rPr sz="2000" b="1" dirty="0">
                <a:solidFill>
                  <a:srgbClr val="FF0000"/>
                </a:solidFill>
                <a:cs typeface="Impact"/>
              </a:rPr>
              <a:t>d</a:t>
            </a:r>
            <a:r>
              <a:rPr sz="2000" b="1" spc="-10" dirty="0">
                <a:solidFill>
                  <a:srgbClr val="FF0000"/>
                </a:solidFill>
                <a:cs typeface="Impact"/>
              </a:rPr>
              <a:t>iu</a:t>
            </a:r>
            <a:r>
              <a:rPr sz="2000" b="1" spc="5" dirty="0">
                <a:solidFill>
                  <a:srgbClr val="FF0000"/>
                </a:solidFill>
                <a:cs typeface="Impact"/>
              </a:rPr>
              <a:t>k</a:t>
            </a:r>
            <a:r>
              <a:rPr sz="2000" b="1" spc="-25" dirty="0">
                <a:solidFill>
                  <a:srgbClr val="FF0000"/>
                </a:solidFill>
                <a:cs typeface="Impact"/>
              </a:rPr>
              <a:t>u</a:t>
            </a:r>
            <a:r>
              <a:rPr sz="2000" b="1" spc="-240" dirty="0">
                <a:solidFill>
                  <a:srgbClr val="FF0000"/>
                </a:solidFill>
                <a:cs typeface="Impact"/>
              </a:rPr>
              <a:t>r</a:t>
            </a:r>
            <a:r>
              <a:rPr sz="2000" b="1" spc="-10" dirty="0">
                <a:solidFill>
                  <a:srgbClr val="FF0000"/>
                </a:solidFill>
                <a:cs typeface="Impact"/>
              </a:rPr>
              <a:t>.</a:t>
            </a:r>
            <a:endParaRPr sz="2000" dirty="0">
              <a:cs typeface="Impact"/>
            </a:endParaRPr>
          </a:p>
        </p:txBody>
      </p:sp>
    </p:spTree>
    <p:extLst>
      <p:ext uri="{BB962C8B-B14F-4D97-AF65-F5344CB8AC3E}">
        <p14:creationId xmlns:p14="http://schemas.microsoft.com/office/powerpoint/2010/main" val="171678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011" y="5173423"/>
            <a:ext cx="7927340" cy="1270000"/>
          </a:xfrm>
          <a:prstGeom prst="rect">
            <a:avLst/>
          </a:prstGeom>
        </p:spPr>
        <p:txBody>
          <a:bodyPr vert="horz" wrap="square" lIns="0" tIns="0" rIns="0" bIns="0" rtlCol="0">
            <a:spAutoFit/>
          </a:bodyPr>
          <a:lstStyle/>
          <a:p>
            <a:pPr marL="12700" marR="5080" indent="274320">
              <a:lnSpc>
                <a:spcPts val="4800"/>
              </a:lnSpc>
            </a:pPr>
            <a:r>
              <a:rPr sz="5000" b="1" spc="155" dirty="0">
                <a:solidFill>
                  <a:srgbClr val="181818"/>
                </a:solidFill>
                <a:latin typeface="Tw Cen MT Condensed"/>
                <a:cs typeface="Tw Cen MT Condensed"/>
              </a:rPr>
              <a:t>A</a:t>
            </a:r>
            <a:r>
              <a:rPr sz="5000" b="1" spc="150" dirty="0">
                <a:solidFill>
                  <a:srgbClr val="181818"/>
                </a:solidFill>
                <a:latin typeface="Tw Cen MT Condensed"/>
                <a:cs typeface="Tw Cen MT Condensed"/>
              </a:rPr>
              <a:t>N</a:t>
            </a:r>
            <a:r>
              <a:rPr sz="5000" b="1" spc="155" dirty="0">
                <a:solidFill>
                  <a:srgbClr val="181818"/>
                </a:solidFill>
                <a:latin typeface="Tw Cen MT Condensed"/>
                <a:cs typeface="Tw Cen MT Condensed"/>
              </a:rPr>
              <a:t>A</a:t>
            </a:r>
            <a:r>
              <a:rPr sz="5000" b="1" spc="165" dirty="0">
                <a:solidFill>
                  <a:srgbClr val="181818"/>
                </a:solidFill>
                <a:latin typeface="Tw Cen MT Condensed"/>
                <a:cs typeface="Tw Cen MT Condensed"/>
              </a:rPr>
              <a:t>L</a:t>
            </a:r>
            <a:r>
              <a:rPr sz="5000" b="1" spc="160" dirty="0">
                <a:solidFill>
                  <a:srgbClr val="181818"/>
                </a:solidFill>
                <a:latin typeface="Tw Cen MT Condensed"/>
                <a:cs typeface="Tw Cen MT Condensed"/>
              </a:rPr>
              <a:t>I</a:t>
            </a:r>
            <a:r>
              <a:rPr sz="5000" b="1" spc="165" dirty="0">
                <a:solidFill>
                  <a:srgbClr val="181818"/>
                </a:solidFill>
                <a:latin typeface="Tw Cen MT Condensed"/>
                <a:cs typeface="Tw Cen MT Condensed"/>
              </a:rPr>
              <a:t>S</a:t>
            </a:r>
            <a:r>
              <a:rPr sz="5000" b="1" spc="160" dirty="0">
                <a:solidFill>
                  <a:srgbClr val="181818"/>
                </a:solidFill>
                <a:latin typeface="Tw Cen MT Condensed"/>
                <a:cs typeface="Tw Cen MT Condensed"/>
              </a:rPr>
              <a:t>I</a:t>
            </a:r>
            <a:r>
              <a:rPr sz="5000" b="1" spc="-20" dirty="0">
                <a:solidFill>
                  <a:srgbClr val="181818"/>
                </a:solidFill>
                <a:latin typeface="Tw Cen MT Condensed"/>
                <a:cs typeface="Tw Cen MT Condensed"/>
              </a:rPr>
              <a:t>S</a:t>
            </a:r>
            <a:r>
              <a:rPr sz="5000" b="1" spc="520" dirty="0">
                <a:solidFill>
                  <a:srgbClr val="181818"/>
                </a:solidFill>
                <a:latin typeface="Tw Cen MT Condensed"/>
                <a:cs typeface="Tw Cen MT Condensed"/>
              </a:rPr>
              <a:t> </a:t>
            </a:r>
            <a:r>
              <a:rPr sz="5000" b="1" spc="165" dirty="0">
                <a:solidFill>
                  <a:srgbClr val="181818"/>
                </a:solidFill>
                <a:latin typeface="Tw Cen MT Condensed"/>
                <a:cs typeface="Tw Cen MT Condensed"/>
              </a:rPr>
              <a:t>K</a:t>
            </a:r>
            <a:r>
              <a:rPr sz="5000" b="1" spc="150" dirty="0">
                <a:solidFill>
                  <a:srgbClr val="181818"/>
                </a:solidFill>
                <a:latin typeface="Tw Cen MT Condensed"/>
                <a:cs typeface="Tw Cen MT Condensed"/>
              </a:rPr>
              <a:t>E</a:t>
            </a:r>
            <a:r>
              <a:rPr sz="5000" b="1" spc="114" dirty="0">
                <a:solidFill>
                  <a:srgbClr val="181818"/>
                </a:solidFill>
                <a:latin typeface="Tw Cen MT Condensed"/>
                <a:cs typeface="Tw Cen MT Condensed"/>
              </a:rPr>
              <a:t>B</a:t>
            </a:r>
            <a:r>
              <a:rPr sz="5000" b="1" spc="155" dirty="0">
                <a:solidFill>
                  <a:srgbClr val="181818"/>
                </a:solidFill>
                <a:latin typeface="Tw Cen MT Condensed"/>
                <a:cs typeface="Tw Cen MT Condensed"/>
              </a:rPr>
              <a:t>U</a:t>
            </a:r>
            <a:r>
              <a:rPr sz="5000" b="1" spc="165" dirty="0">
                <a:solidFill>
                  <a:srgbClr val="181818"/>
                </a:solidFill>
                <a:latin typeface="Tw Cen MT Condensed"/>
                <a:cs typeface="Tw Cen MT Condensed"/>
              </a:rPr>
              <a:t>T</a:t>
            </a:r>
            <a:r>
              <a:rPr sz="5000" b="1" spc="155" dirty="0">
                <a:solidFill>
                  <a:srgbClr val="181818"/>
                </a:solidFill>
                <a:latin typeface="Tw Cen MT Condensed"/>
                <a:cs typeface="Tw Cen MT Condensed"/>
              </a:rPr>
              <a:t>UHA</a:t>
            </a:r>
            <a:r>
              <a:rPr sz="5000" b="1" spc="-30" dirty="0">
                <a:solidFill>
                  <a:srgbClr val="181818"/>
                </a:solidFill>
                <a:latin typeface="Tw Cen MT Condensed"/>
                <a:cs typeface="Tw Cen MT Condensed"/>
              </a:rPr>
              <a:t>N</a:t>
            </a:r>
            <a:r>
              <a:rPr sz="5000" b="1" spc="540" dirty="0">
                <a:solidFill>
                  <a:srgbClr val="181818"/>
                </a:solidFill>
                <a:latin typeface="Tw Cen MT Condensed"/>
                <a:cs typeface="Tw Cen MT Condensed"/>
              </a:rPr>
              <a:t> </a:t>
            </a:r>
            <a:r>
              <a:rPr sz="5000" b="1" spc="165" dirty="0">
                <a:solidFill>
                  <a:srgbClr val="181818"/>
                </a:solidFill>
                <a:latin typeface="Tw Cen MT Condensed"/>
                <a:cs typeface="Tw Cen MT Condensed"/>
              </a:rPr>
              <a:t>B</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L</a:t>
            </a:r>
            <a:r>
              <a:rPr sz="5000" b="1" spc="155" dirty="0">
                <a:solidFill>
                  <a:srgbClr val="181818"/>
                </a:solidFill>
                <a:latin typeface="Tw Cen MT Condensed"/>
                <a:cs typeface="Tw Cen MT Condensed"/>
              </a:rPr>
              <a:t>A</a:t>
            </a:r>
            <a:r>
              <a:rPr sz="5000" b="1" spc="170" dirty="0">
                <a:solidFill>
                  <a:srgbClr val="181818"/>
                </a:solidFill>
                <a:latin typeface="Tw Cen MT Condensed"/>
                <a:cs typeface="Tw Cen MT Condensed"/>
              </a:rPr>
              <a:t>J</a:t>
            </a:r>
            <a:r>
              <a:rPr sz="5000" b="1" spc="155" dirty="0">
                <a:solidFill>
                  <a:srgbClr val="181818"/>
                </a:solidFill>
                <a:latin typeface="Tw Cen MT Condensed"/>
                <a:cs typeface="Tw Cen MT Condensed"/>
              </a:rPr>
              <a:t>A</a:t>
            </a:r>
            <a:r>
              <a:rPr sz="5000" b="1" spc="-25" dirty="0">
                <a:solidFill>
                  <a:srgbClr val="181818"/>
                </a:solidFill>
                <a:latin typeface="Tw Cen MT Condensed"/>
                <a:cs typeface="Tw Cen MT Condensed"/>
              </a:rPr>
              <a:t>R</a:t>
            </a:r>
            <a:r>
              <a:rPr sz="5000" b="1" spc="-15" dirty="0">
                <a:solidFill>
                  <a:srgbClr val="181818"/>
                </a:solidFill>
                <a:latin typeface="Tw Cen MT Condensed"/>
                <a:cs typeface="Tw Cen MT Condensed"/>
              </a:rPr>
              <a:t> </a:t>
            </a:r>
            <a:r>
              <a:rPr sz="5000" b="1" spc="140" dirty="0">
                <a:solidFill>
                  <a:srgbClr val="181818"/>
                </a:solidFill>
                <a:latin typeface="Tw Cen MT Condensed"/>
                <a:cs typeface="Tw Cen MT Condensed"/>
              </a:rPr>
              <a:t>M</a:t>
            </a:r>
            <a:r>
              <a:rPr sz="5000" b="1" spc="160" dirty="0">
                <a:solidFill>
                  <a:srgbClr val="181818"/>
                </a:solidFill>
                <a:latin typeface="Tw Cen MT Condensed"/>
                <a:cs typeface="Tw Cen MT Condensed"/>
              </a:rPr>
              <a:t>AHASSI</a:t>
            </a:r>
            <a:r>
              <a:rPr sz="5000" b="1" spc="-30" dirty="0">
                <a:solidFill>
                  <a:srgbClr val="181818"/>
                </a:solidFill>
                <a:latin typeface="Tw Cen MT Condensed"/>
                <a:cs typeface="Tw Cen MT Condensed"/>
              </a:rPr>
              <a:t>WA</a:t>
            </a:r>
            <a:r>
              <a:rPr sz="5000" b="1" spc="545" dirty="0">
                <a:solidFill>
                  <a:srgbClr val="181818"/>
                </a:solidFill>
                <a:latin typeface="Tw Cen MT Condensed"/>
                <a:cs typeface="Tw Cen MT Condensed"/>
              </a:rPr>
              <a:t> </a:t>
            </a:r>
            <a:r>
              <a:rPr sz="5000" b="1" spc="165" dirty="0">
                <a:solidFill>
                  <a:srgbClr val="181818"/>
                </a:solidFill>
                <a:latin typeface="Tw Cen MT Condensed"/>
                <a:cs typeface="Tw Cen MT Condensed"/>
              </a:rPr>
              <a:t>S</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S</a:t>
            </a:r>
            <a:r>
              <a:rPr sz="5000" b="1" spc="110" dirty="0">
                <a:solidFill>
                  <a:srgbClr val="181818"/>
                </a:solidFill>
                <a:latin typeface="Tw Cen MT Condensed"/>
                <a:cs typeface="Tw Cen MT Condensed"/>
              </a:rPr>
              <a:t>U</a:t>
            </a:r>
            <a:r>
              <a:rPr sz="5000" b="1" spc="155" dirty="0">
                <a:solidFill>
                  <a:srgbClr val="181818"/>
                </a:solidFill>
                <a:latin typeface="Tw Cen MT Condensed"/>
                <a:cs typeface="Tw Cen MT Condensed"/>
              </a:rPr>
              <a:t>A</a:t>
            </a:r>
            <a:r>
              <a:rPr sz="5000" b="1" spc="-15" dirty="0">
                <a:solidFill>
                  <a:srgbClr val="181818"/>
                </a:solidFill>
                <a:latin typeface="Tw Cen MT Condensed"/>
                <a:cs typeface="Tw Cen MT Condensed"/>
              </a:rPr>
              <a:t>I</a:t>
            </a:r>
            <a:r>
              <a:rPr sz="5000" b="1" spc="505" dirty="0">
                <a:solidFill>
                  <a:srgbClr val="181818"/>
                </a:solidFill>
                <a:latin typeface="Tw Cen MT Condensed"/>
                <a:cs typeface="Tw Cen MT Condensed"/>
              </a:rPr>
              <a:t> </a:t>
            </a:r>
            <a:r>
              <a:rPr sz="5000" b="1" spc="45" dirty="0">
                <a:solidFill>
                  <a:srgbClr val="181818"/>
                </a:solidFill>
                <a:latin typeface="Tw Cen MT Condensed"/>
                <a:cs typeface="Tw Cen MT Condensed"/>
              </a:rPr>
              <a:t>K</a:t>
            </a:r>
            <a:r>
              <a:rPr sz="5000" b="1" spc="145" dirty="0">
                <a:solidFill>
                  <a:srgbClr val="181818"/>
                </a:solidFill>
                <a:latin typeface="Tw Cen MT Condensed"/>
                <a:cs typeface="Tw Cen MT Condensed"/>
              </a:rPr>
              <a:t>O</a:t>
            </a:r>
            <a:r>
              <a:rPr sz="5000" b="1" spc="165" dirty="0">
                <a:solidFill>
                  <a:srgbClr val="181818"/>
                </a:solidFill>
                <a:latin typeface="Tw Cen MT Condensed"/>
                <a:cs typeface="Tw Cen MT Condensed"/>
              </a:rPr>
              <a:t>NT</a:t>
            </a:r>
            <a:r>
              <a:rPr sz="5000" b="1" spc="155" dirty="0">
                <a:solidFill>
                  <a:srgbClr val="181818"/>
                </a:solidFill>
                <a:latin typeface="Tw Cen MT Condensed"/>
                <a:cs typeface="Tw Cen MT Condensed"/>
              </a:rPr>
              <a:t>EKN</a:t>
            </a:r>
            <a:r>
              <a:rPr sz="5000" b="1" dirty="0">
                <a:solidFill>
                  <a:srgbClr val="181818"/>
                </a:solidFill>
                <a:latin typeface="Tw Cen MT Condensed"/>
                <a:cs typeface="Tw Cen MT Condensed"/>
              </a:rPr>
              <a:t>Y</a:t>
            </a:r>
            <a:r>
              <a:rPr sz="5000" b="1" spc="-25" dirty="0">
                <a:solidFill>
                  <a:srgbClr val="181818"/>
                </a:solidFill>
                <a:latin typeface="Tw Cen MT Condensed"/>
                <a:cs typeface="Tw Cen MT Condensed"/>
              </a:rPr>
              <a:t>A</a:t>
            </a:r>
            <a:endParaRPr sz="5000">
              <a:latin typeface="Tw Cen MT Condensed"/>
              <a:cs typeface="Tw Cen MT Condensed"/>
            </a:endParaRPr>
          </a:p>
        </p:txBody>
      </p:sp>
      <p:sp>
        <p:nvSpPr>
          <p:cNvPr id="3" name="object 3"/>
          <p:cNvSpPr txBox="1"/>
          <p:nvPr/>
        </p:nvSpPr>
        <p:spPr>
          <a:xfrm>
            <a:off x="8615298" y="5258954"/>
            <a:ext cx="2905125" cy="278765"/>
          </a:xfrm>
          <a:prstGeom prst="rect">
            <a:avLst/>
          </a:prstGeom>
        </p:spPr>
        <p:txBody>
          <a:bodyPr vert="horz" wrap="square" lIns="0" tIns="0" rIns="0" bIns="0" rtlCol="0">
            <a:spAutoFit/>
          </a:bodyPr>
          <a:lstStyle/>
          <a:p>
            <a:pPr marL="12700">
              <a:lnSpc>
                <a:spcPct val="100000"/>
              </a:lnSpc>
            </a:pPr>
            <a:r>
              <a:rPr sz="2000" b="1" spc="-15" dirty="0">
                <a:solidFill>
                  <a:srgbClr val="181818"/>
                </a:solidFill>
                <a:latin typeface="Tw Cen MT"/>
                <a:cs typeface="Tw Cen MT"/>
              </a:rPr>
              <a:t>Ana</a:t>
            </a:r>
            <a:r>
              <a:rPr sz="2000" b="1" spc="-5" dirty="0">
                <a:solidFill>
                  <a:srgbClr val="181818"/>
                </a:solidFill>
                <a:latin typeface="Tw Cen MT"/>
                <a:cs typeface="Tw Cen MT"/>
              </a:rPr>
              <a:t>li</a:t>
            </a:r>
            <a:r>
              <a:rPr sz="2000" b="1" spc="-20" dirty="0">
                <a:solidFill>
                  <a:srgbClr val="181818"/>
                </a:solidFill>
                <a:latin typeface="Tw Cen MT"/>
                <a:cs typeface="Tw Cen MT"/>
              </a:rPr>
              <a:t>s</a:t>
            </a:r>
            <a:r>
              <a:rPr sz="2000" b="1" spc="-5" dirty="0">
                <a:solidFill>
                  <a:srgbClr val="181818"/>
                </a:solidFill>
                <a:latin typeface="Tw Cen MT"/>
                <a:cs typeface="Tw Cen MT"/>
              </a:rPr>
              <a:t>i</a:t>
            </a:r>
            <a:r>
              <a:rPr sz="2000" b="1" spc="-10" dirty="0">
                <a:solidFill>
                  <a:srgbClr val="181818"/>
                </a:solidFill>
                <a:latin typeface="Tw Cen MT"/>
                <a:cs typeface="Tw Cen MT"/>
              </a:rPr>
              <a:t>s</a:t>
            </a:r>
            <a:r>
              <a:rPr sz="2000" b="1" spc="15" dirty="0">
                <a:solidFill>
                  <a:srgbClr val="181818"/>
                </a:solidFill>
                <a:latin typeface="Tw Cen MT"/>
                <a:cs typeface="Tw Cen MT"/>
              </a:rPr>
              <a:t> </a:t>
            </a:r>
            <a:r>
              <a:rPr sz="2000" b="1" spc="-60" dirty="0">
                <a:solidFill>
                  <a:srgbClr val="181818"/>
                </a:solidFill>
                <a:latin typeface="Tw Cen MT"/>
                <a:cs typeface="Tw Cen MT"/>
              </a:rPr>
              <a:t>K</a:t>
            </a:r>
            <a:r>
              <a:rPr sz="2000" b="1" spc="-10" dirty="0">
                <a:solidFill>
                  <a:srgbClr val="181818"/>
                </a:solidFill>
                <a:latin typeface="Tw Cen MT"/>
                <a:cs typeface="Tw Cen MT"/>
              </a:rPr>
              <a:t>e</a:t>
            </a:r>
            <a:r>
              <a:rPr sz="2000" b="1" spc="-60" dirty="0">
                <a:solidFill>
                  <a:srgbClr val="181818"/>
                </a:solidFill>
                <a:latin typeface="Tw Cen MT"/>
                <a:cs typeface="Tw Cen MT"/>
              </a:rPr>
              <a:t>b</a:t>
            </a:r>
            <a:r>
              <a:rPr sz="2000" b="1" spc="-15" dirty="0">
                <a:solidFill>
                  <a:srgbClr val="181818"/>
                </a:solidFill>
                <a:latin typeface="Tw Cen MT"/>
                <a:cs typeface="Tw Cen MT"/>
              </a:rPr>
              <a:t>u</a:t>
            </a:r>
            <a:r>
              <a:rPr sz="2000" b="1" spc="-5" dirty="0">
                <a:solidFill>
                  <a:srgbClr val="181818"/>
                </a:solidFill>
                <a:latin typeface="Tw Cen MT"/>
                <a:cs typeface="Tw Cen MT"/>
              </a:rPr>
              <a:t>t</a:t>
            </a:r>
            <a:r>
              <a:rPr sz="2000" b="1" spc="-15" dirty="0">
                <a:solidFill>
                  <a:srgbClr val="181818"/>
                </a:solidFill>
                <a:latin typeface="Tw Cen MT"/>
                <a:cs typeface="Tw Cen MT"/>
              </a:rPr>
              <a:t>uhan</a:t>
            </a:r>
            <a:r>
              <a:rPr sz="2000" b="1" spc="45" dirty="0">
                <a:solidFill>
                  <a:srgbClr val="181818"/>
                </a:solidFill>
                <a:latin typeface="Tw Cen MT"/>
                <a:cs typeface="Tw Cen MT"/>
              </a:rPr>
              <a:t> </a:t>
            </a:r>
            <a:r>
              <a:rPr sz="2000" b="1" spc="-10" dirty="0">
                <a:solidFill>
                  <a:srgbClr val="181818"/>
                </a:solidFill>
                <a:latin typeface="Tw Cen MT"/>
                <a:cs typeface="Tw Cen MT"/>
              </a:rPr>
              <a:t>Be</a:t>
            </a:r>
            <a:r>
              <a:rPr sz="2000" b="1" spc="-5" dirty="0">
                <a:solidFill>
                  <a:srgbClr val="181818"/>
                </a:solidFill>
                <a:latin typeface="Tw Cen MT"/>
                <a:cs typeface="Tw Cen MT"/>
              </a:rPr>
              <a:t>l</a:t>
            </a:r>
            <a:r>
              <a:rPr sz="2000" b="1" spc="-15" dirty="0">
                <a:solidFill>
                  <a:srgbClr val="181818"/>
                </a:solidFill>
                <a:latin typeface="Tw Cen MT"/>
                <a:cs typeface="Tw Cen MT"/>
              </a:rPr>
              <a:t>a</a:t>
            </a:r>
            <a:r>
              <a:rPr sz="2000" b="1" dirty="0">
                <a:solidFill>
                  <a:srgbClr val="181818"/>
                </a:solidFill>
                <a:latin typeface="Tw Cen MT"/>
                <a:cs typeface="Tw Cen MT"/>
              </a:rPr>
              <a:t>j</a:t>
            </a:r>
            <a:r>
              <a:rPr sz="2000" b="1" spc="-10" dirty="0">
                <a:solidFill>
                  <a:srgbClr val="181818"/>
                </a:solidFill>
                <a:latin typeface="Tw Cen MT"/>
                <a:cs typeface="Tw Cen MT"/>
              </a:rPr>
              <a:t>ar</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94944" y="155447"/>
            <a:ext cx="564642" cy="73532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90511" y="149479"/>
            <a:ext cx="520700" cy="693420"/>
          </a:xfrm>
          <a:custGeom>
            <a:avLst/>
            <a:gdLst/>
            <a:ahLst/>
            <a:cxnLst/>
            <a:rect l="l" t="t" r="r" b="b"/>
            <a:pathLst>
              <a:path w="520700" h="693419">
                <a:moveTo>
                  <a:pt x="475749" y="80542"/>
                </a:moveTo>
                <a:lnTo>
                  <a:pt x="244078" y="80542"/>
                </a:lnTo>
                <a:lnTo>
                  <a:pt x="257687" y="83033"/>
                </a:lnTo>
                <a:lnTo>
                  <a:pt x="269862" y="87376"/>
                </a:lnTo>
                <a:lnTo>
                  <a:pt x="304238" y="123285"/>
                </a:lnTo>
                <a:lnTo>
                  <a:pt x="314980" y="169678"/>
                </a:lnTo>
                <a:lnTo>
                  <a:pt x="315696" y="188849"/>
                </a:lnTo>
                <a:lnTo>
                  <a:pt x="315263" y="197565"/>
                </a:lnTo>
                <a:lnTo>
                  <a:pt x="304851" y="236461"/>
                </a:lnTo>
                <a:lnTo>
                  <a:pt x="280534" y="281833"/>
                </a:lnTo>
                <a:lnTo>
                  <a:pt x="253151" y="320133"/>
                </a:lnTo>
                <a:lnTo>
                  <a:pt x="217916" y="362110"/>
                </a:lnTo>
                <a:lnTo>
                  <a:pt x="190057" y="392146"/>
                </a:lnTo>
                <a:lnTo>
                  <a:pt x="158699" y="423826"/>
                </a:lnTo>
                <a:lnTo>
                  <a:pt x="122521" y="458910"/>
                </a:lnTo>
                <a:lnTo>
                  <a:pt x="103757" y="477415"/>
                </a:lnTo>
                <a:lnTo>
                  <a:pt x="67489" y="514060"/>
                </a:lnTo>
                <a:lnTo>
                  <a:pt x="24520" y="559168"/>
                </a:lnTo>
                <a:lnTo>
                  <a:pt x="0" y="585851"/>
                </a:lnTo>
                <a:lnTo>
                  <a:pt x="0" y="693420"/>
                </a:lnTo>
                <a:lnTo>
                  <a:pt x="514934" y="693420"/>
                </a:lnTo>
                <a:lnTo>
                  <a:pt x="514934" y="513969"/>
                </a:lnTo>
                <a:lnTo>
                  <a:pt x="237375" y="513969"/>
                </a:lnTo>
                <a:lnTo>
                  <a:pt x="244957" y="513207"/>
                </a:lnTo>
                <a:lnTo>
                  <a:pt x="249516" y="512445"/>
                </a:lnTo>
                <a:lnTo>
                  <a:pt x="252907" y="511048"/>
                </a:lnTo>
                <a:lnTo>
                  <a:pt x="255142" y="509270"/>
                </a:lnTo>
                <a:lnTo>
                  <a:pt x="325437" y="450088"/>
                </a:lnTo>
                <a:lnTo>
                  <a:pt x="394091" y="394716"/>
                </a:lnTo>
                <a:lnTo>
                  <a:pt x="430824" y="361361"/>
                </a:lnTo>
                <a:lnTo>
                  <a:pt x="461259" y="328643"/>
                </a:lnTo>
                <a:lnTo>
                  <a:pt x="485398" y="296532"/>
                </a:lnTo>
                <a:lnTo>
                  <a:pt x="507786" y="254609"/>
                </a:lnTo>
                <a:lnTo>
                  <a:pt x="518978" y="213640"/>
                </a:lnTo>
                <a:lnTo>
                  <a:pt x="520376" y="193491"/>
                </a:lnTo>
                <a:lnTo>
                  <a:pt x="519854" y="180646"/>
                </a:lnTo>
                <a:lnTo>
                  <a:pt x="508996" y="132550"/>
                </a:lnTo>
                <a:lnTo>
                  <a:pt x="483060" y="88929"/>
                </a:lnTo>
                <a:lnTo>
                  <a:pt x="475749" y="80542"/>
                </a:lnTo>
                <a:close/>
              </a:path>
              <a:path w="520700" h="693419">
                <a:moveTo>
                  <a:pt x="268541" y="0"/>
                </a:moveTo>
                <a:lnTo>
                  <a:pt x="219309" y="2123"/>
                </a:lnTo>
                <a:lnTo>
                  <a:pt x="175259" y="8510"/>
                </a:lnTo>
                <a:lnTo>
                  <a:pt x="136393" y="19191"/>
                </a:lnTo>
                <a:lnTo>
                  <a:pt x="87814" y="43321"/>
                </a:lnTo>
                <a:lnTo>
                  <a:pt x="50899" y="77267"/>
                </a:lnTo>
                <a:lnTo>
                  <a:pt x="25652" y="121123"/>
                </a:lnTo>
                <a:lnTo>
                  <a:pt x="12073" y="174984"/>
                </a:lnTo>
                <a:lnTo>
                  <a:pt x="9504" y="216495"/>
                </a:lnTo>
                <a:lnTo>
                  <a:pt x="10130" y="226652"/>
                </a:lnTo>
                <a:lnTo>
                  <a:pt x="18813" y="277920"/>
                </a:lnTo>
                <a:lnTo>
                  <a:pt x="142069" y="311823"/>
                </a:lnTo>
                <a:lnTo>
                  <a:pt x="138625" y="295743"/>
                </a:lnTo>
                <a:lnTo>
                  <a:pt x="135639" y="280749"/>
                </a:lnTo>
                <a:lnTo>
                  <a:pt x="129436" y="242230"/>
                </a:lnTo>
                <a:lnTo>
                  <a:pt x="127368" y="213321"/>
                </a:lnTo>
                <a:lnTo>
                  <a:pt x="127919" y="194939"/>
                </a:lnTo>
                <a:lnTo>
                  <a:pt x="136211" y="147979"/>
                </a:lnTo>
                <a:lnTo>
                  <a:pt x="155035" y="113325"/>
                </a:lnTo>
                <a:lnTo>
                  <a:pt x="197798" y="86330"/>
                </a:lnTo>
                <a:lnTo>
                  <a:pt x="244078" y="80542"/>
                </a:lnTo>
                <a:lnTo>
                  <a:pt x="475749" y="80542"/>
                </a:lnTo>
                <a:lnTo>
                  <a:pt x="474057" y="78601"/>
                </a:lnTo>
                <a:lnTo>
                  <a:pt x="440655" y="48743"/>
                </a:lnTo>
                <a:lnTo>
                  <a:pt x="398244" y="24884"/>
                </a:lnTo>
                <a:lnTo>
                  <a:pt x="350420" y="8964"/>
                </a:lnTo>
                <a:lnTo>
                  <a:pt x="311002" y="2242"/>
                </a:lnTo>
                <a:lnTo>
                  <a:pt x="283032" y="249"/>
                </a:lnTo>
                <a:lnTo>
                  <a:pt x="268541" y="0"/>
                </a:lnTo>
                <a:close/>
              </a:path>
            </a:pathLst>
          </a:custGeom>
          <a:solidFill>
            <a:srgbClr val="000000"/>
          </a:solidFill>
        </p:spPr>
        <p:txBody>
          <a:bodyPr wrap="square" lIns="0" tIns="0" rIns="0" bIns="0" rtlCol="0"/>
          <a:lstStyle/>
          <a:p>
            <a:endParaRPr/>
          </a:p>
        </p:txBody>
      </p:sp>
      <p:sp>
        <p:nvSpPr>
          <p:cNvPr id="12" name="object 12"/>
          <p:cNvSpPr/>
          <p:nvPr/>
        </p:nvSpPr>
        <p:spPr>
          <a:xfrm>
            <a:off x="690511" y="149479"/>
            <a:ext cx="520700" cy="693420"/>
          </a:xfrm>
          <a:custGeom>
            <a:avLst/>
            <a:gdLst/>
            <a:ahLst/>
            <a:cxnLst/>
            <a:rect l="l" t="t" r="r" b="b"/>
            <a:pathLst>
              <a:path w="520700" h="693419">
                <a:moveTo>
                  <a:pt x="268541" y="0"/>
                </a:moveTo>
                <a:lnTo>
                  <a:pt x="311002" y="2242"/>
                </a:lnTo>
                <a:lnTo>
                  <a:pt x="350420" y="8964"/>
                </a:lnTo>
                <a:lnTo>
                  <a:pt x="398244" y="24884"/>
                </a:lnTo>
                <a:lnTo>
                  <a:pt x="440655" y="48743"/>
                </a:lnTo>
                <a:lnTo>
                  <a:pt x="474057" y="78601"/>
                </a:lnTo>
                <a:lnTo>
                  <a:pt x="498000" y="110245"/>
                </a:lnTo>
                <a:lnTo>
                  <a:pt x="516223" y="155974"/>
                </a:lnTo>
                <a:lnTo>
                  <a:pt x="520376" y="193491"/>
                </a:lnTo>
                <a:lnTo>
                  <a:pt x="520027" y="203538"/>
                </a:lnTo>
                <a:lnTo>
                  <a:pt x="511634" y="244280"/>
                </a:lnTo>
                <a:lnTo>
                  <a:pt x="492044" y="285958"/>
                </a:lnTo>
                <a:lnTo>
                  <a:pt x="470005" y="317874"/>
                </a:lnTo>
                <a:lnTo>
                  <a:pt x="441669" y="350386"/>
                </a:lnTo>
                <a:lnTo>
                  <a:pt x="407035" y="383525"/>
                </a:lnTo>
                <a:lnTo>
                  <a:pt x="325437" y="450088"/>
                </a:lnTo>
                <a:lnTo>
                  <a:pt x="255142" y="509270"/>
                </a:lnTo>
                <a:lnTo>
                  <a:pt x="252907" y="511048"/>
                </a:lnTo>
                <a:lnTo>
                  <a:pt x="249516" y="512445"/>
                </a:lnTo>
                <a:lnTo>
                  <a:pt x="244957" y="513207"/>
                </a:lnTo>
                <a:lnTo>
                  <a:pt x="237375" y="513969"/>
                </a:lnTo>
                <a:lnTo>
                  <a:pt x="514934" y="513969"/>
                </a:lnTo>
                <a:lnTo>
                  <a:pt x="514934" y="693420"/>
                </a:lnTo>
                <a:lnTo>
                  <a:pt x="0" y="693420"/>
                </a:lnTo>
                <a:lnTo>
                  <a:pt x="0" y="585851"/>
                </a:lnTo>
                <a:lnTo>
                  <a:pt x="8068" y="576988"/>
                </a:lnTo>
                <a:lnTo>
                  <a:pt x="41392" y="541219"/>
                </a:lnTo>
                <a:lnTo>
                  <a:pt x="76399" y="504945"/>
                </a:lnTo>
                <a:lnTo>
                  <a:pt x="103757" y="477415"/>
                </a:lnTo>
                <a:lnTo>
                  <a:pt x="132061" y="449612"/>
                </a:lnTo>
                <a:lnTo>
                  <a:pt x="141706" y="440285"/>
                </a:lnTo>
                <a:lnTo>
                  <a:pt x="158699" y="423826"/>
                </a:lnTo>
                <a:lnTo>
                  <a:pt x="190057" y="392146"/>
                </a:lnTo>
                <a:lnTo>
                  <a:pt x="217916" y="362110"/>
                </a:lnTo>
                <a:lnTo>
                  <a:pt x="253151" y="320133"/>
                </a:lnTo>
                <a:lnTo>
                  <a:pt x="280534" y="281833"/>
                </a:lnTo>
                <a:lnTo>
                  <a:pt x="300077" y="247196"/>
                </a:lnTo>
                <a:lnTo>
                  <a:pt x="313962" y="206684"/>
                </a:lnTo>
                <a:lnTo>
                  <a:pt x="315696" y="188849"/>
                </a:lnTo>
                <a:lnTo>
                  <a:pt x="314980" y="169678"/>
                </a:lnTo>
                <a:lnTo>
                  <a:pt x="304238" y="123285"/>
                </a:lnTo>
                <a:lnTo>
                  <a:pt x="269862" y="87376"/>
                </a:lnTo>
                <a:lnTo>
                  <a:pt x="244078" y="80542"/>
                </a:lnTo>
                <a:lnTo>
                  <a:pt x="227244" y="81092"/>
                </a:lnTo>
                <a:lnTo>
                  <a:pt x="185132" y="91016"/>
                </a:lnTo>
                <a:lnTo>
                  <a:pt x="147544" y="123506"/>
                </a:lnTo>
                <a:lnTo>
                  <a:pt x="132313" y="162267"/>
                </a:lnTo>
                <a:lnTo>
                  <a:pt x="127368" y="213321"/>
                </a:lnTo>
                <a:lnTo>
                  <a:pt x="127598" y="221896"/>
                </a:lnTo>
                <a:lnTo>
                  <a:pt x="133112" y="266834"/>
                </a:lnTo>
                <a:lnTo>
                  <a:pt x="142069" y="311823"/>
                </a:lnTo>
                <a:lnTo>
                  <a:pt x="22529" y="293370"/>
                </a:lnTo>
                <a:lnTo>
                  <a:pt x="13235" y="250168"/>
                </a:lnTo>
                <a:lnTo>
                  <a:pt x="9504" y="216495"/>
                </a:lnTo>
                <a:lnTo>
                  <a:pt x="10140" y="195177"/>
                </a:lnTo>
                <a:lnTo>
                  <a:pt x="15303" y="155913"/>
                </a:lnTo>
                <a:lnTo>
                  <a:pt x="32771" y="105397"/>
                </a:lnTo>
                <a:lnTo>
                  <a:pt x="61908" y="64855"/>
                </a:lnTo>
                <a:lnTo>
                  <a:pt x="102711" y="34191"/>
                </a:lnTo>
                <a:lnTo>
                  <a:pt x="155178" y="13312"/>
                </a:lnTo>
                <a:lnTo>
                  <a:pt x="196636" y="4782"/>
                </a:lnTo>
                <a:lnTo>
                  <a:pt x="243277" y="530"/>
                </a:lnTo>
                <a:lnTo>
                  <a:pt x="268541"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092448" y="3098418"/>
            <a:ext cx="2643505" cy="2015489"/>
          </a:xfrm>
          <a:custGeom>
            <a:avLst/>
            <a:gdLst/>
            <a:ahLst/>
            <a:cxnLst/>
            <a:rect l="l" t="t" r="r" b="b"/>
            <a:pathLst>
              <a:path w="2643504" h="2015489">
                <a:moveTo>
                  <a:pt x="2562064" y="1967899"/>
                </a:moveTo>
                <a:lnTo>
                  <a:pt x="2413834" y="2006430"/>
                </a:lnTo>
                <a:lnTo>
                  <a:pt x="2428750" y="2015473"/>
                </a:lnTo>
                <a:lnTo>
                  <a:pt x="2553647" y="1983007"/>
                </a:lnTo>
                <a:lnTo>
                  <a:pt x="2562064" y="1967899"/>
                </a:lnTo>
                <a:close/>
              </a:path>
              <a:path w="2643504" h="2015489">
                <a:moveTo>
                  <a:pt x="2580985" y="1950061"/>
                </a:moveTo>
                <a:lnTo>
                  <a:pt x="2376667" y="2003172"/>
                </a:lnTo>
                <a:lnTo>
                  <a:pt x="2390905" y="2012390"/>
                </a:lnTo>
                <a:lnTo>
                  <a:pt x="2573276" y="1964985"/>
                </a:lnTo>
                <a:lnTo>
                  <a:pt x="2580985" y="1950061"/>
                </a:lnTo>
                <a:close/>
              </a:path>
              <a:path w="2643504" h="2015489">
                <a:moveTo>
                  <a:pt x="2058263" y="1336579"/>
                </a:moveTo>
                <a:lnTo>
                  <a:pt x="1607122" y="1453849"/>
                </a:lnTo>
                <a:lnTo>
                  <a:pt x="1769506" y="1553758"/>
                </a:lnTo>
                <a:lnTo>
                  <a:pt x="1770813" y="1566339"/>
                </a:lnTo>
                <a:lnTo>
                  <a:pt x="1782950" y="1614864"/>
                </a:lnTo>
                <a:lnTo>
                  <a:pt x="1787732" y="1626540"/>
                </a:lnTo>
                <a:lnTo>
                  <a:pt x="1793223" y="1638033"/>
                </a:lnTo>
                <a:lnTo>
                  <a:pt x="1799427" y="1649340"/>
                </a:lnTo>
                <a:lnTo>
                  <a:pt x="1803201" y="1648359"/>
                </a:lnTo>
                <a:lnTo>
                  <a:pt x="1810841" y="1659293"/>
                </a:lnTo>
                <a:lnTo>
                  <a:pt x="1838131" y="1690960"/>
                </a:lnTo>
                <a:lnTo>
                  <a:pt x="2326110" y="1977553"/>
                </a:lnTo>
                <a:lnTo>
                  <a:pt x="2338982" y="1987127"/>
                </a:lnTo>
                <a:lnTo>
                  <a:pt x="2352245" y="1996600"/>
                </a:lnTo>
                <a:lnTo>
                  <a:pt x="2365866" y="2005979"/>
                </a:lnTo>
                <a:lnTo>
                  <a:pt x="2591481" y="1947333"/>
                </a:lnTo>
                <a:lnTo>
                  <a:pt x="2598466" y="1932597"/>
                </a:lnTo>
                <a:lnTo>
                  <a:pt x="2608229" y="1930059"/>
                </a:lnTo>
                <a:lnTo>
                  <a:pt x="2614473" y="1915516"/>
                </a:lnTo>
                <a:lnTo>
                  <a:pt x="2622827" y="1900425"/>
                </a:lnTo>
                <a:lnTo>
                  <a:pt x="2629972" y="1885647"/>
                </a:lnTo>
                <a:lnTo>
                  <a:pt x="2632764" y="1859082"/>
                </a:lnTo>
                <a:lnTo>
                  <a:pt x="2637496" y="1844932"/>
                </a:lnTo>
                <a:lnTo>
                  <a:pt x="2641025" y="1831094"/>
                </a:lnTo>
                <a:lnTo>
                  <a:pt x="2643352" y="1817569"/>
                </a:lnTo>
                <a:lnTo>
                  <a:pt x="2641333" y="1792254"/>
                </a:lnTo>
                <a:lnTo>
                  <a:pt x="2641262" y="1779353"/>
                </a:lnTo>
                <a:lnTo>
                  <a:pt x="2639994" y="1766763"/>
                </a:lnTo>
                <a:lnTo>
                  <a:pt x="2630728" y="1730411"/>
                </a:lnTo>
                <a:lnTo>
                  <a:pt x="2625880" y="1718751"/>
                </a:lnTo>
                <a:lnTo>
                  <a:pt x="2619842" y="1707401"/>
                </a:lnTo>
                <a:lnTo>
                  <a:pt x="2609470" y="1684257"/>
                </a:lnTo>
                <a:lnTo>
                  <a:pt x="2580680" y="1652981"/>
                </a:lnTo>
                <a:lnTo>
                  <a:pt x="2541258" y="1624468"/>
                </a:lnTo>
                <a:lnTo>
                  <a:pt x="2083873" y="1355762"/>
                </a:lnTo>
                <a:lnTo>
                  <a:pt x="2071258" y="1346121"/>
                </a:lnTo>
                <a:lnTo>
                  <a:pt x="2058263" y="1336579"/>
                </a:lnTo>
                <a:close/>
              </a:path>
              <a:path w="2643504" h="2015489">
                <a:moveTo>
                  <a:pt x="743949" y="11545"/>
                </a:moveTo>
                <a:lnTo>
                  <a:pt x="601581" y="48553"/>
                </a:lnTo>
                <a:lnTo>
                  <a:pt x="470339" y="108508"/>
                </a:lnTo>
                <a:lnTo>
                  <a:pt x="410739" y="149840"/>
                </a:lnTo>
                <a:lnTo>
                  <a:pt x="353361" y="190595"/>
                </a:lnTo>
                <a:lnTo>
                  <a:pt x="298433" y="230713"/>
                </a:lnTo>
                <a:lnTo>
                  <a:pt x="249330" y="282237"/>
                </a:lnTo>
                <a:lnTo>
                  <a:pt x="203134" y="333005"/>
                </a:lnTo>
                <a:lnTo>
                  <a:pt x="160075" y="382957"/>
                </a:lnTo>
                <a:lnTo>
                  <a:pt x="123527" y="444138"/>
                </a:lnTo>
                <a:lnTo>
                  <a:pt x="90573" y="504384"/>
                </a:lnTo>
                <a:lnTo>
                  <a:pt x="61441" y="563636"/>
                </a:lnTo>
                <a:lnTo>
                  <a:pt x="39507" y="633938"/>
                </a:lnTo>
                <a:lnTo>
                  <a:pt x="21852" y="703127"/>
                </a:lnTo>
                <a:lnTo>
                  <a:pt x="8706" y="771144"/>
                </a:lnTo>
                <a:lnTo>
                  <a:pt x="297" y="837929"/>
                </a:lnTo>
                <a:lnTo>
                  <a:pt x="0" y="915527"/>
                </a:lnTo>
                <a:lnTo>
                  <a:pt x="1751" y="979671"/>
                </a:lnTo>
                <a:lnTo>
                  <a:pt x="12072" y="1054508"/>
                </a:lnTo>
                <a:lnTo>
                  <a:pt x="28045" y="1127876"/>
                </a:lnTo>
                <a:lnTo>
                  <a:pt x="49822" y="1199735"/>
                </a:lnTo>
                <a:lnTo>
                  <a:pt x="77252" y="1270125"/>
                </a:lnTo>
                <a:lnTo>
                  <a:pt x="106959" y="1327003"/>
                </a:lnTo>
                <a:lnTo>
                  <a:pt x="145006" y="1394632"/>
                </a:lnTo>
                <a:lnTo>
                  <a:pt x="184874" y="1448869"/>
                </a:lnTo>
                <a:lnTo>
                  <a:pt x="229479" y="1501874"/>
                </a:lnTo>
                <a:lnTo>
                  <a:pt x="278592" y="1553708"/>
                </a:lnTo>
                <a:lnTo>
                  <a:pt x="328840" y="1592326"/>
                </a:lnTo>
                <a:lnTo>
                  <a:pt x="386284" y="1641994"/>
                </a:lnTo>
                <a:lnTo>
                  <a:pt x="444405" y="1678566"/>
                </a:lnTo>
                <a:lnTo>
                  <a:pt x="506120" y="1714204"/>
                </a:lnTo>
                <a:lnTo>
                  <a:pt x="568054" y="1736864"/>
                </a:lnTo>
                <a:lnTo>
                  <a:pt x="633125" y="1758710"/>
                </a:lnTo>
                <a:lnTo>
                  <a:pt x="701103" y="1779799"/>
                </a:lnTo>
                <a:lnTo>
                  <a:pt x="768614" y="1788090"/>
                </a:lnTo>
                <a:lnTo>
                  <a:pt x="838576" y="1795744"/>
                </a:lnTo>
                <a:lnTo>
                  <a:pt x="910759" y="1802821"/>
                </a:lnTo>
                <a:lnTo>
                  <a:pt x="1054584" y="1791275"/>
                </a:lnTo>
                <a:lnTo>
                  <a:pt x="1213584" y="1749945"/>
                </a:lnTo>
                <a:lnTo>
                  <a:pt x="1239204" y="1730365"/>
                </a:lnTo>
                <a:lnTo>
                  <a:pt x="1267690" y="1722960"/>
                </a:lnTo>
                <a:lnTo>
                  <a:pt x="1292737" y="1703530"/>
                </a:lnTo>
                <a:lnTo>
                  <a:pt x="1320620" y="1696282"/>
                </a:lnTo>
                <a:lnTo>
                  <a:pt x="1345033" y="1677016"/>
                </a:lnTo>
                <a:lnTo>
                  <a:pt x="1419317" y="1631867"/>
                </a:lnTo>
                <a:lnTo>
                  <a:pt x="1464840" y="1594193"/>
                </a:lnTo>
                <a:lnTo>
                  <a:pt x="1508700" y="1556952"/>
                </a:lnTo>
                <a:lnTo>
                  <a:pt x="1550773" y="1520176"/>
                </a:lnTo>
                <a:lnTo>
                  <a:pt x="1587793" y="1471793"/>
                </a:lnTo>
                <a:lnTo>
                  <a:pt x="1607122" y="1453849"/>
                </a:lnTo>
                <a:lnTo>
                  <a:pt x="963010" y="1621279"/>
                </a:lnTo>
                <a:lnTo>
                  <a:pt x="905557" y="1623294"/>
                </a:lnTo>
                <a:lnTo>
                  <a:pt x="846552" y="1612792"/>
                </a:lnTo>
                <a:lnTo>
                  <a:pt x="792470" y="1613930"/>
                </a:lnTo>
                <a:lnTo>
                  <a:pt x="737202" y="1602456"/>
                </a:lnTo>
                <a:lnTo>
                  <a:pt x="684078" y="1590425"/>
                </a:lnTo>
                <a:lnTo>
                  <a:pt x="630134" y="1565687"/>
                </a:lnTo>
                <a:lnTo>
                  <a:pt x="578699" y="1540298"/>
                </a:lnTo>
                <a:lnTo>
                  <a:pt x="529957" y="1514208"/>
                </a:lnTo>
                <a:lnTo>
                  <a:pt x="484089" y="1487371"/>
                </a:lnTo>
                <a:lnTo>
                  <a:pt x="441279" y="1459739"/>
                </a:lnTo>
                <a:lnTo>
                  <a:pt x="398565" y="1419162"/>
                </a:lnTo>
                <a:lnTo>
                  <a:pt x="359274" y="1377696"/>
                </a:lnTo>
                <a:lnTo>
                  <a:pt x="323590" y="1335291"/>
                </a:lnTo>
                <a:lnTo>
                  <a:pt x="291696" y="1291902"/>
                </a:lnTo>
                <a:lnTo>
                  <a:pt x="260629" y="1235378"/>
                </a:lnTo>
                <a:lnTo>
                  <a:pt x="236863" y="1189875"/>
                </a:lnTo>
                <a:lnTo>
                  <a:pt x="214290" y="1131143"/>
                </a:lnTo>
                <a:lnTo>
                  <a:pt x="199385" y="1083338"/>
                </a:lnTo>
                <a:lnTo>
                  <a:pt x="185978" y="1022223"/>
                </a:lnTo>
                <a:lnTo>
                  <a:pt x="177092" y="959933"/>
                </a:lnTo>
                <a:lnTo>
                  <a:pt x="175691" y="908617"/>
                </a:lnTo>
                <a:lnTo>
                  <a:pt x="182026" y="790691"/>
                </a:lnTo>
                <a:lnTo>
                  <a:pt x="192543" y="736277"/>
                </a:lnTo>
                <a:lnTo>
                  <a:pt x="206667" y="680926"/>
                </a:lnTo>
                <a:lnTo>
                  <a:pt x="227361" y="636787"/>
                </a:lnTo>
                <a:lnTo>
                  <a:pt x="248149" y="579703"/>
                </a:lnTo>
                <a:lnTo>
                  <a:pt x="275142" y="533926"/>
                </a:lnTo>
                <a:lnTo>
                  <a:pt x="305010" y="487403"/>
                </a:lnTo>
                <a:lnTo>
                  <a:pt x="337569" y="440179"/>
                </a:lnTo>
                <a:lnTo>
                  <a:pt x="375784" y="404406"/>
                </a:lnTo>
                <a:lnTo>
                  <a:pt x="416325" y="368028"/>
                </a:lnTo>
                <a:lnTo>
                  <a:pt x="459009" y="331092"/>
                </a:lnTo>
                <a:lnTo>
                  <a:pt x="503653" y="293648"/>
                </a:lnTo>
                <a:lnTo>
                  <a:pt x="656955" y="215038"/>
                </a:lnTo>
                <a:lnTo>
                  <a:pt x="1230479" y="65956"/>
                </a:lnTo>
                <a:lnTo>
                  <a:pt x="1165409" y="44111"/>
                </a:lnTo>
                <a:lnTo>
                  <a:pt x="1097430" y="23021"/>
                </a:lnTo>
                <a:lnTo>
                  <a:pt x="1029919" y="14730"/>
                </a:lnTo>
                <a:lnTo>
                  <a:pt x="959957" y="7076"/>
                </a:lnTo>
                <a:lnTo>
                  <a:pt x="887774" y="0"/>
                </a:lnTo>
                <a:lnTo>
                  <a:pt x="743949" y="11545"/>
                </a:lnTo>
                <a:close/>
              </a:path>
              <a:path w="2643504" h="2015489">
                <a:moveTo>
                  <a:pt x="1230479" y="65956"/>
                </a:moveTo>
                <a:lnTo>
                  <a:pt x="770850" y="185432"/>
                </a:lnTo>
                <a:lnTo>
                  <a:pt x="943028" y="179436"/>
                </a:lnTo>
                <a:lnTo>
                  <a:pt x="1000255" y="190401"/>
                </a:lnTo>
                <a:lnTo>
                  <a:pt x="1055523" y="201874"/>
                </a:lnTo>
                <a:lnTo>
                  <a:pt x="1108647" y="213905"/>
                </a:lnTo>
                <a:lnTo>
                  <a:pt x="1159445" y="226541"/>
                </a:lnTo>
                <a:lnTo>
                  <a:pt x="1210880" y="251931"/>
                </a:lnTo>
                <a:lnTo>
                  <a:pt x="1259623" y="278020"/>
                </a:lnTo>
                <a:lnTo>
                  <a:pt x="1305490" y="304857"/>
                </a:lnTo>
                <a:lnTo>
                  <a:pt x="1351446" y="344592"/>
                </a:lnTo>
                <a:lnTo>
                  <a:pt x="1391015" y="373066"/>
                </a:lnTo>
                <a:lnTo>
                  <a:pt x="1430306" y="414533"/>
                </a:lnTo>
                <a:lnTo>
                  <a:pt x="1465989" y="456937"/>
                </a:lnTo>
                <a:lnTo>
                  <a:pt x="1528951" y="556850"/>
                </a:lnTo>
                <a:lnTo>
                  <a:pt x="1552716" y="602353"/>
                </a:lnTo>
                <a:lnTo>
                  <a:pt x="1575289" y="661085"/>
                </a:lnTo>
                <a:lnTo>
                  <a:pt x="1598471" y="745499"/>
                </a:lnTo>
                <a:lnTo>
                  <a:pt x="1612488" y="832295"/>
                </a:lnTo>
                <a:lnTo>
                  <a:pt x="1613889" y="883611"/>
                </a:lnTo>
                <a:lnTo>
                  <a:pt x="1614280" y="948109"/>
                </a:lnTo>
                <a:lnTo>
                  <a:pt x="1607553" y="1001538"/>
                </a:lnTo>
                <a:lnTo>
                  <a:pt x="1597036" y="1055951"/>
                </a:lnTo>
                <a:lnTo>
                  <a:pt x="1582912" y="1111302"/>
                </a:lnTo>
                <a:lnTo>
                  <a:pt x="1565364" y="1167544"/>
                </a:lnTo>
                <a:lnTo>
                  <a:pt x="1541430" y="1212525"/>
                </a:lnTo>
                <a:lnTo>
                  <a:pt x="1514437" y="1258302"/>
                </a:lnTo>
                <a:lnTo>
                  <a:pt x="1484570" y="1304825"/>
                </a:lnTo>
                <a:lnTo>
                  <a:pt x="1452010" y="1352049"/>
                </a:lnTo>
                <a:lnTo>
                  <a:pt x="1416941" y="1399925"/>
                </a:lnTo>
                <a:lnTo>
                  <a:pt x="1376400" y="1436303"/>
                </a:lnTo>
                <a:lnTo>
                  <a:pt x="1333716" y="1473238"/>
                </a:lnTo>
                <a:lnTo>
                  <a:pt x="1285926" y="1498580"/>
                </a:lnTo>
                <a:lnTo>
                  <a:pt x="1239505" y="1536487"/>
                </a:lnTo>
                <a:lnTo>
                  <a:pt x="1188343" y="1562706"/>
                </a:lnTo>
                <a:lnTo>
                  <a:pt x="2048064" y="1339230"/>
                </a:lnTo>
                <a:lnTo>
                  <a:pt x="2034400" y="1329862"/>
                </a:lnTo>
                <a:lnTo>
                  <a:pt x="2023591" y="1332672"/>
                </a:lnTo>
                <a:lnTo>
                  <a:pt x="2009377" y="1323446"/>
                </a:lnTo>
                <a:lnTo>
                  <a:pt x="1986579" y="1329372"/>
                </a:lnTo>
                <a:lnTo>
                  <a:pt x="1971764" y="1320304"/>
                </a:lnTo>
                <a:lnTo>
                  <a:pt x="1899848" y="1338998"/>
                </a:lnTo>
                <a:lnTo>
                  <a:pt x="1728854" y="1254246"/>
                </a:lnTo>
                <a:lnTo>
                  <a:pt x="1739200" y="1225717"/>
                </a:lnTo>
                <a:lnTo>
                  <a:pt x="1748834" y="1197373"/>
                </a:lnTo>
                <a:lnTo>
                  <a:pt x="1765904" y="1141255"/>
                </a:lnTo>
                <a:lnTo>
                  <a:pt x="1779942" y="1085926"/>
                </a:lnTo>
                <a:lnTo>
                  <a:pt x="1790826" y="1031417"/>
                </a:lnTo>
                <a:lnTo>
                  <a:pt x="1795289" y="965657"/>
                </a:lnTo>
                <a:lnTo>
                  <a:pt x="1797827" y="939158"/>
                </a:lnTo>
                <a:lnTo>
                  <a:pt x="1799500" y="912883"/>
                </a:lnTo>
                <a:lnTo>
                  <a:pt x="1800293" y="886837"/>
                </a:lnTo>
                <a:lnTo>
                  <a:pt x="1797045" y="848921"/>
                </a:lnTo>
                <a:lnTo>
                  <a:pt x="1796033" y="823344"/>
                </a:lnTo>
                <a:lnTo>
                  <a:pt x="1784234" y="735971"/>
                </a:lnTo>
                <a:lnTo>
                  <a:pt x="1770489" y="674945"/>
                </a:lnTo>
                <a:lnTo>
                  <a:pt x="1748711" y="603086"/>
                </a:lnTo>
                <a:lnTo>
                  <a:pt x="1721282" y="532696"/>
                </a:lnTo>
                <a:lnTo>
                  <a:pt x="1691575" y="475818"/>
                </a:lnTo>
                <a:lnTo>
                  <a:pt x="1653527" y="408188"/>
                </a:lnTo>
                <a:lnTo>
                  <a:pt x="1613660" y="353952"/>
                </a:lnTo>
                <a:lnTo>
                  <a:pt x="1569055" y="300946"/>
                </a:lnTo>
                <a:lnTo>
                  <a:pt x="1519941" y="249113"/>
                </a:lnTo>
                <a:lnTo>
                  <a:pt x="1466548" y="198392"/>
                </a:lnTo>
                <a:lnTo>
                  <a:pt x="1412249" y="160827"/>
                </a:lnTo>
                <a:lnTo>
                  <a:pt x="1354128" y="124255"/>
                </a:lnTo>
                <a:lnTo>
                  <a:pt x="1292413" y="88617"/>
                </a:lnTo>
                <a:lnTo>
                  <a:pt x="1230479" y="65956"/>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515547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54940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337816" y="0"/>
            <a:ext cx="7511033" cy="79019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23" y="1523"/>
            <a:ext cx="12192000" cy="47548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523" y="1523"/>
            <a:ext cx="12190730" cy="475615"/>
          </a:xfrm>
          <a:custGeom>
            <a:avLst/>
            <a:gdLst/>
            <a:ahLst/>
            <a:cxnLst/>
            <a:rect l="l" t="t" r="r" b="b"/>
            <a:pathLst>
              <a:path w="12190730" h="475615">
                <a:moveTo>
                  <a:pt x="0" y="475488"/>
                </a:moveTo>
                <a:lnTo>
                  <a:pt x="12190476" y="475488"/>
                </a:lnTo>
              </a:path>
              <a:path w="12190730" h="475615">
                <a:moveTo>
                  <a:pt x="12190476" y="0"/>
                </a:moveTo>
                <a:lnTo>
                  <a:pt x="0" y="0"/>
                </a:lnTo>
                <a:lnTo>
                  <a:pt x="0" y="475488"/>
                </a:lnTo>
              </a:path>
            </a:pathLst>
          </a:custGeom>
          <a:ln w="9144">
            <a:solidFill>
              <a:srgbClr val="497DBA"/>
            </a:solidFill>
          </a:ln>
        </p:spPr>
        <p:txBody>
          <a:bodyPr wrap="square" lIns="0" tIns="0" rIns="0" bIns="0" rtlCol="0"/>
          <a:lstStyle/>
          <a:p>
            <a:endParaRPr/>
          </a:p>
        </p:txBody>
      </p:sp>
      <p:sp>
        <p:nvSpPr>
          <p:cNvPr id="6" name="object 6"/>
          <p:cNvSpPr txBox="1"/>
          <p:nvPr/>
        </p:nvSpPr>
        <p:spPr>
          <a:xfrm>
            <a:off x="2615945" y="36890"/>
            <a:ext cx="6964680" cy="431165"/>
          </a:xfrm>
          <a:prstGeom prst="rect">
            <a:avLst/>
          </a:prstGeom>
        </p:spPr>
        <p:txBody>
          <a:bodyPr vert="horz" wrap="square" lIns="0" tIns="0" rIns="0" bIns="0" rtlCol="0">
            <a:spAutoFit/>
          </a:bodyPr>
          <a:lstStyle/>
          <a:p>
            <a:pPr marL="12700">
              <a:lnSpc>
                <a:spcPts val="3829"/>
              </a:lnSpc>
            </a:pPr>
            <a:r>
              <a:rPr sz="3200" spc="-20" dirty="0">
                <a:solidFill>
                  <a:srgbClr val="FFFFFF"/>
                </a:solidFill>
                <a:latin typeface="Britannic Bold"/>
                <a:cs typeface="Britannic Bold"/>
              </a:rPr>
              <a:t>An</a:t>
            </a:r>
            <a:r>
              <a:rPr sz="3200" spc="-40" dirty="0">
                <a:solidFill>
                  <a:srgbClr val="FFFFFF"/>
                </a:solidFill>
                <a:latin typeface="Britannic Bold"/>
                <a:cs typeface="Britannic Bold"/>
              </a:rPr>
              <a:t>a</a:t>
            </a:r>
            <a:r>
              <a:rPr sz="3200" spc="-25" dirty="0">
                <a:solidFill>
                  <a:srgbClr val="FFFFFF"/>
                </a:solidFill>
                <a:latin typeface="Britannic Bold"/>
                <a:cs typeface="Britannic Bold"/>
              </a:rPr>
              <a:t>l</a:t>
            </a:r>
            <a:r>
              <a:rPr sz="3200" spc="-20" dirty="0">
                <a:solidFill>
                  <a:srgbClr val="FFFFFF"/>
                </a:solidFill>
                <a:latin typeface="Britannic Bold"/>
                <a:cs typeface="Britannic Bold"/>
              </a:rPr>
              <a:t>i</a:t>
            </a:r>
            <a:r>
              <a:rPr sz="3200" spc="-35" dirty="0">
                <a:solidFill>
                  <a:srgbClr val="FFFFFF"/>
                </a:solidFill>
                <a:latin typeface="Britannic Bold"/>
                <a:cs typeface="Britannic Bold"/>
              </a:rPr>
              <a:t>s</a:t>
            </a:r>
            <a:r>
              <a:rPr sz="3200" spc="-20" dirty="0">
                <a:solidFill>
                  <a:srgbClr val="FFFFFF"/>
                </a:solidFill>
                <a:latin typeface="Britannic Bold"/>
                <a:cs typeface="Britannic Bold"/>
              </a:rPr>
              <a:t>is</a:t>
            </a:r>
            <a:r>
              <a:rPr sz="3200" spc="90" dirty="0">
                <a:solidFill>
                  <a:srgbClr val="FFFFFF"/>
                </a:solidFill>
                <a:latin typeface="Britannic Bold"/>
                <a:cs typeface="Britannic Bold"/>
              </a:rPr>
              <a:t> </a:t>
            </a:r>
            <a:r>
              <a:rPr sz="3200" spc="-35" dirty="0">
                <a:solidFill>
                  <a:srgbClr val="FFFFFF"/>
                </a:solidFill>
                <a:latin typeface="Britannic Bold"/>
                <a:cs typeface="Britannic Bold"/>
              </a:rPr>
              <a:t>Ke</a:t>
            </a:r>
            <a:r>
              <a:rPr sz="3200" spc="-25" dirty="0">
                <a:solidFill>
                  <a:srgbClr val="FFFFFF"/>
                </a:solidFill>
                <a:latin typeface="Britannic Bold"/>
                <a:cs typeface="Britannic Bold"/>
              </a:rPr>
              <a:t>b</a:t>
            </a:r>
            <a:r>
              <a:rPr sz="3200" spc="-5" dirty="0">
                <a:solidFill>
                  <a:srgbClr val="FFFFFF"/>
                </a:solidFill>
                <a:latin typeface="Britannic Bold"/>
                <a:cs typeface="Britannic Bold"/>
              </a:rPr>
              <a:t>u</a:t>
            </a:r>
            <a:r>
              <a:rPr sz="3200" spc="-15" dirty="0">
                <a:solidFill>
                  <a:srgbClr val="FFFFFF"/>
                </a:solidFill>
                <a:latin typeface="Britannic Bold"/>
                <a:cs typeface="Britannic Bold"/>
              </a:rPr>
              <a:t>tu</a:t>
            </a:r>
            <a:r>
              <a:rPr sz="3200" spc="-25" dirty="0">
                <a:solidFill>
                  <a:srgbClr val="FFFFFF"/>
                </a:solidFill>
                <a:latin typeface="Britannic Bold"/>
                <a:cs typeface="Britannic Bold"/>
              </a:rPr>
              <a:t>ha</a:t>
            </a:r>
            <a:r>
              <a:rPr sz="3200" spc="-20" dirty="0">
                <a:solidFill>
                  <a:srgbClr val="FFFFFF"/>
                </a:solidFill>
                <a:latin typeface="Britannic Bold"/>
                <a:cs typeface="Britannic Bold"/>
              </a:rPr>
              <a:t>n</a:t>
            </a:r>
            <a:r>
              <a:rPr sz="3200" spc="40" dirty="0">
                <a:solidFill>
                  <a:srgbClr val="FFFFFF"/>
                </a:solidFill>
                <a:latin typeface="Britannic Bold"/>
                <a:cs typeface="Britannic Bold"/>
              </a:rPr>
              <a:t> </a:t>
            </a:r>
            <a:r>
              <a:rPr sz="3200" spc="-15" dirty="0">
                <a:solidFill>
                  <a:srgbClr val="FFFFFF"/>
                </a:solidFill>
                <a:latin typeface="Britannic Bold"/>
                <a:cs typeface="Britannic Bold"/>
              </a:rPr>
              <a:t>B</a:t>
            </a:r>
            <a:r>
              <a:rPr sz="3200" spc="-30" dirty="0">
                <a:solidFill>
                  <a:srgbClr val="FFFFFF"/>
                </a:solidFill>
                <a:latin typeface="Britannic Bold"/>
                <a:cs typeface="Britannic Bold"/>
              </a:rPr>
              <a:t>ela</a:t>
            </a:r>
            <a:r>
              <a:rPr sz="3200" spc="-20" dirty="0">
                <a:solidFill>
                  <a:srgbClr val="FFFFFF"/>
                </a:solidFill>
                <a:latin typeface="Britannic Bold"/>
                <a:cs typeface="Britannic Bold"/>
              </a:rPr>
              <a:t>ja</a:t>
            </a:r>
            <a:r>
              <a:rPr sz="3200" spc="-15" dirty="0">
                <a:solidFill>
                  <a:srgbClr val="FFFFFF"/>
                </a:solidFill>
                <a:latin typeface="Britannic Bold"/>
                <a:cs typeface="Britannic Bold"/>
              </a:rPr>
              <a:t>r</a:t>
            </a:r>
            <a:r>
              <a:rPr sz="3200" spc="70" dirty="0">
                <a:solidFill>
                  <a:srgbClr val="FFFFFF"/>
                </a:solidFill>
                <a:latin typeface="Britannic Bold"/>
                <a:cs typeface="Britannic Bold"/>
              </a:rPr>
              <a:t> </a:t>
            </a:r>
            <a:r>
              <a:rPr sz="3200" spc="-20" dirty="0">
                <a:solidFill>
                  <a:srgbClr val="FFFFFF"/>
                </a:solidFill>
                <a:latin typeface="Britannic Bold"/>
                <a:cs typeface="Britannic Bold"/>
              </a:rPr>
              <a:t>M</a:t>
            </a:r>
            <a:r>
              <a:rPr sz="3200" spc="-25" dirty="0">
                <a:solidFill>
                  <a:srgbClr val="FFFFFF"/>
                </a:solidFill>
                <a:latin typeface="Britannic Bold"/>
                <a:cs typeface="Britannic Bold"/>
              </a:rPr>
              <a:t>ah</a:t>
            </a:r>
            <a:r>
              <a:rPr sz="3200" spc="-35" dirty="0">
                <a:solidFill>
                  <a:srgbClr val="FFFFFF"/>
                </a:solidFill>
                <a:latin typeface="Britannic Bold"/>
                <a:cs typeface="Britannic Bold"/>
              </a:rPr>
              <a:t>a</a:t>
            </a:r>
            <a:r>
              <a:rPr sz="3200" spc="-25" dirty="0">
                <a:solidFill>
                  <a:srgbClr val="FFFFFF"/>
                </a:solidFill>
                <a:latin typeface="Britannic Bold"/>
                <a:cs typeface="Britannic Bold"/>
              </a:rPr>
              <a:t>s</a:t>
            </a:r>
            <a:r>
              <a:rPr sz="3200" spc="-30" dirty="0">
                <a:solidFill>
                  <a:srgbClr val="FFFFFF"/>
                </a:solidFill>
                <a:latin typeface="Britannic Bold"/>
                <a:cs typeface="Britannic Bold"/>
              </a:rPr>
              <a:t>i</a:t>
            </a:r>
            <a:r>
              <a:rPr sz="3200" spc="-25" dirty="0">
                <a:solidFill>
                  <a:srgbClr val="FFFFFF"/>
                </a:solidFill>
                <a:latin typeface="Britannic Bold"/>
                <a:cs typeface="Britannic Bold"/>
              </a:rPr>
              <a:t>swa</a:t>
            </a:r>
            <a:endParaRPr sz="3200">
              <a:latin typeface="Britannic Bold"/>
              <a:cs typeface="Britannic Bold"/>
            </a:endParaRPr>
          </a:p>
        </p:txBody>
      </p:sp>
      <p:sp>
        <p:nvSpPr>
          <p:cNvPr id="7" name="object 7"/>
          <p:cNvSpPr/>
          <p:nvPr/>
        </p:nvSpPr>
        <p:spPr>
          <a:xfrm>
            <a:off x="457200" y="2971850"/>
            <a:ext cx="2605125" cy="256471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542032" y="3706367"/>
            <a:ext cx="9242298" cy="314629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468879" y="3666741"/>
            <a:ext cx="9312402" cy="3191256"/>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592323" y="3735322"/>
            <a:ext cx="9144000" cy="30480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2592323" y="3735322"/>
            <a:ext cx="9144000" cy="3048000"/>
          </a:xfrm>
          <a:custGeom>
            <a:avLst/>
            <a:gdLst/>
            <a:ahLst/>
            <a:cxnLst/>
            <a:rect l="l" t="t" r="r" b="b"/>
            <a:pathLst>
              <a:path w="9144000" h="3048000">
                <a:moveTo>
                  <a:pt x="0" y="3047999"/>
                </a:moveTo>
                <a:lnTo>
                  <a:pt x="9144000" y="3047999"/>
                </a:lnTo>
                <a:lnTo>
                  <a:pt x="9144000" y="0"/>
                </a:lnTo>
                <a:lnTo>
                  <a:pt x="0" y="0"/>
                </a:lnTo>
                <a:lnTo>
                  <a:pt x="0" y="3047999"/>
                </a:lnTo>
                <a:close/>
              </a:path>
            </a:pathLst>
          </a:custGeom>
          <a:ln w="9144">
            <a:solidFill>
              <a:srgbClr val="97B853"/>
            </a:solidFill>
          </a:ln>
        </p:spPr>
        <p:txBody>
          <a:bodyPr wrap="square" lIns="0" tIns="0" rIns="0" bIns="0" rtlCol="0"/>
          <a:lstStyle/>
          <a:p>
            <a:endParaRPr/>
          </a:p>
        </p:txBody>
      </p:sp>
      <p:sp>
        <p:nvSpPr>
          <p:cNvPr id="13" name="object 13"/>
          <p:cNvSpPr txBox="1"/>
          <p:nvPr/>
        </p:nvSpPr>
        <p:spPr>
          <a:xfrm>
            <a:off x="2670175" y="3808239"/>
            <a:ext cx="8891905" cy="2910205"/>
          </a:xfrm>
          <a:prstGeom prst="rect">
            <a:avLst/>
          </a:prstGeom>
        </p:spPr>
        <p:txBody>
          <a:bodyPr vert="horz" wrap="square" lIns="0" tIns="0" rIns="0" bIns="0" rtlCol="0">
            <a:spAutoFit/>
          </a:bodyPr>
          <a:lstStyle/>
          <a:p>
            <a:pPr marL="356870" indent="-344170">
              <a:lnSpc>
                <a:spcPct val="100000"/>
              </a:lnSpc>
              <a:buFont typeface="Arial Unicode MS"/>
              <a:buChar char="❑"/>
              <a:tabLst>
                <a:tab pos="357505" algn="l"/>
              </a:tabLst>
            </a:pPr>
            <a:r>
              <a:rPr sz="2400" b="1" spc="-10" dirty="0">
                <a:latin typeface="Calibri"/>
                <a:cs typeface="Calibri"/>
              </a:rPr>
              <a:t>E</a:t>
            </a:r>
            <a:r>
              <a:rPr sz="2400" b="1" spc="-30" dirty="0">
                <a:latin typeface="Calibri"/>
                <a:cs typeface="Calibri"/>
              </a:rPr>
              <a:t>n</a:t>
            </a:r>
            <a:r>
              <a:rPr sz="2400" b="1" spc="-5" dirty="0">
                <a:latin typeface="Calibri"/>
                <a:cs typeface="Calibri"/>
              </a:rPr>
              <a:t>t</a:t>
            </a:r>
            <a:r>
              <a:rPr sz="2400" b="1" spc="10" dirty="0">
                <a:latin typeface="Calibri"/>
                <a:cs typeface="Calibri"/>
              </a:rPr>
              <a:t>r</a:t>
            </a:r>
            <a:r>
              <a:rPr sz="2400" b="1" spc="-15" dirty="0">
                <a:latin typeface="Calibri"/>
                <a:cs typeface="Calibri"/>
              </a:rPr>
              <a:t>y</a:t>
            </a:r>
            <a:r>
              <a:rPr sz="2400" b="1" spc="-25" dirty="0">
                <a:latin typeface="Calibri"/>
                <a:cs typeface="Calibri"/>
              </a:rPr>
              <a:t> </a:t>
            </a:r>
            <a:r>
              <a:rPr sz="2400" b="1" spc="-15" dirty="0">
                <a:latin typeface="Calibri"/>
                <a:cs typeface="Calibri"/>
              </a:rPr>
              <a:t>sk</a:t>
            </a:r>
            <a:r>
              <a:rPr sz="2400" b="1" spc="-5" dirty="0">
                <a:latin typeface="Calibri"/>
                <a:cs typeface="Calibri"/>
              </a:rPr>
              <a:t>ills</a:t>
            </a:r>
            <a:r>
              <a:rPr sz="2400" b="1" spc="-10" dirty="0">
                <a:latin typeface="Calibri"/>
                <a:cs typeface="Calibri"/>
              </a:rPr>
              <a:t>,</a:t>
            </a:r>
            <a:r>
              <a:rPr sz="2400" b="1" spc="-35" dirty="0">
                <a:latin typeface="Calibri"/>
                <a:cs typeface="Calibri"/>
              </a:rPr>
              <a:t> </a:t>
            </a:r>
            <a:r>
              <a:rPr sz="2400" b="1" spc="-15" dirty="0">
                <a:latin typeface="Calibri"/>
                <a:cs typeface="Calibri"/>
              </a:rPr>
              <a:t>E</a:t>
            </a:r>
            <a:r>
              <a:rPr sz="2400" b="1" spc="-30" dirty="0">
                <a:latin typeface="Calibri"/>
                <a:cs typeface="Calibri"/>
              </a:rPr>
              <a:t>n</a:t>
            </a:r>
            <a:r>
              <a:rPr sz="2400" b="1" dirty="0">
                <a:latin typeface="Calibri"/>
                <a:cs typeface="Calibri"/>
              </a:rPr>
              <a:t>t</a:t>
            </a:r>
            <a:r>
              <a:rPr sz="2400" b="1" spc="15" dirty="0">
                <a:latin typeface="Calibri"/>
                <a:cs typeface="Calibri"/>
              </a:rPr>
              <a:t>r</a:t>
            </a:r>
            <a:r>
              <a:rPr sz="2400" b="1" spc="-15" dirty="0">
                <a:latin typeface="Calibri"/>
                <a:cs typeface="Calibri"/>
              </a:rPr>
              <a:t>y</a:t>
            </a:r>
            <a:r>
              <a:rPr sz="2400" b="1" spc="-25" dirty="0">
                <a:latin typeface="Calibri"/>
                <a:cs typeface="Calibri"/>
              </a:rPr>
              <a:t> </a:t>
            </a:r>
            <a:r>
              <a:rPr sz="2400" b="1" spc="-10" dirty="0">
                <a:latin typeface="Calibri"/>
                <a:cs typeface="Calibri"/>
              </a:rPr>
              <a:t>beh</a:t>
            </a:r>
            <a:r>
              <a:rPr sz="2400" b="1" spc="-50" dirty="0">
                <a:latin typeface="Calibri"/>
                <a:cs typeface="Calibri"/>
              </a:rPr>
              <a:t>a</a:t>
            </a:r>
            <a:r>
              <a:rPr sz="2400" b="1" spc="-15" dirty="0">
                <a:latin typeface="Calibri"/>
                <a:cs typeface="Calibri"/>
              </a:rPr>
              <a:t>vi</a:t>
            </a:r>
            <a:r>
              <a:rPr sz="2400" b="1" spc="-10" dirty="0">
                <a:latin typeface="Calibri"/>
                <a:cs typeface="Calibri"/>
              </a:rPr>
              <a:t>o</a:t>
            </a:r>
            <a:r>
              <a:rPr sz="2400" b="1" spc="-160" dirty="0">
                <a:latin typeface="Calibri"/>
                <a:cs typeface="Calibri"/>
              </a:rPr>
              <a:t>r</a:t>
            </a:r>
            <a:r>
              <a:rPr sz="2400" b="1" spc="-10" dirty="0">
                <a:latin typeface="Calibri"/>
                <a:cs typeface="Calibri"/>
              </a:rPr>
              <a:t>,</a:t>
            </a:r>
            <a:r>
              <a:rPr sz="2400" b="1" spc="-35" dirty="0">
                <a:latin typeface="Calibri"/>
                <a:cs typeface="Calibri"/>
              </a:rPr>
              <a:t> </a:t>
            </a:r>
            <a:r>
              <a:rPr sz="2400" b="1" spc="-10" dirty="0">
                <a:latin typeface="Calibri"/>
                <a:cs typeface="Calibri"/>
              </a:rPr>
              <a:t>M</a:t>
            </a:r>
            <a:r>
              <a:rPr sz="2400" b="1" spc="-15" dirty="0">
                <a:latin typeface="Calibri"/>
                <a:cs typeface="Calibri"/>
              </a:rPr>
              <a:t>o</a:t>
            </a:r>
            <a:r>
              <a:rPr sz="2400" b="1" dirty="0">
                <a:latin typeface="Calibri"/>
                <a:cs typeface="Calibri"/>
              </a:rPr>
              <a:t>t</a:t>
            </a:r>
            <a:r>
              <a:rPr sz="2400" b="1" spc="-5" dirty="0">
                <a:latin typeface="Calibri"/>
                <a:cs typeface="Calibri"/>
              </a:rPr>
              <a:t>i</a:t>
            </a:r>
            <a:r>
              <a:rPr sz="2400" b="1" spc="-35" dirty="0">
                <a:latin typeface="Calibri"/>
                <a:cs typeface="Calibri"/>
              </a:rPr>
              <a:t>v</a:t>
            </a:r>
            <a:r>
              <a:rPr sz="2400" b="1" spc="-50" dirty="0">
                <a:latin typeface="Calibri"/>
                <a:cs typeface="Calibri"/>
              </a:rPr>
              <a:t>a</a:t>
            </a:r>
            <a:r>
              <a:rPr sz="2400" b="1" spc="-10" dirty="0">
                <a:latin typeface="Calibri"/>
                <a:cs typeface="Calibri"/>
              </a:rPr>
              <a:t>t</a:t>
            </a:r>
            <a:r>
              <a:rPr sz="2400" b="1" spc="0" dirty="0">
                <a:latin typeface="Calibri"/>
                <a:cs typeface="Calibri"/>
              </a:rPr>
              <a:t>i</a:t>
            </a:r>
            <a:r>
              <a:rPr sz="2400" b="1" spc="-15" dirty="0">
                <a:latin typeface="Calibri"/>
                <a:cs typeface="Calibri"/>
              </a:rPr>
              <a:t>o</a:t>
            </a:r>
            <a:r>
              <a:rPr sz="2400" b="1" spc="-5" dirty="0">
                <a:latin typeface="Calibri"/>
                <a:cs typeface="Calibri"/>
              </a:rPr>
              <a:t>n</a:t>
            </a:r>
            <a:r>
              <a:rPr sz="2400" b="1" spc="-10" dirty="0">
                <a:latin typeface="Calibri"/>
                <a:cs typeface="Calibri"/>
              </a:rPr>
              <a:t>,</a:t>
            </a:r>
            <a:r>
              <a:rPr sz="2400" b="1" spc="-35" dirty="0">
                <a:latin typeface="Calibri"/>
                <a:cs typeface="Calibri"/>
              </a:rPr>
              <a:t> E</a:t>
            </a:r>
            <a:r>
              <a:rPr sz="2400" b="1" spc="-10" dirty="0">
                <a:latin typeface="Calibri"/>
                <a:cs typeface="Calibri"/>
              </a:rPr>
              <a:t>du</a:t>
            </a:r>
            <a:r>
              <a:rPr sz="2400" b="1" spc="-25" dirty="0">
                <a:latin typeface="Calibri"/>
                <a:cs typeface="Calibri"/>
              </a:rPr>
              <a:t>c</a:t>
            </a:r>
            <a:r>
              <a:rPr sz="2400" b="1" spc="-50" dirty="0">
                <a:latin typeface="Calibri"/>
                <a:cs typeface="Calibri"/>
              </a:rPr>
              <a:t>a</a:t>
            </a:r>
            <a:r>
              <a:rPr sz="2400" b="1" spc="-10" dirty="0">
                <a:latin typeface="Calibri"/>
                <a:cs typeface="Calibri"/>
              </a:rPr>
              <a:t>t</a:t>
            </a:r>
            <a:r>
              <a:rPr sz="2400" b="1" spc="0" dirty="0">
                <a:latin typeface="Calibri"/>
                <a:cs typeface="Calibri"/>
              </a:rPr>
              <a:t>i</a:t>
            </a:r>
            <a:r>
              <a:rPr sz="2400" b="1" spc="-15" dirty="0">
                <a:latin typeface="Calibri"/>
                <a:cs typeface="Calibri"/>
              </a:rPr>
              <a:t>o</a:t>
            </a:r>
            <a:r>
              <a:rPr sz="2400" b="1" spc="-5" dirty="0">
                <a:latin typeface="Calibri"/>
                <a:cs typeface="Calibri"/>
              </a:rPr>
              <a:t>n</a:t>
            </a:r>
            <a:r>
              <a:rPr sz="2400" b="1" spc="-25" dirty="0">
                <a:latin typeface="Calibri"/>
                <a:cs typeface="Calibri"/>
              </a:rPr>
              <a:t>a</a:t>
            </a:r>
            <a:r>
              <a:rPr sz="2400" b="1" spc="-10" dirty="0">
                <a:latin typeface="Calibri"/>
                <a:cs typeface="Calibri"/>
              </a:rPr>
              <a:t>l</a:t>
            </a:r>
            <a:r>
              <a:rPr sz="2400" b="1" spc="-35" dirty="0">
                <a:latin typeface="Calibri"/>
                <a:cs typeface="Calibri"/>
              </a:rPr>
              <a:t> </a:t>
            </a:r>
            <a:r>
              <a:rPr sz="2400" b="1" spc="-20" dirty="0">
                <a:latin typeface="Calibri"/>
                <a:cs typeface="Calibri"/>
              </a:rPr>
              <a:t>&amp;</a:t>
            </a:r>
            <a:r>
              <a:rPr sz="2400" b="1" spc="-5" dirty="0">
                <a:latin typeface="Calibri"/>
                <a:cs typeface="Calibri"/>
              </a:rPr>
              <a:t> </a:t>
            </a:r>
            <a:r>
              <a:rPr sz="2400" b="1" spc="-25" dirty="0">
                <a:latin typeface="Calibri"/>
                <a:cs typeface="Calibri"/>
              </a:rPr>
              <a:t>a</a:t>
            </a:r>
            <a:r>
              <a:rPr sz="2400" b="1" spc="-10" dirty="0">
                <a:latin typeface="Calibri"/>
                <a:cs typeface="Calibri"/>
              </a:rPr>
              <a:t>b</a:t>
            </a:r>
            <a:r>
              <a:rPr sz="2400" b="1" spc="-5" dirty="0">
                <a:latin typeface="Calibri"/>
                <a:cs typeface="Calibri"/>
              </a:rPr>
              <a:t>ili</a:t>
            </a:r>
            <a:r>
              <a:rPr sz="2400" b="1" spc="-10" dirty="0">
                <a:latin typeface="Calibri"/>
                <a:cs typeface="Calibri"/>
              </a:rPr>
              <a:t>ty</a:t>
            </a:r>
            <a:r>
              <a:rPr sz="2400" b="1" spc="-45" dirty="0">
                <a:latin typeface="Calibri"/>
                <a:cs typeface="Calibri"/>
              </a:rPr>
              <a:t> </a:t>
            </a:r>
            <a:r>
              <a:rPr sz="2400" b="1" spc="-5" dirty="0">
                <a:latin typeface="Calibri"/>
                <a:cs typeface="Calibri"/>
              </a:rPr>
              <a:t>l</a:t>
            </a:r>
            <a:r>
              <a:rPr sz="2400" b="1" spc="-10" dirty="0">
                <a:latin typeface="Calibri"/>
                <a:cs typeface="Calibri"/>
              </a:rPr>
              <a:t>e</a:t>
            </a:r>
            <a:r>
              <a:rPr sz="2400" b="1" spc="-35" dirty="0">
                <a:latin typeface="Calibri"/>
                <a:cs typeface="Calibri"/>
              </a:rPr>
              <a:t>v</a:t>
            </a:r>
            <a:r>
              <a:rPr sz="2400" b="1" spc="-10" dirty="0">
                <a:latin typeface="Calibri"/>
                <a:cs typeface="Calibri"/>
              </a:rPr>
              <a:t>e</a:t>
            </a:r>
            <a:r>
              <a:rPr sz="2400" b="1" spc="-5" dirty="0">
                <a:latin typeface="Calibri"/>
                <a:cs typeface="Calibri"/>
              </a:rPr>
              <a:t>l</a:t>
            </a:r>
            <a:r>
              <a:rPr sz="2400" b="1" spc="-10" dirty="0">
                <a:latin typeface="Calibri"/>
                <a:cs typeface="Calibri"/>
              </a:rPr>
              <a:t>s;</a:t>
            </a:r>
            <a:endParaRPr sz="2400">
              <a:latin typeface="Calibri"/>
              <a:cs typeface="Calibri"/>
            </a:endParaRPr>
          </a:p>
          <a:p>
            <a:pPr marL="356870" indent="-344170">
              <a:lnSpc>
                <a:spcPct val="100000"/>
              </a:lnSpc>
              <a:buFont typeface="Arial Unicode MS"/>
              <a:buChar char="❑"/>
              <a:tabLst>
                <a:tab pos="357505" algn="l"/>
              </a:tabLst>
            </a:pPr>
            <a:r>
              <a:rPr sz="2400" b="1" dirty="0">
                <a:latin typeface="Calibri"/>
                <a:cs typeface="Calibri"/>
              </a:rPr>
              <a:t>L</a:t>
            </a:r>
            <a:r>
              <a:rPr sz="2400" b="1" spc="-15" dirty="0">
                <a:latin typeface="Calibri"/>
                <a:cs typeface="Calibri"/>
              </a:rPr>
              <a:t>e</a:t>
            </a:r>
            <a:r>
              <a:rPr sz="2400" b="1" dirty="0">
                <a:latin typeface="Calibri"/>
                <a:cs typeface="Calibri"/>
              </a:rPr>
              <a:t>ar</a:t>
            </a:r>
            <a:r>
              <a:rPr sz="2400" b="1" spc="-10" dirty="0">
                <a:latin typeface="Calibri"/>
                <a:cs typeface="Calibri"/>
              </a:rPr>
              <a:t>n</a:t>
            </a:r>
            <a:r>
              <a:rPr sz="2400" b="1" spc="-5" dirty="0">
                <a:latin typeface="Calibri"/>
                <a:cs typeface="Calibri"/>
              </a:rPr>
              <a:t>e</a:t>
            </a:r>
            <a:r>
              <a:rPr sz="2400" b="1" dirty="0">
                <a:latin typeface="Calibri"/>
                <a:cs typeface="Calibri"/>
              </a:rPr>
              <a:t>r</a:t>
            </a:r>
            <a:r>
              <a:rPr sz="2400" b="1" spc="5" dirty="0">
                <a:latin typeface="Calibri"/>
                <a:cs typeface="Calibri"/>
              </a:rPr>
              <a:t> </a:t>
            </a:r>
            <a:r>
              <a:rPr sz="2400" b="1" spc="-5" dirty="0">
                <a:latin typeface="Calibri"/>
                <a:cs typeface="Calibri"/>
              </a:rPr>
              <a:t>c</a:t>
            </a:r>
            <a:r>
              <a:rPr sz="2400" b="1" spc="10" dirty="0">
                <a:latin typeface="Calibri"/>
                <a:cs typeface="Calibri"/>
              </a:rPr>
              <a:t>h</a:t>
            </a:r>
            <a:r>
              <a:rPr sz="2400" b="1" spc="-25" dirty="0">
                <a:latin typeface="Calibri"/>
                <a:cs typeface="Calibri"/>
              </a:rPr>
              <a:t>a</a:t>
            </a:r>
            <a:r>
              <a:rPr sz="2400" b="1" spc="-40" dirty="0">
                <a:latin typeface="Calibri"/>
                <a:cs typeface="Calibri"/>
              </a:rPr>
              <a:t>r</a:t>
            </a:r>
            <a:r>
              <a:rPr sz="2400" b="1" spc="-25" dirty="0">
                <a:latin typeface="Calibri"/>
                <a:cs typeface="Calibri"/>
              </a:rPr>
              <a:t>a</a:t>
            </a:r>
            <a:r>
              <a:rPr sz="2400" b="1" spc="-5" dirty="0">
                <a:latin typeface="Calibri"/>
                <a:cs typeface="Calibri"/>
              </a:rPr>
              <a:t>c</a:t>
            </a:r>
            <a:r>
              <a:rPr sz="2400" b="1" spc="-15" dirty="0">
                <a:latin typeface="Calibri"/>
                <a:cs typeface="Calibri"/>
              </a:rPr>
              <a:t>t</a:t>
            </a:r>
            <a:r>
              <a:rPr sz="2400" b="1" spc="-10" dirty="0">
                <a:latin typeface="Calibri"/>
                <a:cs typeface="Calibri"/>
              </a:rPr>
              <a:t>e</a:t>
            </a:r>
            <a:r>
              <a:rPr sz="2400" b="1" spc="5" dirty="0">
                <a:latin typeface="Calibri"/>
                <a:cs typeface="Calibri"/>
              </a:rPr>
              <a:t>r</a:t>
            </a:r>
            <a:r>
              <a:rPr sz="2400" b="1" spc="-5" dirty="0">
                <a:latin typeface="Calibri"/>
                <a:cs typeface="Calibri"/>
              </a:rPr>
              <a:t>i</a:t>
            </a:r>
            <a:r>
              <a:rPr sz="2400" b="1" spc="-35" dirty="0">
                <a:latin typeface="Calibri"/>
                <a:cs typeface="Calibri"/>
              </a:rPr>
              <a:t>s</a:t>
            </a:r>
            <a:r>
              <a:rPr sz="2400" b="1" spc="-10" dirty="0">
                <a:latin typeface="Calibri"/>
                <a:cs typeface="Calibri"/>
              </a:rPr>
              <a:t>t</a:t>
            </a:r>
            <a:r>
              <a:rPr sz="2400" b="1" spc="0" dirty="0">
                <a:latin typeface="Calibri"/>
                <a:cs typeface="Calibri"/>
              </a:rPr>
              <a:t>i</a:t>
            </a:r>
            <a:r>
              <a:rPr sz="2400" b="1" spc="-5" dirty="0">
                <a:latin typeface="Calibri"/>
                <a:cs typeface="Calibri"/>
              </a:rPr>
              <a:t>c</a:t>
            </a:r>
            <a:r>
              <a:rPr sz="2400" b="1" dirty="0">
                <a:latin typeface="Calibri"/>
                <a:cs typeface="Calibri"/>
              </a:rPr>
              <a:t>s</a:t>
            </a:r>
            <a:r>
              <a:rPr sz="2400" b="1" spc="-65" dirty="0">
                <a:latin typeface="Calibri"/>
                <a:cs typeface="Calibri"/>
              </a:rPr>
              <a:t> </a:t>
            </a:r>
            <a:r>
              <a:rPr sz="2400" b="1" spc="-10" dirty="0">
                <a:latin typeface="Calibri"/>
                <a:cs typeface="Calibri"/>
              </a:rPr>
              <a:t>(le</a:t>
            </a:r>
            <a:r>
              <a:rPr sz="2400" b="1" spc="-30" dirty="0">
                <a:latin typeface="Calibri"/>
                <a:cs typeface="Calibri"/>
              </a:rPr>
              <a:t>a</a:t>
            </a:r>
            <a:r>
              <a:rPr sz="2400" b="1" spc="5" dirty="0">
                <a:latin typeface="Calibri"/>
                <a:cs typeface="Calibri"/>
              </a:rPr>
              <a:t>r</a:t>
            </a:r>
            <a:r>
              <a:rPr sz="2400" b="1" spc="-10" dirty="0">
                <a:latin typeface="Calibri"/>
                <a:cs typeface="Calibri"/>
              </a:rPr>
              <a:t>n</a:t>
            </a:r>
            <a:r>
              <a:rPr sz="2400" b="1" spc="-5" dirty="0">
                <a:latin typeface="Calibri"/>
                <a:cs typeface="Calibri"/>
              </a:rPr>
              <a:t>i</a:t>
            </a:r>
            <a:r>
              <a:rPr sz="2400" b="1" spc="-10" dirty="0">
                <a:latin typeface="Calibri"/>
                <a:cs typeface="Calibri"/>
              </a:rPr>
              <a:t>n</a:t>
            </a:r>
            <a:r>
              <a:rPr sz="2400" b="1" dirty="0">
                <a:latin typeface="Calibri"/>
                <a:cs typeface="Calibri"/>
              </a:rPr>
              <a:t>g</a:t>
            </a:r>
            <a:r>
              <a:rPr sz="2400" b="1" spc="-15" dirty="0">
                <a:latin typeface="Calibri"/>
                <a:cs typeface="Calibri"/>
              </a:rPr>
              <a:t> </a:t>
            </a:r>
            <a:r>
              <a:rPr sz="2400" b="1" spc="-35" dirty="0">
                <a:latin typeface="Calibri"/>
                <a:cs typeface="Calibri"/>
              </a:rPr>
              <a:t>s</a:t>
            </a:r>
            <a:r>
              <a:rPr sz="2400" b="1" spc="-10" dirty="0">
                <a:latin typeface="Calibri"/>
                <a:cs typeface="Calibri"/>
              </a:rPr>
              <a:t>tyle);</a:t>
            </a:r>
            <a:endParaRPr sz="2400">
              <a:latin typeface="Calibri"/>
              <a:cs typeface="Calibri"/>
            </a:endParaRPr>
          </a:p>
          <a:p>
            <a:pPr marL="356870" indent="-344170">
              <a:lnSpc>
                <a:spcPct val="100000"/>
              </a:lnSpc>
              <a:buFont typeface="Arial Unicode MS"/>
              <a:buChar char="❑"/>
              <a:tabLst>
                <a:tab pos="357505" algn="l"/>
              </a:tabLst>
            </a:pPr>
            <a:r>
              <a:rPr sz="2400" b="1" spc="-45" dirty="0">
                <a:latin typeface="Calibri"/>
                <a:cs typeface="Calibri"/>
              </a:rPr>
              <a:t>K</a:t>
            </a:r>
            <a:r>
              <a:rPr sz="2400" b="1" spc="-5" dirty="0">
                <a:latin typeface="Calibri"/>
                <a:cs typeface="Calibri"/>
              </a:rPr>
              <a:t>ec</a:t>
            </a:r>
            <a:r>
              <a:rPr sz="2400" b="1" spc="5" dirty="0">
                <a:latin typeface="Calibri"/>
                <a:cs typeface="Calibri"/>
              </a:rPr>
              <a:t>u</a:t>
            </a:r>
            <a:r>
              <a:rPr sz="2400" b="1" spc="-25" dirty="0">
                <a:latin typeface="Calibri"/>
                <a:cs typeface="Calibri"/>
              </a:rPr>
              <a:t>k</a:t>
            </a:r>
            <a:r>
              <a:rPr sz="2400" b="1" spc="5" dirty="0">
                <a:latin typeface="Calibri"/>
                <a:cs typeface="Calibri"/>
              </a:rPr>
              <a:t>up</a:t>
            </a:r>
            <a:r>
              <a:rPr sz="2400" b="1" spc="-10" dirty="0">
                <a:latin typeface="Calibri"/>
                <a:cs typeface="Calibri"/>
              </a:rPr>
              <a:t>a</a:t>
            </a:r>
            <a:r>
              <a:rPr sz="2400" b="1" spc="-25" dirty="0">
                <a:latin typeface="Calibri"/>
                <a:cs typeface="Calibri"/>
              </a:rPr>
              <a:t>k</a:t>
            </a:r>
            <a:r>
              <a:rPr sz="2400" b="1" spc="-10" dirty="0">
                <a:latin typeface="Calibri"/>
                <a:cs typeface="Calibri"/>
              </a:rPr>
              <a:t>a</a:t>
            </a:r>
            <a:r>
              <a:rPr sz="2400" b="1" dirty="0">
                <a:latin typeface="Calibri"/>
                <a:cs typeface="Calibri"/>
              </a:rPr>
              <a:t>n</a:t>
            </a:r>
            <a:r>
              <a:rPr sz="2400" b="1" spc="-50" dirty="0">
                <a:latin typeface="Calibri"/>
                <a:cs typeface="Calibri"/>
              </a:rPr>
              <a:t> </a:t>
            </a:r>
            <a:r>
              <a:rPr sz="2400" b="1" spc="-15" dirty="0">
                <a:latin typeface="Calibri"/>
                <a:cs typeface="Calibri"/>
              </a:rPr>
              <a:t>m</a:t>
            </a:r>
            <a:r>
              <a:rPr sz="2400" b="1" spc="-5" dirty="0">
                <a:latin typeface="Calibri"/>
                <a:cs typeface="Calibri"/>
              </a:rPr>
              <a:t>i</a:t>
            </a:r>
            <a:r>
              <a:rPr sz="2400" b="1" dirty="0">
                <a:latin typeface="Calibri"/>
                <a:cs typeface="Calibri"/>
              </a:rPr>
              <a:t>n</a:t>
            </a:r>
            <a:r>
              <a:rPr sz="2400" b="1" spc="10" dirty="0">
                <a:latin typeface="Calibri"/>
                <a:cs typeface="Calibri"/>
              </a:rPr>
              <a:t>i</a:t>
            </a:r>
            <a:r>
              <a:rPr sz="2400" b="1" spc="-15" dirty="0">
                <a:latin typeface="Calibri"/>
                <a:cs typeface="Calibri"/>
              </a:rPr>
              <a:t>m</a:t>
            </a:r>
            <a:r>
              <a:rPr sz="2400" b="1" spc="-10" dirty="0">
                <a:latin typeface="Calibri"/>
                <a:cs typeface="Calibri"/>
              </a:rPr>
              <a:t>al</a:t>
            </a:r>
            <a:r>
              <a:rPr sz="2400" b="1" dirty="0">
                <a:latin typeface="Calibri"/>
                <a:cs typeface="Calibri"/>
              </a:rPr>
              <a:t> </a:t>
            </a:r>
            <a:r>
              <a:rPr sz="2400" b="1" spc="-15" dirty="0">
                <a:latin typeface="Calibri"/>
                <a:cs typeface="Calibri"/>
              </a:rPr>
              <a:t>m</a:t>
            </a:r>
            <a:r>
              <a:rPr sz="2400" b="1" spc="-35" dirty="0">
                <a:latin typeface="Calibri"/>
                <a:cs typeface="Calibri"/>
              </a:rPr>
              <a:t>a</a:t>
            </a:r>
            <a:r>
              <a:rPr sz="2400" b="1" spc="-20" dirty="0">
                <a:latin typeface="Calibri"/>
                <a:cs typeface="Calibri"/>
              </a:rPr>
              <a:t>t</a:t>
            </a:r>
            <a:r>
              <a:rPr sz="2400" b="1" spc="-10" dirty="0">
                <a:latin typeface="Calibri"/>
                <a:cs typeface="Calibri"/>
              </a:rPr>
              <a:t>e</a:t>
            </a:r>
            <a:r>
              <a:rPr sz="2400" b="1" spc="5" dirty="0">
                <a:latin typeface="Calibri"/>
                <a:cs typeface="Calibri"/>
              </a:rPr>
              <a:t>r</a:t>
            </a:r>
            <a:r>
              <a:rPr sz="2400" b="1" spc="-10" dirty="0">
                <a:latin typeface="Calibri"/>
                <a:cs typeface="Calibri"/>
              </a:rPr>
              <a:t>i</a:t>
            </a:r>
            <a:r>
              <a:rPr sz="2400" b="1" spc="-5" dirty="0">
                <a:latin typeface="Calibri"/>
                <a:cs typeface="Calibri"/>
              </a:rPr>
              <a:t> </a:t>
            </a:r>
            <a:r>
              <a:rPr sz="2400" b="1" dirty="0">
                <a:latin typeface="Calibri"/>
                <a:cs typeface="Calibri"/>
              </a:rPr>
              <a:t>pe</a:t>
            </a:r>
            <a:r>
              <a:rPr sz="2400" b="1" spc="-15" dirty="0">
                <a:latin typeface="Calibri"/>
                <a:cs typeface="Calibri"/>
              </a:rPr>
              <a:t>m</a:t>
            </a:r>
            <a:r>
              <a:rPr sz="2400" b="1" dirty="0">
                <a:latin typeface="Calibri"/>
                <a:cs typeface="Calibri"/>
              </a:rPr>
              <a:t>belaja</a:t>
            </a:r>
            <a:r>
              <a:rPr sz="2400" b="1" spc="-50" dirty="0">
                <a:latin typeface="Calibri"/>
                <a:cs typeface="Calibri"/>
              </a:rPr>
              <a:t>r</a:t>
            </a:r>
            <a:r>
              <a:rPr sz="2400" b="1" spc="-10" dirty="0">
                <a:latin typeface="Calibri"/>
                <a:cs typeface="Calibri"/>
              </a:rPr>
              <a:t>a</a:t>
            </a:r>
            <a:r>
              <a:rPr sz="2400" b="1" spc="5" dirty="0">
                <a:latin typeface="Calibri"/>
                <a:cs typeface="Calibri"/>
              </a:rPr>
              <a:t>n</a:t>
            </a:r>
            <a:r>
              <a:rPr sz="2400" b="1" dirty="0">
                <a:latin typeface="Calibri"/>
                <a:cs typeface="Calibri"/>
              </a:rPr>
              <a:t>;</a:t>
            </a:r>
            <a:endParaRPr sz="2400">
              <a:latin typeface="Calibri"/>
              <a:cs typeface="Calibri"/>
            </a:endParaRPr>
          </a:p>
          <a:p>
            <a:pPr marL="356870" indent="-344170">
              <a:lnSpc>
                <a:spcPct val="100000"/>
              </a:lnSpc>
              <a:buFont typeface="Arial Unicode MS"/>
              <a:buChar char="❑"/>
              <a:tabLst>
                <a:tab pos="357505" algn="l"/>
              </a:tabLst>
            </a:pPr>
            <a:r>
              <a:rPr sz="2400" b="1" spc="-10" dirty="0">
                <a:latin typeface="Calibri"/>
                <a:cs typeface="Calibri"/>
              </a:rPr>
              <a:t>M</a:t>
            </a:r>
            <a:r>
              <a:rPr sz="2400" b="1" spc="-15" dirty="0">
                <a:latin typeface="Calibri"/>
                <a:cs typeface="Calibri"/>
              </a:rPr>
              <a:t>ad</a:t>
            </a:r>
            <a:r>
              <a:rPr sz="2400" b="1" dirty="0">
                <a:latin typeface="Calibri"/>
                <a:cs typeface="Calibri"/>
              </a:rPr>
              <a:t>i</a:t>
            </a:r>
            <a:r>
              <a:rPr sz="2400" b="1" spc="-15" dirty="0">
                <a:latin typeface="Calibri"/>
                <a:cs typeface="Calibri"/>
              </a:rPr>
              <a:t>a</a:t>
            </a:r>
            <a:r>
              <a:rPr sz="2400" b="1" spc="-5" dirty="0">
                <a:latin typeface="Calibri"/>
                <a:cs typeface="Calibri"/>
              </a:rPr>
              <a:t> </a:t>
            </a:r>
            <a:r>
              <a:rPr sz="2400" b="1" spc="-10" dirty="0">
                <a:latin typeface="Calibri"/>
                <a:cs typeface="Calibri"/>
              </a:rPr>
              <a:t>d</a:t>
            </a:r>
            <a:r>
              <a:rPr sz="2400" b="1" spc="-25" dirty="0">
                <a:latin typeface="Calibri"/>
                <a:cs typeface="Calibri"/>
              </a:rPr>
              <a:t>a</a:t>
            </a:r>
            <a:r>
              <a:rPr sz="2400" b="1" spc="-15" dirty="0">
                <a:latin typeface="Calibri"/>
                <a:cs typeface="Calibri"/>
              </a:rPr>
              <a:t>n</a:t>
            </a:r>
            <a:r>
              <a:rPr sz="2400" b="1" spc="-5" dirty="0">
                <a:latin typeface="Calibri"/>
                <a:cs typeface="Calibri"/>
              </a:rPr>
              <a:t> </a:t>
            </a:r>
            <a:r>
              <a:rPr sz="2400" b="1" spc="-10" dirty="0">
                <a:latin typeface="Calibri"/>
                <a:cs typeface="Calibri"/>
              </a:rPr>
              <a:t>s</a:t>
            </a:r>
            <a:r>
              <a:rPr sz="2400" b="1" spc="-25" dirty="0">
                <a:latin typeface="Calibri"/>
                <a:cs typeface="Calibri"/>
              </a:rPr>
              <a:t>a</a:t>
            </a:r>
            <a:r>
              <a:rPr sz="2400" b="1" spc="-40" dirty="0">
                <a:latin typeface="Calibri"/>
                <a:cs typeface="Calibri"/>
              </a:rPr>
              <a:t>r</a:t>
            </a:r>
            <a:r>
              <a:rPr sz="2400" b="1" spc="-25" dirty="0">
                <a:latin typeface="Calibri"/>
                <a:cs typeface="Calibri"/>
              </a:rPr>
              <a:t>a</a:t>
            </a:r>
            <a:r>
              <a:rPr sz="2400" b="1" spc="-10" dirty="0">
                <a:latin typeface="Calibri"/>
                <a:cs typeface="Calibri"/>
              </a:rPr>
              <a:t>n</a:t>
            </a:r>
            <a:r>
              <a:rPr sz="2400" b="1" spc="-15" dirty="0">
                <a:latin typeface="Calibri"/>
                <a:cs typeface="Calibri"/>
              </a:rPr>
              <a:t>a</a:t>
            </a:r>
            <a:r>
              <a:rPr sz="2400" b="1" dirty="0">
                <a:latin typeface="Calibri"/>
                <a:cs typeface="Calibri"/>
              </a:rPr>
              <a:t> </a:t>
            </a:r>
            <a:r>
              <a:rPr sz="2400" b="1" spc="-10" dirty="0">
                <a:latin typeface="Calibri"/>
                <a:cs typeface="Calibri"/>
              </a:rPr>
              <a:t>pe</a:t>
            </a:r>
            <a:r>
              <a:rPr sz="2400" b="1" spc="-5" dirty="0">
                <a:latin typeface="Calibri"/>
                <a:cs typeface="Calibri"/>
              </a:rPr>
              <a:t>mbe</a:t>
            </a:r>
            <a:r>
              <a:rPr sz="2400" b="1" spc="5" dirty="0">
                <a:latin typeface="Calibri"/>
                <a:cs typeface="Calibri"/>
              </a:rPr>
              <a:t>l</a:t>
            </a:r>
            <a:r>
              <a:rPr sz="2400" b="1" spc="-25" dirty="0">
                <a:latin typeface="Calibri"/>
                <a:cs typeface="Calibri"/>
              </a:rPr>
              <a:t>a</a:t>
            </a:r>
            <a:r>
              <a:rPr sz="2400" b="1" spc="5" dirty="0">
                <a:latin typeface="Calibri"/>
                <a:cs typeface="Calibri"/>
              </a:rPr>
              <a:t>j</a:t>
            </a:r>
            <a:r>
              <a:rPr sz="2400" b="1" spc="-25" dirty="0">
                <a:latin typeface="Calibri"/>
                <a:cs typeface="Calibri"/>
              </a:rPr>
              <a:t>a</a:t>
            </a:r>
            <a:r>
              <a:rPr sz="2400" b="1" spc="-40" dirty="0">
                <a:latin typeface="Calibri"/>
                <a:cs typeface="Calibri"/>
              </a:rPr>
              <a:t>r</a:t>
            </a:r>
            <a:r>
              <a:rPr sz="2400" b="1" spc="-25" dirty="0">
                <a:latin typeface="Calibri"/>
                <a:cs typeface="Calibri"/>
              </a:rPr>
              <a:t>a</a:t>
            </a:r>
            <a:r>
              <a:rPr sz="2400" b="1" spc="-5" dirty="0">
                <a:latin typeface="Calibri"/>
                <a:cs typeface="Calibri"/>
              </a:rPr>
              <a:t>n</a:t>
            </a:r>
            <a:r>
              <a:rPr sz="2400" b="1" spc="-10" dirty="0">
                <a:latin typeface="Calibri"/>
                <a:cs typeface="Calibri"/>
              </a:rPr>
              <a:t>;</a:t>
            </a:r>
            <a:endParaRPr sz="2400">
              <a:latin typeface="Calibri"/>
              <a:cs typeface="Calibri"/>
            </a:endParaRPr>
          </a:p>
          <a:p>
            <a:pPr marL="356870" indent="-344170">
              <a:lnSpc>
                <a:spcPct val="100000"/>
              </a:lnSpc>
              <a:buFont typeface="Arial Unicode MS"/>
              <a:buChar char="❑"/>
              <a:tabLst>
                <a:tab pos="357505" algn="l"/>
              </a:tabLst>
            </a:pPr>
            <a:r>
              <a:rPr sz="2400" b="1" spc="-45" dirty="0">
                <a:latin typeface="Calibri"/>
                <a:cs typeface="Calibri"/>
              </a:rPr>
              <a:t>K</a:t>
            </a:r>
            <a:r>
              <a:rPr sz="2400" b="1" dirty="0">
                <a:latin typeface="Calibri"/>
                <a:cs typeface="Calibri"/>
              </a:rPr>
              <a:t>omp</a:t>
            </a:r>
            <a:r>
              <a:rPr sz="2400" b="1" spc="-15" dirty="0">
                <a:latin typeface="Calibri"/>
                <a:cs typeface="Calibri"/>
              </a:rPr>
              <a:t>t</a:t>
            </a:r>
            <a:r>
              <a:rPr sz="2400" b="1" spc="-5" dirty="0">
                <a:latin typeface="Calibri"/>
                <a:cs typeface="Calibri"/>
              </a:rPr>
              <a:t>ens</a:t>
            </a:r>
            <a:r>
              <a:rPr sz="2400" b="1" dirty="0">
                <a:latin typeface="Calibri"/>
                <a:cs typeface="Calibri"/>
              </a:rPr>
              <a:t>i</a:t>
            </a:r>
            <a:r>
              <a:rPr sz="2400" b="1" spc="-35" dirty="0">
                <a:latin typeface="Calibri"/>
                <a:cs typeface="Calibri"/>
              </a:rPr>
              <a:t> </a:t>
            </a:r>
            <a:r>
              <a:rPr sz="2400" b="1" dirty="0">
                <a:latin typeface="Calibri"/>
                <a:cs typeface="Calibri"/>
              </a:rPr>
              <a:t>&amp;</a:t>
            </a:r>
            <a:r>
              <a:rPr sz="2400" b="1" spc="-5" dirty="0">
                <a:latin typeface="Calibri"/>
                <a:cs typeface="Calibri"/>
              </a:rPr>
              <a:t> </a:t>
            </a:r>
            <a:r>
              <a:rPr sz="2400" b="1" spc="-75" dirty="0">
                <a:latin typeface="Calibri"/>
                <a:cs typeface="Calibri"/>
              </a:rPr>
              <a:t>k</a:t>
            </a:r>
            <a:r>
              <a:rPr sz="2400" b="1" spc="-10" dirty="0">
                <a:latin typeface="Calibri"/>
                <a:cs typeface="Calibri"/>
              </a:rPr>
              <a:t>ea</a:t>
            </a:r>
            <a:r>
              <a:rPr sz="2400" b="1" dirty="0">
                <a:latin typeface="Calibri"/>
                <a:cs typeface="Calibri"/>
              </a:rPr>
              <a:t>h</a:t>
            </a:r>
            <a:r>
              <a:rPr sz="2400" b="1" spc="10" dirty="0">
                <a:latin typeface="Calibri"/>
                <a:cs typeface="Calibri"/>
              </a:rPr>
              <a:t>l</a:t>
            </a:r>
            <a:r>
              <a:rPr sz="2400" b="1" spc="-5" dirty="0">
                <a:latin typeface="Calibri"/>
                <a:cs typeface="Calibri"/>
              </a:rPr>
              <a:t>i</a:t>
            </a:r>
            <a:r>
              <a:rPr sz="2400" b="1" spc="-10" dirty="0">
                <a:latin typeface="Calibri"/>
                <a:cs typeface="Calibri"/>
              </a:rPr>
              <a:t>a</a:t>
            </a:r>
            <a:r>
              <a:rPr sz="2400" b="1" dirty="0">
                <a:latin typeface="Calibri"/>
                <a:cs typeface="Calibri"/>
              </a:rPr>
              <a:t>n</a:t>
            </a:r>
            <a:r>
              <a:rPr sz="2400" b="1" spc="-10" dirty="0">
                <a:latin typeface="Calibri"/>
                <a:cs typeface="Calibri"/>
              </a:rPr>
              <a:t> </a:t>
            </a:r>
            <a:r>
              <a:rPr sz="2400" b="1" dirty="0">
                <a:latin typeface="Calibri"/>
                <a:cs typeface="Calibri"/>
              </a:rPr>
              <a:t>d</a:t>
            </a:r>
            <a:r>
              <a:rPr sz="2400" b="1" spc="5" dirty="0">
                <a:latin typeface="Calibri"/>
                <a:cs typeface="Calibri"/>
              </a:rPr>
              <a:t>o</a:t>
            </a:r>
            <a:r>
              <a:rPr sz="2400" b="1" dirty="0">
                <a:latin typeface="Calibri"/>
                <a:cs typeface="Calibri"/>
              </a:rPr>
              <a:t>sen</a:t>
            </a:r>
            <a:r>
              <a:rPr sz="2400" b="1" spc="-15" dirty="0">
                <a:latin typeface="Calibri"/>
                <a:cs typeface="Calibri"/>
              </a:rPr>
              <a:t> </a:t>
            </a:r>
            <a:r>
              <a:rPr sz="2400" b="1" spc="5" dirty="0">
                <a:latin typeface="Calibri"/>
                <a:cs typeface="Calibri"/>
              </a:rPr>
              <a:t>p</a:t>
            </a:r>
            <a:r>
              <a:rPr sz="2400" b="1" spc="-5" dirty="0">
                <a:latin typeface="Calibri"/>
                <a:cs typeface="Calibri"/>
              </a:rPr>
              <a:t>en</a:t>
            </a:r>
            <a:r>
              <a:rPr sz="2400" b="1" spc="-55" dirty="0">
                <a:latin typeface="Calibri"/>
                <a:cs typeface="Calibri"/>
              </a:rPr>
              <a:t>g</a:t>
            </a:r>
            <a:r>
              <a:rPr sz="2400" b="1" spc="-10" dirty="0">
                <a:latin typeface="Calibri"/>
                <a:cs typeface="Calibri"/>
              </a:rPr>
              <a:t>a</a:t>
            </a:r>
            <a:r>
              <a:rPr sz="2400" b="1" spc="-5" dirty="0">
                <a:latin typeface="Calibri"/>
                <a:cs typeface="Calibri"/>
              </a:rPr>
              <a:t>mp</a:t>
            </a:r>
            <a:r>
              <a:rPr sz="2400" b="1" dirty="0">
                <a:latin typeface="Calibri"/>
                <a:cs typeface="Calibri"/>
              </a:rPr>
              <a:t>u</a:t>
            </a:r>
            <a:r>
              <a:rPr sz="2400" b="1" spc="5" dirty="0">
                <a:latin typeface="Calibri"/>
                <a:cs typeface="Calibri"/>
              </a:rPr>
              <a:t> </a:t>
            </a:r>
            <a:r>
              <a:rPr sz="2400" b="1" spc="-15" dirty="0">
                <a:latin typeface="Calibri"/>
                <a:cs typeface="Calibri"/>
              </a:rPr>
              <a:t>m</a:t>
            </a:r>
            <a:r>
              <a:rPr sz="2400" b="1" spc="-35" dirty="0">
                <a:latin typeface="Calibri"/>
                <a:cs typeface="Calibri"/>
              </a:rPr>
              <a:t>a</a:t>
            </a:r>
            <a:r>
              <a:rPr sz="2400" b="1" spc="-20" dirty="0">
                <a:latin typeface="Calibri"/>
                <a:cs typeface="Calibri"/>
              </a:rPr>
              <a:t>t</a:t>
            </a:r>
            <a:r>
              <a:rPr sz="2400" b="1" dirty="0">
                <a:latin typeface="Calibri"/>
                <a:cs typeface="Calibri"/>
              </a:rPr>
              <a:t>a</a:t>
            </a:r>
            <a:r>
              <a:rPr sz="2400" b="1" spc="20" dirty="0">
                <a:latin typeface="Calibri"/>
                <a:cs typeface="Calibri"/>
              </a:rPr>
              <a:t> </a:t>
            </a:r>
            <a:r>
              <a:rPr sz="2400" b="1" spc="-25" dirty="0">
                <a:latin typeface="Calibri"/>
                <a:cs typeface="Calibri"/>
              </a:rPr>
              <a:t>k</a:t>
            </a:r>
            <a:r>
              <a:rPr sz="2400" b="1" dirty="0">
                <a:latin typeface="Calibri"/>
                <a:cs typeface="Calibri"/>
              </a:rPr>
              <a:t>u</a:t>
            </a:r>
            <a:r>
              <a:rPr sz="2400" b="1" spc="10" dirty="0">
                <a:latin typeface="Calibri"/>
                <a:cs typeface="Calibri"/>
              </a:rPr>
              <a:t>l</a:t>
            </a:r>
            <a:r>
              <a:rPr sz="2400" b="1" spc="-5" dirty="0">
                <a:latin typeface="Calibri"/>
                <a:cs typeface="Calibri"/>
              </a:rPr>
              <a:t>i</a:t>
            </a:r>
            <a:r>
              <a:rPr sz="2400" b="1" spc="-10" dirty="0">
                <a:latin typeface="Calibri"/>
                <a:cs typeface="Calibri"/>
              </a:rPr>
              <a:t>a</a:t>
            </a:r>
            <a:r>
              <a:rPr sz="2400" b="1" spc="10" dirty="0">
                <a:latin typeface="Calibri"/>
                <a:cs typeface="Calibri"/>
              </a:rPr>
              <a:t>h</a:t>
            </a:r>
            <a:r>
              <a:rPr sz="2400" b="1" dirty="0">
                <a:latin typeface="Calibri"/>
                <a:cs typeface="Calibri"/>
              </a:rPr>
              <a:t>;</a:t>
            </a:r>
            <a:endParaRPr sz="2400">
              <a:latin typeface="Calibri"/>
              <a:cs typeface="Calibri"/>
            </a:endParaRPr>
          </a:p>
          <a:p>
            <a:pPr marL="356870" indent="-344170">
              <a:lnSpc>
                <a:spcPct val="100000"/>
              </a:lnSpc>
              <a:buFont typeface="Arial Unicode MS"/>
              <a:buChar char="❑"/>
              <a:tabLst>
                <a:tab pos="357505" algn="l"/>
              </a:tabLst>
            </a:pPr>
            <a:r>
              <a:rPr sz="2400" b="1" spc="-15" dirty="0">
                <a:latin typeface="Calibri"/>
                <a:cs typeface="Calibri"/>
              </a:rPr>
              <a:t>Be</a:t>
            </a:r>
            <a:r>
              <a:rPr sz="2400" b="1" spc="-40" dirty="0">
                <a:latin typeface="Calibri"/>
                <a:cs typeface="Calibri"/>
              </a:rPr>
              <a:t>n</a:t>
            </a:r>
            <a:r>
              <a:rPr sz="2400" b="1" spc="-5" dirty="0">
                <a:latin typeface="Calibri"/>
                <a:cs typeface="Calibri"/>
              </a:rPr>
              <a:t>t</a:t>
            </a:r>
            <a:r>
              <a:rPr sz="2400" b="1" spc="-10" dirty="0">
                <a:latin typeface="Calibri"/>
                <a:cs typeface="Calibri"/>
              </a:rPr>
              <a:t>u</a:t>
            </a:r>
            <a:r>
              <a:rPr sz="2400" b="1" spc="-15" dirty="0">
                <a:latin typeface="Calibri"/>
                <a:cs typeface="Calibri"/>
              </a:rPr>
              <a:t>k</a:t>
            </a:r>
            <a:r>
              <a:rPr sz="2400" b="1" spc="-20" dirty="0">
                <a:latin typeface="Calibri"/>
                <a:cs typeface="Calibri"/>
              </a:rPr>
              <a:t> &amp;</a:t>
            </a:r>
            <a:r>
              <a:rPr sz="2400" b="1" dirty="0">
                <a:latin typeface="Calibri"/>
                <a:cs typeface="Calibri"/>
              </a:rPr>
              <a:t> </a:t>
            </a:r>
            <a:r>
              <a:rPr sz="2400" b="1" spc="-10" dirty="0">
                <a:latin typeface="Calibri"/>
                <a:cs typeface="Calibri"/>
              </a:rPr>
              <a:t>m</a:t>
            </a:r>
            <a:r>
              <a:rPr sz="2400" b="1" spc="-35" dirty="0">
                <a:latin typeface="Calibri"/>
                <a:cs typeface="Calibri"/>
              </a:rPr>
              <a:t>e</a:t>
            </a:r>
            <a:r>
              <a:rPr sz="2400" b="1" spc="-30" dirty="0">
                <a:latin typeface="Calibri"/>
                <a:cs typeface="Calibri"/>
              </a:rPr>
              <a:t>t</a:t>
            </a:r>
            <a:r>
              <a:rPr sz="2400" b="1" spc="-15" dirty="0">
                <a:latin typeface="Calibri"/>
                <a:cs typeface="Calibri"/>
              </a:rPr>
              <a:t>o</a:t>
            </a:r>
            <a:r>
              <a:rPr sz="2400" b="1" spc="-5" dirty="0">
                <a:latin typeface="Calibri"/>
                <a:cs typeface="Calibri"/>
              </a:rPr>
              <a:t>d</a:t>
            </a:r>
            <a:r>
              <a:rPr sz="2400" b="1" dirty="0">
                <a:latin typeface="Calibri"/>
                <a:cs typeface="Calibri"/>
              </a:rPr>
              <a:t>e </a:t>
            </a:r>
            <a:r>
              <a:rPr sz="2400" b="1" spc="-10" dirty="0">
                <a:latin typeface="Calibri"/>
                <a:cs typeface="Calibri"/>
              </a:rPr>
              <a:t>pe</a:t>
            </a:r>
            <a:r>
              <a:rPr sz="2400" b="1" spc="-5" dirty="0">
                <a:latin typeface="Calibri"/>
                <a:cs typeface="Calibri"/>
              </a:rPr>
              <a:t>mbelaja</a:t>
            </a:r>
            <a:r>
              <a:rPr sz="2400" b="1" spc="-35" dirty="0">
                <a:latin typeface="Calibri"/>
                <a:cs typeface="Calibri"/>
              </a:rPr>
              <a:t>r</a:t>
            </a:r>
            <a:r>
              <a:rPr sz="2400" b="1" spc="-25" dirty="0">
                <a:latin typeface="Calibri"/>
                <a:cs typeface="Calibri"/>
              </a:rPr>
              <a:t>a</a:t>
            </a:r>
            <a:r>
              <a:rPr sz="2400" b="1" spc="-15" dirty="0">
                <a:latin typeface="Calibri"/>
                <a:cs typeface="Calibri"/>
              </a:rPr>
              <a:t>n</a:t>
            </a:r>
            <a:r>
              <a:rPr sz="2400" b="1" spc="20" dirty="0">
                <a:latin typeface="Calibri"/>
                <a:cs typeface="Calibri"/>
              </a:rPr>
              <a:t> </a:t>
            </a:r>
            <a:r>
              <a:rPr sz="2400" b="1" spc="-50" dirty="0">
                <a:latin typeface="Calibri"/>
                <a:cs typeface="Calibri"/>
              </a:rPr>
              <a:t>y</a:t>
            </a:r>
            <a:r>
              <a:rPr sz="2400" b="1" spc="-15" dirty="0">
                <a:latin typeface="Calibri"/>
                <a:cs typeface="Calibri"/>
              </a:rPr>
              <a:t>g</a:t>
            </a:r>
            <a:r>
              <a:rPr sz="2400" b="1" spc="-5" dirty="0">
                <a:latin typeface="Calibri"/>
                <a:cs typeface="Calibri"/>
              </a:rPr>
              <a:t> </a:t>
            </a:r>
            <a:r>
              <a:rPr sz="2400" b="1" spc="-15" dirty="0">
                <a:latin typeface="Calibri"/>
                <a:cs typeface="Calibri"/>
              </a:rPr>
              <a:t>sesua</a:t>
            </a:r>
            <a:r>
              <a:rPr sz="2400" b="1" spc="-5" dirty="0">
                <a:latin typeface="Calibri"/>
                <a:cs typeface="Calibri"/>
              </a:rPr>
              <a:t>i</a:t>
            </a:r>
            <a:r>
              <a:rPr sz="2400" b="1" spc="-10" dirty="0">
                <a:latin typeface="Calibri"/>
                <a:cs typeface="Calibri"/>
              </a:rPr>
              <a:t>;</a:t>
            </a:r>
            <a:endParaRPr sz="2400">
              <a:latin typeface="Calibri"/>
              <a:cs typeface="Calibri"/>
            </a:endParaRPr>
          </a:p>
          <a:p>
            <a:pPr marL="356870" indent="-344170">
              <a:lnSpc>
                <a:spcPct val="100000"/>
              </a:lnSpc>
              <a:buFont typeface="Arial Unicode MS"/>
              <a:buChar char="❑"/>
              <a:tabLst>
                <a:tab pos="357505" algn="l"/>
              </a:tabLst>
            </a:pPr>
            <a:r>
              <a:rPr sz="2400" b="1" spc="-10" dirty="0">
                <a:latin typeface="Calibri"/>
                <a:cs typeface="Calibri"/>
              </a:rPr>
              <a:t>M</a:t>
            </a:r>
            <a:r>
              <a:rPr sz="2400" b="1" spc="-30" dirty="0">
                <a:latin typeface="Calibri"/>
                <a:cs typeface="Calibri"/>
              </a:rPr>
              <a:t>e</a:t>
            </a:r>
            <a:r>
              <a:rPr sz="2400" b="1" spc="-15" dirty="0">
                <a:latin typeface="Calibri"/>
                <a:cs typeface="Calibri"/>
              </a:rPr>
              <a:t>t</a:t>
            </a:r>
            <a:r>
              <a:rPr sz="2400" b="1" dirty="0">
                <a:latin typeface="Calibri"/>
                <a:cs typeface="Calibri"/>
              </a:rPr>
              <a:t>ode pen</a:t>
            </a:r>
            <a:r>
              <a:rPr sz="2400" b="1" spc="5" dirty="0">
                <a:latin typeface="Calibri"/>
                <a:cs typeface="Calibri"/>
              </a:rPr>
              <a:t>i</a:t>
            </a:r>
            <a:r>
              <a:rPr sz="2400" b="1" spc="-5" dirty="0">
                <a:latin typeface="Calibri"/>
                <a:cs typeface="Calibri"/>
              </a:rPr>
              <a:t>l</a:t>
            </a:r>
            <a:r>
              <a:rPr sz="2400" b="1" spc="-10" dirty="0">
                <a:latin typeface="Calibri"/>
                <a:cs typeface="Calibri"/>
              </a:rPr>
              <a:t>a</a:t>
            </a:r>
            <a:r>
              <a:rPr sz="2400" b="1" spc="-5" dirty="0">
                <a:latin typeface="Calibri"/>
                <a:cs typeface="Calibri"/>
              </a:rPr>
              <a:t>i</a:t>
            </a:r>
            <a:r>
              <a:rPr sz="2400" b="1" spc="-10" dirty="0">
                <a:latin typeface="Calibri"/>
                <a:cs typeface="Calibri"/>
              </a:rPr>
              <a:t>a</a:t>
            </a:r>
            <a:r>
              <a:rPr sz="2400" b="1" dirty="0">
                <a:latin typeface="Calibri"/>
                <a:cs typeface="Calibri"/>
              </a:rPr>
              <a:t>n</a:t>
            </a:r>
            <a:r>
              <a:rPr sz="2400" b="1" spc="-5" dirty="0">
                <a:latin typeface="Calibri"/>
                <a:cs typeface="Calibri"/>
              </a:rPr>
              <a:t> </a:t>
            </a:r>
            <a:r>
              <a:rPr sz="2400" b="1" dirty="0">
                <a:latin typeface="Calibri"/>
                <a:cs typeface="Calibri"/>
              </a:rPr>
              <a:t>dan</a:t>
            </a:r>
            <a:r>
              <a:rPr sz="2400" b="1" spc="-15" dirty="0">
                <a:latin typeface="Calibri"/>
                <a:cs typeface="Calibri"/>
              </a:rPr>
              <a:t> </a:t>
            </a:r>
            <a:r>
              <a:rPr sz="2400" b="1" spc="-10" dirty="0">
                <a:latin typeface="Calibri"/>
                <a:cs typeface="Calibri"/>
              </a:rPr>
              <a:t>e</a:t>
            </a:r>
            <a:r>
              <a:rPr sz="2400" b="1" spc="-35" dirty="0">
                <a:latin typeface="Calibri"/>
                <a:cs typeface="Calibri"/>
              </a:rPr>
              <a:t>v</a:t>
            </a:r>
            <a:r>
              <a:rPr sz="2400" b="1" spc="-10" dirty="0">
                <a:latin typeface="Calibri"/>
                <a:cs typeface="Calibri"/>
              </a:rPr>
              <a:t>a</a:t>
            </a:r>
            <a:r>
              <a:rPr sz="2400" b="1" spc="-5" dirty="0">
                <a:latin typeface="Calibri"/>
                <a:cs typeface="Calibri"/>
              </a:rPr>
              <a:t>l</a:t>
            </a:r>
            <a:r>
              <a:rPr sz="2400" b="1" dirty="0">
                <a:latin typeface="Calibri"/>
                <a:cs typeface="Calibri"/>
              </a:rPr>
              <a:t>uasi</a:t>
            </a:r>
            <a:r>
              <a:rPr sz="2400" b="1" spc="-10" dirty="0">
                <a:latin typeface="Calibri"/>
                <a:cs typeface="Calibri"/>
              </a:rPr>
              <a:t> </a:t>
            </a:r>
            <a:r>
              <a:rPr sz="2400" b="1" spc="-35" dirty="0">
                <a:latin typeface="Calibri"/>
                <a:cs typeface="Calibri"/>
              </a:rPr>
              <a:t>y</a:t>
            </a:r>
            <a:r>
              <a:rPr sz="2400" b="1" dirty="0">
                <a:latin typeface="Calibri"/>
                <a:cs typeface="Calibri"/>
              </a:rPr>
              <a:t>g</a:t>
            </a:r>
            <a:r>
              <a:rPr sz="2400" b="1" spc="-5" dirty="0">
                <a:latin typeface="Calibri"/>
                <a:cs typeface="Calibri"/>
              </a:rPr>
              <a:t> </a:t>
            </a:r>
            <a:r>
              <a:rPr sz="2400" b="1" dirty="0">
                <a:latin typeface="Calibri"/>
                <a:cs typeface="Calibri"/>
              </a:rPr>
              <a:t>sesu</a:t>
            </a:r>
            <a:r>
              <a:rPr sz="2400" b="1" spc="-10" dirty="0">
                <a:latin typeface="Calibri"/>
                <a:cs typeface="Calibri"/>
              </a:rPr>
              <a:t>a</a:t>
            </a:r>
            <a:r>
              <a:rPr sz="2400" b="1" dirty="0">
                <a:latin typeface="Calibri"/>
                <a:cs typeface="Calibri"/>
              </a:rPr>
              <a:t>i;</a:t>
            </a:r>
            <a:endParaRPr sz="2400">
              <a:latin typeface="Calibri"/>
              <a:cs typeface="Calibri"/>
            </a:endParaRPr>
          </a:p>
          <a:p>
            <a:pPr marL="356870" indent="-344170">
              <a:lnSpc>
                <a:spcPct val="100000"/>
              </a:lnSpc>
              <a:buFont typeface="Arial Unicode MS"/>
              <a:buChar char="❑"/>
              <a:tabLst>
                <a:tab pos="357505" algn="l"/>
              </a:tabLst>
            </a:pPr>
            <a:r>
              <a:rPr sz="2400" b="1" spc="-15" dirty="0">
                <a:latin typeface="Calibri"/>
                <a:cs typeface="Calibri"/>
              </a:rPr>
              <a:t>J</a:t>
            </a:r>
            <a:r>
              <a:rPr sz="2400" b="1" spc="-10" dirty="0">
                <a:latin typeface="Calibri"/>
                <a:cs typeface="Calibri"/>
              </a:rPr>
              <a:t>u</a:t>
            </a:r>
            <a:r>
              <a:rPr sz="2400" b="1" spc="-20" dirty="0">
                <a:latin typeface="Calibri"/>
                <a:cs typeface="Calibri"/>
              </a:rPr>
              <a:t>mla</a:t>
            </a:r>
            <a:r>
              <a:rPr sz="2400" b="1" spc="-15" dirty="0">
                <a:latin typeface="Calibri"/>
                <a:cs typeface="Calibri"/>
              </a:rPr>
              <a:t>h</a:t>
            </a:r>
            <a:r>
              <a:rPr sz="2400" b="1" spc="-10" dirty="0">
                <a:latin typeface="Calibri"/>
                <a:cs typeface="Calibri"/>
              </a:rPr>
              <a:t> d</a:t>
            </a:r>
            <a:r>
              <a:rPr sz="2400" b="1" spc="-25" dirty="0">
                <a:latin typeface="Calibri"/>
                <a:cs typeface="Calibri"/>
              </a:rPr>
              <a:t>a</a:t>
            </a:r>
            <a:r>
              <a:rPr sz="2400" b="1" spc="-15" dirty="0">
                <a:latin typeface="Calibri"/>
                <a:cs typeface="Calibri"/>
              </a:rPr>
              <a:t>n</a:t>
            </a:r>
            <a:r>
              <a:rPr sz="2400" b="1" spc="-5" dirty="0">
                <a:latin typeface="Calibri"/>
                <a:cs typeface="Calibri"/>
              </a:rPr>
              <a:t> </a:t>
            </a:r>
            <a:r>
              <a:rPr sz="2400" b="1" spc="5" dirty="0">
                <a:latin typeface="Calibri"/>
                <a:cs typeface="Calibri"/>
              </a:rPr>
              <a:t>f</a:t>
            </a:r>
            <a:r>
              <a:rPr sz="2400" b="1" spc="-15" dirty="0">
                <a:latin typeface="Calibri"/>
                <a:cs typeface="Calibri"/>
              </a:rPr>
              <a:t>r</a:t>
            </a:r>
            <a:r>
              <a:rPr sz="2400" b="1" spc="-10" dirty="0">
                <a:latin typeface="Calibri"/>
                <a:cs typeface="Calibri"/>
              </a:rPr>
              <a:t>e</a:t>
            </a:r>
            <a:r>
              <a:rPr sz="2400" b="1" dirty="0">
                <a:latin typeface="Calibri"/>
                <a:cs typeface="Calibri"/>
              </a:rPr>
              <a:t>k</a:t>
            </a:r>
            <a:r>
              <a:rPr sz="2400" b="1" spc="-15" dirty="0">
                <a:latin typeface="Calibri"/>
                <a:cs typeface="Calibri"/>
              </a:rPr>
              <a:t>w</a:t>
            </a:r>
            <a:r>
              <a:rPr sz="2400" b="1" spc="-10" dirty="0">
                <a:latin typeface="Calibri"/>
                <a:cs typeface="Calibri"/>
              </a:rPr>
              <a:t>ensi</a:t>
            </a:r>
            <a:r>
              <a:rPr sz="2400" b="1" spc="5" dirty="0">
                <a:latin typeface="Calibri"/>
                <a:cs typeface="Calibri"/>
              </a:rPr>
              <a:t> </a:t>
            </a:r>
            <a:r>
              <a:rPr sz="2400" b="1" spc="-10" dirty="0">
                <a:latin typeface="Calibri"/>
                <a:cs typeface="Calibri"/>
              </a:rPr>
              <a:t>pen</a:t>
            </a:r>
            <a:r>
              <a:rPr sz="2400" b="1" spc="-5" dirty="0">
                <a:latin typeface="Calibri"/>
                <a:cs typeface="Calibri"/>
              </a:rPr>
              <a:t>il</a:t>
            </a:r>
            <a:r>
              <a:rPr sz="2400" b="1" spc="-25" dirty="0">
                <a:latin typeface="Calibri"/>
                <a:cs typeface="Calibri"/>
              </a:rPr>
              <a:t>a</a:t>
            </a:r>
            <a:r>
              <a:rPr sz="2400" b="1" spc="-5" dirty="0">
                <a:latin typeface="Calibri"/>
                <a:cs typeface="Calibri"/>
              </a:rPr>
              <a:t>i</a:t>
            </a:r>
            <a:r>
              <a:rPr sz="2400" b="1" spc="-25" dirty="0">
                <a:latin typeface="Calibri"/>
                <a:cs typeface="Calibri"/>
              </a:rPr>
              <a:t>a</a:t>
            </a:r>
            <a:r>
              <a:rPr sz="2400" b="1" spc="-15" dirty="0">
                <a:latin typeface="Calibri"/>
                <a:cs typeface="Calibri"/>
              </a:rPr>
              <a:t>n</a:t>
            </a:r>
            <a:r>
              <a:rPr sz="2400" b="1" spc="-20" dirty="0">
                <a:latin typeface="Calibri"/>
                <a:cs typeface="Calibri"/>
              </a:rPr>
              <a:t> &amp;</a:t>
            </a:r>
            <a:r>
              <a:rPr sz="2400" b="1" spc="-5" dirty="0">
                <a:latin typeface="Calibri"/>
                <a:cs typeface="Calibri"/>
              </a:rPr>
              <a:t> </a:t>
            </a:r>
            <a:r>
              <a:rPr sz="2400" b="1" spc="-10" dirty="0">
                <a:latin typeface="Calibri"/>
                <a:cs typeface="Calibri"/>
              </a:rPr>
              <a:t>e</a:t>
            </a:r>
            <a:r>
              <a:rPr sz="2400" b="1" spc="-35" dirty="0">
                <a:latin typeface="Calibri"/>
                <a:cs typeface="Calibri"/>
              </a:rPr>
              <a:t>v</a:t>
            </a:r>
            <a:r>
              <a:rPr sz="2400" b="1" spc="-25" dirty="0">
                <a:latin typeface="Calibri"/>
                <a:cs typeface="Calibri"/>
              </a:rPr>
              <a:t>a</a:t>
            </a:r>
            <a:r>
              <a:rPr sz="2400" b="1" spc="-5" dirty="0">
                <a:latin typeface="Calibri"/>
                <a:cs typeface="Calibri"/>
              </a:rPr>
              <a:t>l</a:t>
            </a:r>
            <a:r>
              <a:rPr sz="2400" b="1" spc="-10" dirty="0">
                <a:latin typeface="Calibri"/>
                <a:cs typeface="Calibri"/>
              </a:rPr>
              <a:t>u</a:t>
            </a:r>
            <a:r>
              <a:rPr sz="2400" b="1" spc="-25" dirty="0">
                <a:latin typeface="Calibri"/>
                <a:cs typeface="Calibri"/>
              </a:rPr>
              <a:t>a</a:t>
            </a:r>
            <a:r>
              <a:rPr sz="2400" b="1" spc="-10" dirty="0">
                <a:latin typeface="Calibri"/>
                <a:cs typeface="Calibri"/>
              </a:rPr>
              <a:t>s</a:t>
            </a:r>
            <a:r>
              <a:rPr sz="2400" b="1" spc="5" dirty="0">
                <a:latin typeface="Calibri"/>
                <a:cs typeface="Calibri"/>
              </a:rPr>
              <a:t>i</a:t>
            </a:r>
            <a:r>
              <a:rPr sz="2400" b="1" spc="-10" dirty="0">
                <a:latin typeface="Calibri"/>
                <a:cs typeface="Calibri"/>
              </a:rPr>
              <a:t>;</a:t>
            </a:r>
            <a:r>
              <a:rPr sz="2400" b="1" spc="-30" dirty="0">
                <a:latin typeface="Calibri"/>
                <a:cs typeface="Calibri"/>
              </a:rPr>
              <a:t> </a:t>
            </a:r>
            <a:r>
              <a:rPr sz="2400" b="1" spc="-10" dirty="0">
                <a:latin typeface="Calibri"/>
                <a:cs typeface="Calibri"/>
              </a:rPr>
              <a:t>d</a:t>
            </a:r>
            <a:r>
              <a:rPr sz="2400" b="1" spc="-5" dirty="0">
                <a:latin typeface="Calibri"/>
                <a:cs typeface="Calibri"/>
              </a:rPr>
              <a:t>l</a:t>
            </a:r>
            <a:r>
              <a:rPr sz="2400" b="1" spc="0" dirty="0">
                <a:latin typeface="Calibri"/>
                <a:cs typeface="Calibri"/>
              </a:rPr>
              <a:t>l</a:t>
            </a:r>
            <a:r>
              <a:rPr sz="2400" b="1" dirty="0">
                <a:latin typeface="Calibri"/>
                <a:cs typeface="Calibri"/>
              </a:rPr>
              <a:t>.</a:t>
            </a:r>
            <a:endParaRPr sz="2400">
              <a:latin typeface="Calibri"/>
              <a:cs typeface="Calibri"/>
            </a:endParaRPr>
          </a:p>
        </p:txBody>
      </p:sp>
      <p:graphicFrame>
        <p:nvGraphicFramePr>
          <p:cNvPr id="8" name="object 8"/>
          <p:cNvGraphicFramePr>
            <a:graphicFrameLocks noGrp="1"/>
          </p:cNvGraphicFramePr>
          <p:nvPr/>
        </p:nvGraphicFramePr>
        <p:xfrm>
          <a:off x="679450" y="609600"/>
          <a:ext cx="11049000" cy="284797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9601200">
                  <a:extLst>
                    <a:ext uri="{9D8B030D-6E8A-4147-A177-3AD203B41FA5}">
                      <a16:colId xmlns:a16="http://schemas.microsoft.com/office/drawing/2014/main" val="20001"/>
                    </a:ext>
                  </a:extLst>
                </a:gridCol>
              </a:tblGrid>
              <a:tr h="311658">
                <a:tc gridSpan="2">
                  <a:txBody>
                    <a:bodyPr/>
                    <a:lstStyle/>
                    <a:p>
                      <a:pPr marL="62230">
                        <a:lnSpc>
                          <a:spcPct val="100000"/>
                        </a:lnSpc>
                      </a:pPr>
                      <a:r>
                        <a:rPr sz="2000" b="1" spc="-5" dirty="0">
                          <a:latin typeface="Calibri"/>
                          <a:cs typeface="Calibri"/>
                        </a:rPr>
                        <a:t>CP</a:t>
                      </a:r>
                      <a:r>
                        <a:rPr sz="2000" b="1" spc="-10" dirty="0">
                          <a:latin typeface="Calibri"/>
                          <a:cs typeface="Calibri"/>
                        </a:rPr>
                        <a:t>L</a:t>
                      </a:r>
                      <a:r>
                        <a:rPr sz="2000" b="1" spc="-15" dirty="0">
                          <a:latin typeface="Calibri"/>
                          <a:cs typeface="Calibri"/>
                        </a:rPr>
                        <a:t>-</a:t>
                      </a:r>
                      <a:r>
                        <a:rPr sz="2000" b="1" spc="-5" dirty="0">
                          <a:latin typeface="Calibri"/>
                          <a:cs typeface="Calibri"/>
                        </a:rPr>
                        <a:t>P</a:t>
                      </a:r>
                      <a:r>
                        <a:rPr sz="2000" b="1" spc="-25" dirty="0">
                          <a:latin typeface="Calibri"/>
                          <a:cs typeface="Calibri"/>
                        </a:rPr>
                        <a:t>R</a:t>
                      </a:r>
                      <a:r>
                        <a:rPr sz="2000" b="1" spc="-5" dirty="0">
                          <a:latin typeface="Calibri"/>
                          <a:cs typeface="Calibri"/>
                        </a:rPr>
                        <a:t>O</a:t>
                      </a:r>
                      <a:r>
                        <a:rPr sz="2000" b="1" spc="-15" dirty="0">
                          <a:latin typeface="Calibri"/>
                          <a:cs typeface="Calibri"/>
                        </a:rPr>
                        <a:t>D</a:t>
                      </a:r>
                      <a:r>
                        <a:rPr sz="2000" b="1" dirty="0">
                          <a:latin typeface="Calibri"/>
                          <a:cs typeface="Calibri"/>
                        </a:rPr>
                        <a:t>I</a:t>
                      </a:r>
                      <a:r>
                        <a:rPr sz="2000" b="1" spc="70" dirty="0">
                          <a:latin typeface="Calibri"/>
                          <a:cs typeface="Calibri"/>
                        </a:rPr>
                        <a:t> </a:t>
                      </a:r>
                      <a:r>
                        <a:rPr sz="2000" b="1" spc="-35" dirty="0">
                          <a:latin typeface="Calibri"/>
                          <a:cs typeface="Calibri"/>
                        </a:rPr>
                        <a:t>y</a:t>
                      </a:r>
                      <a:r>
                        <a:rPr sz="2000" b="1" dirty="0">
                          <a:latin typeface="Calibri"/>
                          <a:cs typeface="Calibri"/>
                        </a:rPr>
                        <a:t>a</a:t>
                      </a:r>
                      <a:r>
                        <a:rPr sz="2000" b="1" spc="5" dirty="0">
                          <a:latin typeface="Calibri"/>
                          <a:cs typeface="Calibri"/>
                        </a:rPr>
                        <a:t>n</a:t>
                      </a:r>
                      <a:r>
                        <a:rPr sz="2000" b="1" dirty="0">
                          <a:latin typeface="Calibri"/>
                          <a:cs typeface="Calibri"/>
                        </a:rPr>
                        <a:t>g</a:t>
                      </a:r>
                      <a:r>
                        <a:rPr sz="2000" b="1" spc="-5" dirty="0">
                          <a:latin typeface="Calibri"/>
                          <a:cs typeface="Calibri"/>
                        </a:rPr>
                        <a:t> </a:t>
                      </a:r>
                      <a:r>
                        <a:rPr sz="2000" b="1" spc="5" dirty="0">
                          <a:latin typeface="Calibri"/>
                          <a:cs typeface="Calibri"/>
                        </a:rPr>
                        <a:t>d</a:t>
                      </a:r>
                      <a:r>
                        <a:rPr sz="2000" b="1" spc="-10" dirty="0">
                          <a:latin typeface="Calibri"/>
                          <a:cs typeface="Calibri"/>
                        </a:rPr>
                        <a:t>i</a:t>
                      </a:r>
                      <a:r>
                        <a:rPr sz="2000" b="1" spc="5" dirty="0">
                          <a:latin typeface="Calibri"/>
                          <a:cs typeface="Calibri"/>
                        </a:rPr>
                        <a:t>b</a:t>
                      </a:r>
                      <a:r>
                        <a:rPr sz="2000" b="1" spc="-5" dirty="0">
                          <a:latin typeface="Calibri"/>
                          <a:cs typeface="Calibri"/>
                        </a:rPr>
                        <a:t>e</a:t>
                      </a:r>
                      <a:r>
                        <a:rPr sz="2000" b="1" spc="10" dirty="0">
                          <a:latin typeface="Calibri"/>
                          <a:cs typeface="Calibri"/>
                        </a:rPr>
                        <a:t>b</a:t>
                      </a:r>
                      <a:r>
                        <a:rPr sz="2000" b="1" dirty="0">
                          <a:latin typeface="Calibri"/>
                          <a:cs typeface="Calibri"/>
                        </a:rPr>
                        <a:t>a</a:t>
                      </a:r>
                      <a:r>
                        <a:rPr sz="2000" b="1" spc="5" dirty="0">
                          <a:latin typeface="Calibri"/>
                          <a:cs typeface="Calibri"/>
                        </a:rPr>
                        <a:t>n</a:t>
                      </a:r>
                      <a:r>
                        <a:rPr sz="2000" b="1" spc="-25" dirty="0">
                          <a:latin typeface="Calibri"/>
                          <a:cs typeface="Calibri"/>
                        </a:rPr>
                        <a:t>k</a:t>
                      </a:r>
                      <a:r>
                        <a:rPr sz="2000" b="1" dirty="0">
                          <a:latin typeface="Calibri"/>
                          <a:cs typeface="Calibri"/>
                        </a:rPr>
                        <a:t>an</a:t>
                      </a:r>
                      <a:r>
                        <a:rPr sz="2000" b="1" spc="20" dirty="0">
                          <a:latin typeface="Calibri"/>
                          <a:cs typeface="Calibri"/>
                        </a:rPr>
                        <a:t> </a:t>
                      </a:r>
                      <a:r>
                        <a:rPr sz="2000" b="1" spc="5" dirty="0">
                          <a:latin typeface="Calibri"/>
                          <a:cs typeface="Calibri"/>
                        </a:rPr>
                        <a:t>p</a:t>
                      </a:r>
                      <a:r>
                        <a:rPr sz="2000" b="1" dirty="0">
                          <a:latin typeface="Calibri"/>
                          <a:cs typeface="Calibri"/>
                        </a:rPr>
                        <a:t>a</a:t>
                      </a:r>
                      <a:r>
                        <a:rPr sz="2000" b="1" spc="5" dirty="0">
                          <a:latin typeface="Calibri"/>
                          <a:cs typeface="Calibri"/>
                        </a:rPr>
                        <a:t>d</a:t>
                      </a:r>
                      <a:r>
                        <a:rPr sz="2000" b="1" dirty="0">
                          <a:latin typeface="Calibri"/>
                          <a:cs typeface="Calibri"/>
                        </a:rPr>
                        <a:t>a</a:t>
                      </a:r>
                      <a:r>
                        <a:rPr sz="2000" b="1" spc="-5" dirty="0">
                          <a:latin typeface="Calibri"/>
                          <a:cs typeface="Calibri"/>
                        </a:rPr>
                        <a:t> </a:t>
                      </a:r>
                      <a:r>
                        <a:rPr sz="2000" b="1" spc="10" dirty="0">
                          <a:latin typeface="Calibri"/>
                          <a:cs typeface="Calibri"/>
                        </a:rPr>
                        <a:t>M</a:t>
                      </a:r>
                      <a:r>
                        <a:rPr sz="2000" b="1" dirty="0">
                          <a:latin typeface="Calibri"/>
                          <a:cs typeface="Calibri"/>
                        </a:rPr>
                        <a:t>K</a:t>
                      </a:r>
                      <a:endParaRPr sz="2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6E3BC"/>
                    </a:solidFill>
                  </a:tcPr>
                </a:tc>
                <a:tc hMerge="1">
                  <a:txBody>
                    <a:bodyPr/>
                    <a:lstStyle/>
                    <a:p>
                      <a:endParaRPr/>
                    </a:p>
                  </a:txBody>
                  <a:tcPr marL="0" marR="0" marT="0" marB="0"/>
                </a:tc>
                <a:extLst>
                  <a:ext uri="{0D108BD9-81ED-4DB2-BD59-A6C34878D82A}">
                    <a16:rowId xmlns:a16="http://schemas.microsoft.com/office/drawing/2014/main" val="10000"/>
                  </a:ext>
                </a:extLst>
              </a:tr>
              <a:tr h="249300">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a:t>
                      </a:r>
                      <a:r>
                        <a:rPr sz="1600" b="1" spc="10" dirty="0">
                          <a:latin typeface="Calibri"/>
                          <a:cs typeface="Calibri"/>
                        </a:rPr>
                        <a:t>K-</a:t>
                      </a:r>
                      <a:r>
                        <a:rPr sz="1600" b="1"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a:t>
                      </a:r>
                      <a:r>
                        <a:rPr sz="1600" dirty="0">
                          <a:latin typeface="Calibri"/>
                          <a:cs typeface="Calibri"/>
                        </a:rPr>
                        <a:t>u</a:t>
                      </a:r>
                      <a:r>
                        <a:rPr sz="1600" spc="-6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enje</a:t>
                      </a:r>
                      <a:r>
                        <a:rPr sz="1600" b="1" spc="-15" dirty="0">
                          <a:solidFill>
                            <a:srgbClr val="0000C4"/>
                          </a:solidFill>
                          <a:latin typeface="Calibri"/>
                          <a:cs typeface="Calibri"/>
                        </a:rPr>
                        <a:t>l</a:t>
                      </a:r>
                      <a:r>
                        <a:rPr sz="1600" b="1" dirty="0">
                          <a:solidFill>
                            <a:srgbClr val="0000C4"/>
                          </a:solidFill>
                          <a:latin typeface="Calibri"/>
                          <a:cs typeface="Calibri"/>
                        </a:rPr>
                        <a:t>as</a:t>
                      </a:r>
                      <a:r>
                        <a:rPr sz="1600" b="1" spc="-25" dirty="0">
                          <a:solidFill>
                            <a:srgbClr val="0000C4"/>
                          </a:solidFill>
                          <a:latin typeface="Calibri"/>
                          <a:cs typeface="Calibri"/>
                        </a:rPr>
                        <a:t>k</a:t>
                      </a:r>
                      <a:r>
                        <a:rPr sz="1600" b="1" dirty="0">
                          <a:solidFill>
                            <a:srgbClr val="0000C4"/>
                          </a:solidFill>
                          <a:latin typeface="Calibri"/>
                          <a:cs typeface="Calibri"/>
                        </a:rPr>
                        <a:t>an</a:t>
                      </a:r>
                      <a:r>
                        <a:rPr sz="1600" b="1" spc="-70" dirty="0">
                          <a:solidFill>
                            <a:srgbClr val="0000C4"/>
                          </a:solidFill>
                          <a:latin typeface="Calibri"/>
                          <a:cs typeface="Calibri"/>
                        </a:rPr>
                        <a:t> </a:t>
                      </a:r>
                      <a:r>
                        <a:rPr sz="1600" spc="-40" dirty="0">
                          <a:latin typeface="Calibri"/>
                          <a:cs typeface="Calibri"/>
                        </a:rPr>
                        <a:t>t</a:t>
                      </a:r>
                      <a:r>
                        <a:rPr sz="1600" spc="-10" dirty="0">
                          <a:latin typeface="Calibri"/>
                          <a:cs typeface="Calibri"/>
                        </a:rPr>
                        <a:t>e</a:t>
                      </a:r>
                      <a:r>
                        <a:rPr sz="1600" spc="-30" dirty="0">
                          <a:latin typeface="Calibri"/>
                          <a:cs typeface="Calibri"/>
                        </a:rPr>
                        <a:t>n</a:t>
                      </a:r>
                      <a:r>
                        <a:rPr sz="1600" spc="-40" dirty="0">
                          <a:latin typeface="Calibri"/>
                          <a:cs typeface="Calibri"/>
                        </a:rPr>
                        <a:t>t</a:t>
                      </a:r>
                      <a:r>
                        <a:rPr sz="1600" dirty="0">
                          <a:latin typeface="Calibri"/>
                          <a:cs typeface="Calibri"/>
                        </a:rPr>
                        <a:t>a</a:t>
                      </a:r>
                      <a:r>
                        <a:rPr sz="1600" spc="-10" dirty="0">
                          <a:latin typeface="Calibri"/>
                          <a:cs typeface="Calibri"/>
                        </a:rPr>
                        <a:t>n</a:t>
                      </a:r>
                      <a:r>
                        <a:rPr sz="1600" dirty="0">
                          <a:latin typeface="Calibri"/>
                          <a:cs typeface="Calibri"/>
                        </a:rPr>
                        <a:t>g</a:t>
                      </a:r>
                      <a:r>
                        <a:rPr sz="1600" spc="35" dirty="0">
                          <a:latin typeface="Calibri"/>
                          <a:cs typeface="Calibri"/>
                        </a:rPr>
                        <a:t> </a:t>
                      </a:r>
                      <a:r>
                        <a:rPr sz="1600" b="1" spc="-20" dirty="0">
                          <a:solidFill>
                            <a:srgbClr val="990000"/>
                          </a:solidFill>
                          <a:latin typeface="Calibri"/>
                          <a:cs typeface="Calibri"/>
                        </a:rPr>
                        <a:t>P</a:t>
                      </a:r>
                      <a:r>
                        <a:rPr sz="1600" b="1" dirty="0">
                          <a:solidFill>
                            <a:srgbClr val="990000"/>
                          </a:solidFill>
                          <a:latin typeface="Calibri"/>
                          <a:cs typeface="Calibri"/>
                        </a:rPr>
                        <a:t>en</a:t>
                      </a:r>
                      <a:r>
                        <a:rPr sz="1600" b="1" spc="-20" dirty="0">
                          <a:solidFill>
                            <a:srgbClr val="990000"/>
                          </a:solidFill>
                          <a:latin typeface="Calibri"/>
                          <a:cs typeface="Calibri"/>
                        </a:rPr>
                        <a:t>g</a:t>
                      </a:r>
                      <a:r>
                        <a:rPr sz="1600" b="1" dirty="0">
                          <a:solidFill>
                            <a:srgbClr val="990000"/>
                          </a:solidFill>
                          <a:latin typeface="Calibri"/>
                          <a:cs typeface="Calibri"/>
                        </a:rPr>
                        <a:t>e</a:t>
                      </a:r>
                      <a:r>
                        <a:rPr sz="1600" b="1" spc="-30" dirty="0">
                          <a:solidFill>
                            <a:srgbClr val="990000"/>
                          </a:solidFill>
                          <a:latin typeface="Calibri"/>
                          <a:cs typeface="Calibri"/>
                        </a:rPr>
                        <a:t>t</a:t>
                      </a:r>
                      <a:r>
                        <a:rPr sz="1600" b="1" dirty="0">
                          <a:solidFill>
                            <a:srgbClr val="990000"/>
                          </a:solidFill>
                          <a:latin typeface="Calibri"/>
                          <a:cs typeface="Calibri"/>
                        </a:rPr>
                        <a:t>ahua</a:t>
                      </a:r>
                      <a:r>
                        <a:rPr sz="1600" b="1" spc="5" dirty="0">
                          <a:solidFill>
                            <a:srgbClr val="990000"/>
                          </a:solidFill>
                          <a:latin typeface="Calibri"/>
                          <a:cs typeface="Calibri"/>
                        </a:rPr>
                        <a:t>n</a:t>
                      </a:r>
                      <a:r>
                        <a:rPr sz="1600" b="1" dirty="0">
                          <a:solidFill>
                            <a:srgbClr val="990000"/>
                          </a:solidFill>
                          <a:latin typeface="Calibri"/>
                          <a:cs typeface="Calibri"/>
                        </a:rPr>
                        <a:t>,</a:t>
                      </a:r>
                      <a:r>
                        <a:rPr sz="1600" b="1" spc="-60" dirty="0">
                          <a:solidFill>
                            <a:srgbClr val="990000"/>
                          </a:solidFill>
                          <a:latin typeface="Calibri"/>
                          <a:cs typeface="Calibri"/>
                        </a:rPr>
                        <a:t> </a:t>
                      </a:r>
                      <a:r>
                        <a:rPr sz="1600" b="1" dirty="0">
                          <a:solidFill>
                            <a:srgbClr val="990000"/>
                          </a:solidFill>
                          <a:latin typeface="Calibri"/>
                          <a:cs typeface="Calibri"/>
                        </a:rPr>
                        <a:t>I</a:t>
                      </a:r>
                      <a:r>
                        <a:rPr sz="1600" b="1" spc="-10" dirty="0">
                          <a:solidFill>
                            <a:srgbClr val="990000"/>
                          </a:solidFill>
                          <a:latin typeface="Calibri"/>
                          <a:cs typeface="Calibri"/>
                        </a:rPr>
                        <a:t>l</a:t>
                      </a:r>
                      <a:r>
                        <a:rPr sz="1600" b="1" spc="10" dirty="0">
                          <a:solidFill>
                            <a:srgbClr val="990000"/>
                          </a:solidFill>
                          <a:latin typeface="Calibri"/>
                          <a:cs typeface="Calibri"/>
                        </a:rPr>
                        <a:t>m</a:t>
                      </a:r>
                      <a:r>
                        <a:rPr sz="1600" b="1" dirty="0">
                          <a:solidFill>
                            <a:srgbClr val="990000"/>
                          </a:solidFill>
                          <a:latin typeface="Calibri"/>
                          <a:cs typeface="Calibri"/>
                        </a:rPr>
                        <a:t>u,</a:t>
                      </a:r>
                      <a:r>
                        <a:rPr sz="1600" b="1" spc="-35" dirty="0">
                          <a:solidFill>
                            <a:srgbClr val="990000"/>
                          </a:solidFill>
                          <a:latin typeface="Calibri"/>
                          <a:cs typeface="Calibri"/>
                        </a:rPr>
                        <a:t> </a:t>
                      </a:r>
                      <a:r>
                        <a:rPr sz="1600" b="1" spc="-5" dirty="0">
                          <a:solidFill>
                            <a:srgbClr val="990000"/>
                          </a:solidFill>
                          <a:latin typeface="Calibri"/>
                          <a:cs typeface="Calibri"/>
                        </a:rPr>
                        <a:t>f</a:t>
                      </a:r>
                      <a:r>
                        <a:rPr sz="1600" b="1" spc="-20" dirty="0">
                          <a:solidFill>
                            <a:srgbClr val="990000"/>
                          </a:solidFill>
                          <a:latin typeface="Calibri"/>
                          <a:cs typeface="Calibri"/>
                        </a:rPr>
                        <a:t>i</a:t>
                      </a:r>
                      <a:r>
                        <a:rPr sz="1600" b="1" spc="-15" dirty="0">
                          <a:solidFill>
                            <a:srgbClr val="990000"/>
                          </a:solidFill>
                          <a:latin typeface="Calibri"/>
                          <a:cs typeface="Calibri"/>
                        </a:rPr>
                        <a:t>l</a:t>
                      </a:r>
                      <a:r>
                        <a:rPr sz="1600" b="1" spc="5" dirty="0">
                          <a:solidFill>
                            <a:srgbClr val="990000"/>
                          </a:solidFill>
                          <a:latin typeface="Calibri"/>
                          <a:cs typeface="Calibri"/>
                        </a:rPr>
                        <a:t>s</a:t>
                      </a:r>
                      <a:r>
                        <a:rPr sz="1600" b="1" dirty="0">
                          <a:solidFill>
                            <a:srgbClr val="990000"/>
                          </a:solidFill>
                          <a:latin typeface="Calibri"/>
                          <a:cs typeface="Calibri"/>
                        </a:rPr>
                        <a:t>a</a:t>
                      </a:r>
                      <a:r>
                        <a:rPr sz="1600" b="1" spc="-35" dirty="0">
                          <a:solidFill>
                            <a:srgbClr val="990000"/>
                          </a:solidFill>
                          <a:latin typeface="Calibri"/>
                          <a:cs typeface="Calibri"/>
                        </a:rPr>
                        <a:t>f</a:t>
                      </a:r>
                      <a:r>
                        <a:rPr sz="1600" b="1" spc="-30" dirty="0">
                          <a:solidFill>
                            <a:srgbClr val="990000"/>
                          </a:solidFill>
                          <a:latin typeface="Calibri"/>
                          <a:cs typeface="Calibri"/>
                        </a:rPr>
                        <a:t>a</a:t>
                      </a:r>
                      <a:r>
                        <a:rPr sz="1600" b="1" dirty="0">
                          <a:solidFill>
                            <a:srgbClr val="990000"/>
                          </a:solidFill>
                          <a:latin typeface="Calibri"/>
                          <a:cs typeface="Calibri"/>
                        </a:rPr>
                        <a:t>t</a:t>
                      </a:r>
                      <a:r>
                        <a:rPr sz="1600" b="1" spc="-5" dirty="0">
                          <a:solidFill>
                            <a:srgbClr val="990000"/>
                          </a:solidFill>
                          <a:latin typeface="Calibri"/>
                          <a:cs typeface="Calibri"/>
                        </a:rPr>
                        <a:t> </a:t>
                      </a:r>
                      <a:r>
                        <a:rPr sz="1600" b="1" dirty="0">
                          <a:solidFill>
                            <a:srgbClr val="990000"/>
                          </a:solidFill>
                          <a:latin typeface="Calibri"/>
                          <a:cs typeface="Calibri"/>
                        </a:rPr>
                        <a:t>&amp;</a:t>
                      </a:r>
                      <a:r>
                        <a:rPr sz="1600" b="1" spc="-10" dirty="0">
                          <a:solidFill>
                            <a:srgbClr val="990000"/>
                          </a:solidFill>
                          <a:latin typeface="Calibri"/>
                          <a:cs typeface="Calibri"/>
                        </a:rPr>
                        <a:t> </a:t>
                      </a:r>
                      <a:r>
                        <a:rPr sz="1600" b="1" dirty="0">
                          <a:solidFill>
                            <a:srgbClr val="990000"/>
                          </a:solidFill>
                          <a:latin typeface="Calibri"/>
                          <a:cs typeface="Calibri"/>
                        </a:rPr>
                        <a:t>e</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spc="-30" dirty="0">
                          <a:solidFill>
                            <a:srgbClr val="990000"/>
                          </a:solidFill>
                          <a:latin typeface="Calibri"/>
                          <a:cs typeface="Calibri"/>
                        </a:rPr>
                        <a:t>k</a:t>
                      </a:r>
                      <a:r>
                        <a:rPr sz="1600" b="1" dirty="0">
                          <a:solidFill>
                            <a:srgbClr val="990000"/>
                          </a:solidFill>
                          <a:latin typeface="Calibri"/>
                          <a:cs typeface="Calibri"/>
                        </a:rPr>
                        <a:t>a</a:t>
                      </a:r>
                      <a:r>
                        <a:rPr sz="1600" b="1" spc="-30" dirty="0">
                          <a:solidFill>
                            <a:srgbClr val="990000"/>
                          </a:solidFill>
                          <a:latin typeface="Calibri"/>
                          <a:cs typeface="Calibri"/>
                        </a:rPr>
                        <a:t> </a:t>
                      </a:r>
                      <a:r>
                        <a:rPr sz="1600" b="1" dirty="0">
                          <a:solidFill>
                            <a:srgbClr val="990000"/>
                          </a:solidFill>
                          <a:latin typeface="Calibri"/>
                          <a:cs typeface="Calibri"/>
                        </a:rPr>
                        <a:t>dan</a:t>
                      </a:r>
                      <a:r>
                        <a:rPr sz="1600" b="1" spc="-5" dirty="0">
                          <a:solidFill>
                            <a:srgbClr val="990000"/>
                          </a:solidFill>
                          <a:latin typeface="Calibri"/>
                          <a:cs typeface="Calibri"/>
                        </a:rPr>
                        <a:t> </a:t>
                      </a:r>
                      <a:r>
                        <a:rPr sz="1600" b="1" dirty="0">
                          <a:solidFill>
                            <a:srgbClr val="990000"/>
                          </a:solidFill>
                          <a:latin typeface="Calibri"/>
                          <a:cs typeface="Calibri"/>
                        </a:rPr>
                        <a:t>p</a:t>
                      </a:r>
                      <a:r>
                        <a:rPr sz="1600" b="1" spc="-15" dirty="0">
                          <a:solidFill>
                            <a:srgbClr val="990000"/>
                          </a:solidFill>
                          <a:latin typeface="Calibri"/>
                          <a:cs typeface="Calibri"/>
                        </a:rPr>
                        <a:t>l</a:t>
                      </a:r>
                      <a:r>
                        <a:rPr sz="1600" b="1" dirty="0">
                          <a:solidFill>
                            <a:srgbClr val="990000"/>
                          </a:solidFill>
                          <a:latin typeface="Calibri"/>
                          <a:cs typeface="Calibri"/>
                        </a:rPr>
                        <a:t>ag</a:t>
                      </a:r>
                      <a:r>
                        <a:rPr sz="1600" b="1" spc="-10" dirty="0">
                          <a:solidFill>
                            <a:srgbClr val="990000"/>
                          </a:solidFill>
                          <a:latin typeface="Calibri"/>
                          <a:cs typeface="Calibri"/>
                        </a:rPr>
                        <a:t>i</a:t>
                      </a:r>
                      <a:r>
                        <a:rPr sz="1600" b="1" dirty="0">
                          <a:solidFill>
                            <a:srgbClr val="990000"/>
                          </a:solidFill>
                          <a:latin typeface="Calibri"/>
                          <a:cs typeface="Calibri"/>
                        </a:rPr>
                        <a:t>asi</a:t>
                      </a:r>
                      <a:r>
                        <a:rPr sz="1600" b="1" spc="-35" dirty="0">
                          <a:solidFill>
                            <a:srgbClr val="990000"/>
                          </a:solidFill>
                          <a:latin typeface="Calibri"/>
                          <a:cs typeface="Calibri"/>
                        </a:rPr>
                        <a:t> </a:t>
                      </a:r>
                      <a:r>
                        <a:rPr sz="1600" spc="-5" dirty="0">
                          <a:latin typeface="Calibri"/>
                          <a:cs typeface="Calibri"/>
                        </a:rPr>
                        <a:t>d</a:t>
                      </a:r>
                      <a:r>
                        <a:rPr sz="1600" spc="-15" dirty="0">
                          <a:latin typeface="Calibri"/>
                          <a:cs typeface="Calibri"/>
                        </a:rPr>
                        <a:t>l</a:t>
                      </a:r>
                      <a:r>
                        <a:rPr sz="1600" dirty="0">
                          <a:latin typeface="Calibri"/>
                          <a:cs typeface="Calibri"/>
                        </a:rPr>
                        <a:t>m</a:t>
                      </a:r>
                      <a:r>
                        <a:rPr sz="1600" spc="-15" dirty="0">
                          <a:latin typeface="Calibri"/>
                          <a:cs typeface="Calibri"/>
                        </a:rPr>
                        <a:t>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a:t>
                      </a:r>
                      <a:r>
                        <a:rPr sz="1600" spc="-10" dirty="0">
                          <a:latin typeface="Calibri"/>
                          <a:cs typeface="Calibri"/>
                        </a:rPr>
                        <a:t>n</a:t>
                      </a:r>
                      <a:r>
                        <a:rPr sz="1600" dirty="0">
                          <a:latin typeface="Calibri"/>
                          <a:cs typeface="Calibri"/>
                        </a:rPr>
                        <a:t>.</a:t>
                      </a:r>
                      <a:r>
                        <a:rPr sz="1600" spc="20" dirty="0">
                          <a:latin typeface="Calibri"/>
                          <a:cs typeface="Calibri"/>
                        </a:rPr>
                        <a:t> </a:t>
                      </a:r>
                      <a:r>
                        <a:rPr sz="1600" spc="5" dirty="0">
                          <a:latin typeface="Calibri"/>
                          <a:cs typeface="Calibri"/>
                        </a:rPr>
                        <a:t>[</a:t>
                      </a:r>
                      <a:r>
                        <a:rPr sz="1600" dirty="0">
                          <a:latin typeface="Calibri"/>
                          <a:cs typeface="Calibri"/>
                        </a:rPr>
                        <a:t>C2</a:t>
                      </a:r>
                      <a:r>
                        <a:rPr sz="1600" spc="25" dirty="0">
                          <a:latin typeface="Calibri"/>
                          <a:cs typeface="Calibri"/>
                        </a:rPr>
                        <a:t>,</a:t>
                      </a:r>
                      <a:r>
                        <a:rPr sz="1600" dirty="0">
                          <a:latin typeface="Calibri"/>
                          <a:cs typeface="Calibri"/>
                        </a:rPr>
                        <a:t>A3]</a:t>
                      </a:r>
                      <a:r>
                        <a:rPr sz="1600" spc="-15" dirty="0">
                          <a:latin typeface="Calibri"/>
                          <a:cs typeface="Calibri"/>
                        </a:rPr>
                        <a:t> (</a:t>
                      </a:r>
                      <a:r>
                        <a:rPr sz="1600" dirty="0">
                          <a:latin typeface="Calibri"/>
                          <a:cs typeface="Calibri"/>
                        </a:rPr>
                        <a:t>C</a:t>
                      </a:r>
                      <a:r>
                        <a:rPr sz="1600" spc="5" dirty="0">
                          <a:latin typeface="Calibri"/>
                          <a:cs typeface="Calibri"/>
                        </a:rPr>
                        <a:t>P</a:t>
                      </a:r>
                      <a:r>
                        <a:rPr sz="1600" spc="-35" dirty="0">
                          <a:latin typeface="Calibri"/>
                          <a:cs typeface="Calibri"/>
                        </a:rPr>
                        <a:t>M</a:t>
                      </a:r>
                      <a:r>
                        <a:rPr sz="1600" spc="20" dirty="0">
                          <a:latin typeface="Calibri"/>
                          <a:cs typeface="Calibri"/>
                        </a:rPr>
                        <a:t>K</a:t>
                      </a:r>
                      <a:r>
                        <a:rPr sz="1600" spc="10" dirty="0">
                          <a:latin typeface="Calibri"/>
                          <a:cs typeface="Calibri"/>
                        </a:rPr>
                        <a:t>-</a:t>
                      </a:r>
                      <a:r>
                        <a:rPr sz="1600" spc="-25" dirty="0">
                          <a:latin typeface="Calibri"/>
                          <a:cs typeface="Calibri"/>
                        </a:rPr>
                        <a:t>6</a:t>
                      </a:r>
                      <a:r>
                        <a:rPr sz="1600" spc="-10" dirty="0">
                          <a:latin typeface="Calibri"/>
                          <a:cs typeface="Calibri"/>
                        </a:rPr>
                        <a:t>)</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49300">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PMK</a:t>
                      </a:r>
                      <a:r>
                        <a:rPr sz="1600" b="1" spc="10" dirty="0">
                          <a:latin typeface="Calibri"/>
                          <a:cs typeface="Calibri"/>
                        </a:rPr>
                        <a:t>-</a:t>
                      </a:r>
                      <a:r>
                        <a:rPr sz="1600" b="1"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600" spc="5" dirty="0">
                          <a:latin typeface="Calibri"/>
                          <a:cs typeface="Calibri"/>
                        </a:rPr>
                        <a:t>m</a:t>
                      </a:r>
                      <a:r>
                        <a:rPr sz="1600" dirty="0">
                          <a:latin typeface="Calibri"/>
                          <a:cs typeface="Calibri"/>
                        </a:rPr>
                        <a:t>a</a:t>
                      </a:r>
                      <a:r>
                        <a:rPr sz="1600" spc="5" dirty="0">
                          <a:latin typeface="Calibri"/>
                          <a:cs typeface="Calibri"/>
                        </a:rPr>
                        <a:t>m</a:t>
                      </a:r>
                      <a:r>
                        <a:rPr sz="1600" spc="-10" dirty="0">
                          <a:latin typeface="Calibri"/>
                          <a:cs typeface="Calibri"/>
                        </a:rPr>
                        <a:t>p</a:t>
                      </a:r>
                      <a:r>
                        <a:rPr sz="1600" dirty="0">
                          <a:latin typeface="Calibri"/>
                          <a:cs typeface="Calibri"/>
                        </a:rPr>
                        <a:t>u</a:t>
                      </a:r>
                      <a:r>
                        <a:rPr sz="1600" spc="-55" dirty="0">
                          <a:latin typeface="Calibri"/>
                          <a:cs typeface="Calibri"/>
                        </a:rPr>
                        <a:t> </a:t>
                      </a:r>
                      <a:r>
                        <a:rPr sz="1600" b="1" spc="5" dirty="0">
                          <a:solidFill>
                            <a:srgbClr val="0000C4"/>
                          </a:solidFill>
                          <a:latin typeface="Calibri"/>
                          <a:cs typeface="Calibri"/>
                        </a:rPr>
                        <a:t>m</a:t>
                      </a:r>
                      <a:r>
                        <a:rPr sz="1600" b="1" dirty="0">
                          <a:solidFill>
                            <a:srgbClr val="0000C4"/>
                          </a:solidFill>
                          <a:latin typeface="Calibri"/>
                          <a:cs typeface="Calibri"/>
                        </a:rPr>
                        <a:t>enje</a:t>
                      </a:r>
                      <a:r>
                        <a:rPr sz="1600" b="1" spc="-15" dirty="0">
                          <a:solidFill>
                            <a:srgbClr val="0000C4"/>
                          </a:solidFill>
                          <a:latin typeface="Calibri"/>
                          <a:cs typeface="Calibri"/>
                        </a:rPr>
                        <a:t>l</a:t>
                      </a:r>
                      <a:r>
                        <a:rPr sz="1600" b="1" dirty="0">
                          <a:solidFill>
                            <a:srgbClr val="0000C4"/>
                          </a:solidFill>
                          <a:latin typeface="Calibri"/>
                          <a:cs typeface="Calibri"/>
                        </a:rPr>
                        <a:t>as</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75" dirty="0">
                          <a:solidFill>
                            <a:srgbClr val="0000C4"/>
                          </a:solidFill>
                          <a:latin typeface="Calibri"/>
                          <a:cs typeface="Calibri"/>
                        </a:rPr>
                        <a:t> </a:t>
                      </a:r>
                      <a:r>
                        <a:rPr sz="1600" spc="-10" dirty="0">
                          <a:latin typeface="Calibri"/>
                          <a:cs typeface="Calibri"/>
                        </a:rPr>
                        <a:t>berb</a:t>
                      </a:r>
                      <a:r>
                        <a:rPr sz="1600" dirty="0">
                          <a:latin typeface="Calibri"/>
                          <a:cs typeface="Calibri"/>
                        </a:rPr>
                        <a:t>a</a:t>
                      </a:r>
                      <a:r>
                        <a:rPr sz="1600" spc="-20" dirty="0">
                          <a:latin typeface="Calibri"/>
                          <a:cs typeface="Calibri"/>
                        </a:rPr>
                        <a:t>g</a:t>
                      </a:r>
                      <a:r>
                        <a:rPr sz="1600" dirty="0">
                          <a:latin typeface="Calibri"/>
                          <a:cs typeface="Calibri"/>
                        </a:rPr>
                        <a:t>ai</a:t>
                      </a:r>
                      <a:r>
                        <a:rPr sz="1600" spc="-15" dirty="0">
                          <a:latin typeface="Calibri"/>
                          <a:cs typeface="Calibri"/>
                        </a:rPr>
                        <a:t> </a:t>
                      </a:r>
                      <a:r>
                        <a:rPr sz="1600" b="1" spc="5" dirty="0">
                          <a:solidFill>
                            <a:srgbClr val="990000"/>
                          </a:solidFill>
                          <a:latin typeface="Calibri"/>
                          <a:cs typeface="Calibri"/>
                        </a:rPr>
                        <a:t>m</a:t>
                      </a:r>
                      <a:r>
                        <a:rPr sz="1600" b="1" dirty="0">
                          <a:solidFill>
                            <a:srgbClr val="990000"/>
                          </a:solidFill>
                          <a:latin typeface="Calibri"/>
                          <a:cs typeface="Calibri"/>
                        </a:rPr>
                        <a:t>e</a:t>
                      </a:r>
                      <a:r>
                        <a:rPr sz="1600" b="1" spc="-30" dirty="0">
                          <a:solidFill>
                            <a:srgbClr val="990000"/>
                          </a:solidFill>
                          <a:latin typeface="Calibri"/>
                          <a:cs typeface="Calibri"/>
                        </a:rPr>
                        <a:t>t</a:t>
                      </a:r>
                      <a:r>
                        <a:rPr sz="1600" b="1" dirty="0">
                          <a:solidFill>
                            <a:srgbClr val="990000"/>
                          </a:solidFill>
                          <a:latin typeface="Calibri"/>
                          <a:cs typeface="Calibri"/>
                        </a:rPr>
                        <a:t>ode</a:t>
                      </a:r>
                      <a:r>
                        <a:rPr sz="1600" b="1" spc="-70" dirty="0">
                          <a:solidFill>
                            <a:srgbClr val="990000"/>
                          </a:solidFill>
                          <a:latin typeface="Calibri"/>
                          <a:cs typeface="Calibri"/>
                        </a:rPr>
                        <a:t> </a:t>
                      </a:r>
                      <a:r>
                        <a:rPr sz="1600" b="1" dirty="0">
                          <a:solidFill>
                            <a:srgbClr val="990000"/>
                          </a:solidFill>
                          <a:latin typeface="Calibri"/>
                          <a:cs typeface="Calibri"/>
                        </a:rPr>
                        <a:t>p</a:t>
                      </a:r>
                      <a:r>
                        <a:rPr sz="1600" b="1" spc="5" dirty="0">
                          <a:solidFill>
                            <a:srgbClr val="990000"/>
                          </a:solidFill>
                          <a:latin typeface="Calibri"/>
                          <a:cs typeface="Calibri"/>
                        </a:rPr>
                        <a:t>e</a:t>
                      </a:r>
                      <a:r>
                        <a:rPr sz="1600" b="1" dirty="0">
                          <a:solidFill>
                            <a:srgbClr val="990000"/>
                          </a:solidFill>
                          <a:latin typeface="Calibri"/>
                          <a:cs typeface="Calibri"/>
                        </a:rPr>
                        <a:t>n</a:t>
                      </a:r>
                      <a:r>
                        <a:rPr sz="1600" b="1" spc="5" dirty="0">
                          <a:solidFill>
                            <a:srgbClr val="990000"/>
                          </a:solidFill>
                          <a:latin typeface="Calibri"/>
                          <a:cs typeface="Calibri"/>
                        </a:rPr>
                        <a:t>e</a:t>
                      </a:r>
                      <a:r>
                        <a:rPr sz="1600" b="1" spc="-15" dirty="0">
                          <a:solidFill>
                            <a:srgbClr val="990000"/>
                          </a:solidFill>
                          <a:latin typeface="Calibri"/>
                          <a:cs typeface="Calibri"/>
                        </a:rPr>
                        <a:t>li</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dirty="0">
                          <a:solidFill>
                            <a:srgbClr val="990000"/>
                          </a:solidFill>
                          <a:latin typeface="Calibri"/>
                          <a:cs typeface="Calibri"/>
                        </a:rPr>
                        <a:t>an</a:t>
                      </a:r>
                      <a:r>
                        <a:rPr sz="1600" b="1" spc="-35" dirty="0">
                          <a:solidFill>
                            <a:srgbClr val="990000"/>
                          </a:solidFill>
                          <a:latin typeface="Calibri"/>
                          <a:cs typeface="Calibri"/>
                        </a:rPr>
                        <a:t> </a:t>
                      </a:r>
                      <a:r>
                        <a:rPr sz="1600" b="1" spc="-30" dirty="0">
                          <a:solidFill>
                            <a:srgbClr val="990000"/>
                          </a:solidFill>
                          <a:latin typeface="Calibri"/>
                          <a:cs typeface="Calibri"/>
                        </a:rPr>
                        <a:t>k</a:t>
                      </a:r>
                      <a:r>
                        <a:rPr sz="1600" b="1" dirty="0">
                          <a:solidFill>
                            <a:srgbClr val="990000"/>
                          </a:solidFill>
                          <a:latin typeface="Calibri"/>
                          <a:cs typeface="Calibri"/>
                        </a:rPr>
                        <a:t>ua</a:t>
                      </a:r>
                      <a:r>
                        <a:rPr sz="1600" b="1" spc="-20" dirty="0">
                          <a:solidFill>
                            <a:srgbClr val="990000"/>
                          </a:solidFill>
                          <a:latin typeface="Calibri"/>
                          <a:cs typeface="Calibri"/>
                        </a:rPr>
                        <a:t>l</a:t>
                      </a:r>
                      <a:r>
                        <a:rPr sz="1600" b="1" spc="-15" dirty="0">
                          <a:solidFill>
                            <a:srgbClr val="990000"/>
                          </a:solidFill>
                          <a:latin typeface="Calibri"/>
                          <a:cs typeface="Calibri"/>
                        </a:rPr>
                        <a:t>i</a:t>
                      </a:r>
                      <a:r>
                        <a:rPr sz="1600" b="1" spc="-30" dirty="0">
                          <a:solidFill>
                            <a:srgbClr val="990000"/>
                          </a:solidFill>
                          <a:latin typeface="Calibri"/>
                          <a:cs typeface="Calibri"/>
                        </a:rPr>
                        <a:t>ta</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dirty="0">
                          <a:solidFill>
                            <a:srgbClr val="990000"/>
                          </a:solidFill>
                          <a:latin typeface="Calibri"/>
                          <a:cs typeface="Calibri"/>
                        </a:rPr>
                        <a:t>f</a:t>
                      </a:r>
                      <a:r>
                        <a:rPr sz="1600" b="1" spc="15" dirty="0">
                          <a:solidFill>
                            <a:srgbClr val="990000"/>
                          </a:solidFill>
                          <a:latin typeface="Calibri"/>
                          <a:cs typeface="Calibri"/>
                        </a:rPr>
                        <a:t> </a:t>
                      </a:r>
                      <a:r>
                        <a:rPr sz="1600" b="1" dirty="0">
                          <a:solidFill>
                            <a:srgbClr val="990000"/>
                          </a:solidFill>
                          <a:latin typeface="Calibri"/>
                          <a:cs typeface="Calibri"/>
                        </a:rPr>
                        <a:t>dan</a:t>
                      </a:r>
                      <a:r>
                        <a:rPr sz="1600" b="1" spc="-10" dirty="0">
                          <a:solidFill>
                            <a:srgbClr val="990000"/>
                          </a:solidFill>
                          <a:latin typeface="Calibri"/>
                          <a:cs typeface="Calibri"/>
                        </a:rPr>
                        <a:t> </a:t>
                      </a:r>
                      <a:r>
                        <a:rPr sz="1600" b="1" spc="-30" dirty="0">
                          <a:solidFill>
                            <a:srgbClr val="990000"/>
                          </a:solidFill>
                          <a:latin typeface="Calibri"/>
                          <a:cs typeface="Calibri"/>
                        </a:rPr>
                        <a:t>k</a:t>
                      </a:r>
                      <a:r>
                        <a:rPr sz="1600" b="1" dirty="0">
                          <a:solidFill>
                            <a:srgbClr val="990000"/>
                          </a:solidFill>
                          <a:latin typeface="Calibri"/>
                          <a:cs typeface="Calibri"/>
                        </a:rPr>
                        <a:t>ua</a:t>
                      </a:r>
                      <a:r>
                        <a:rPr sz="1600" b="1" spc="-30" dirty="0">
                          <a:solidFill>
                            <a:srgbClr val="990000"/>
                          </a:solidFill>
                          <a:latin typeface="Calibri"/>
                          <a:cs typeface="Calibri"/>
                        </a:rPr>
                        <a:t>n</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spc="-30" dirty="0">
                          <a:solidFill>
                            <a:srgbClr val="990000"/>
                          </a:solidFill>
                          <a:latin typeface="Calibri"/>
                          <a:cs typeface="Calibri"/>
                        </a:rPr>
                        <a:t>ta</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dirty="0">
                          <a:solidFill>
                            <a:srgbClr val="990000"/>
                          </a:solidFill>
                          <a:latin typeface="Calibri"/>
                          <a:cs typeface="Calibri"/>
                        </a:rPr>
                        <a:t>f</a:t>
                      </a:r>
                      <a:r>
                        <a:rPr sz="1600" b="1" spc="20" dirty="0">
                          <a:solidFill>
                            <a:srgbClr val="990000"/>
                          </a:solidFill>
                          <a:latin typeface="Calibri"/>
                          <a:cs typeface="Calibri"/>
                        </a:rPr>
                        <a:t> </a:t>
                      </a:r>
                      <a:r>
                        <a:rPr sz="1600" spc="5" dirty="0">
                          <a:latin typeface="Calibri"/>
                          <a:cs typeface="Calibri"/>
                        </a:rPr>
                        <a:t>[</a:t>
                      </a:r>
                      <a:r>
                        <a:rPr sz="1600" dirty="0">
                          <a:latin typeface="Calibri"/>
                          <a:cs typeface="Calibri"/>
                        </a:rPr>
                        <a:t>C2</a:t>
                      </a:r>
                      <a:r>
                        <a:rPr sz="1600" spc="25" dirty="0">
                          <a:latin typeface="Calibri"/>
                          <a:cs typeface="Calibri"/>
                        </a:rPr>
                        <a:t>,</a:t>
                      </a:r>
                      <a:r>
                        <a:rPr sz="1600" dirty="0">
                          <a:latin typeface="Calibri"/>
                          <a:cs typeface="Calibri"/>
                        </a:rPr>
                        <a:t>A3]</a:t>
                      </a:r>
                      <a:r>
                        <a:rPr sz="1600" spc="-85" dirty="0">
                          <a:latin typeface="Calibri"/>
                          <a:cs typeface="Calibri"/>
                        </a:rPr>
                        <a:t> </a:t>
                      </a: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10" dirty="0">
                          <a:latin typeface="Calibri"/>
                          <a:cs typeface="Calibri"/>
                        </a:rPr>
                        <a:t>K-</a:t>
                      </a:r>
                      <a:r>
                        <a:rPr sz="1600" dirty="0">
                          <a:latin typeface="Calibri"/>
                          <a:cs typeface="Calibri"/>
                        </a:rPr>
                        <a:t>2</a:t>
                      </a:r>
                      <a:r>
                        <a:rPr sz="1600" spc="-10" dirty="0">
                          <a:latin typeface="Calibri"/>
                          <a:cs typeface="Calibri"/>
                        </a:rPr>
                        <a:t>)</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0286">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a:t>
                      </a:r>
                      <a:r>
                        <a:rPr sz="1600" b="1" spc="10" dirty="0">
                          <a:latin typeface="Calibri"/>
                          <a:cs typeface="Calibri"/>
                        </a:rPr>
                        <a:t>K-</a:t>
                      </a:r>
                      <a:r>
                        <a:rPr sz="1600" b="1" dirty="0">
                          <a:latin typeface="Calibri"/>
                          <a:cs typeface="Calibri"/>
                        </a:rPr>
                        <a:t>3</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834390">
                        <a:lnSpc>
                          <a:spcPct val="107500"/>
                        </a:lnSpc>
                      </a:pP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a:t>
                      </a:r>
                      <a:r>
                        <a:rPr sz="1600" dirty="0">
                          <a:latin typeface="Calibri"/>
                          <a:cs typeface="Calibri"/>
                        </a:rPr>
                        <a:t>u</a:t>
                      </a:r>
                      <a:r>
                        <a:rPr sz="1600" spc="-6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eru</a:t>
                      </a:r>
                      <a:r>
                        <a:rPr sz="1600" b="1" spc="10" dirty="0">
                          <a:solidFill>
                            <a:srgbClr val="0000C4"/>
                          </a:solidFill>
                          <a:latin typeface="Calibri"/>
                          <a:cs typeface="Calibri"/>
                        </a:rPr>
                        <a:t>m</a:t>
                      </a:r>
                      <a:r>
                        <a:rPr sz="1600" b="1" dirty="0">
                          <a:solidFill>
                            <a:srgbClr val="0000C4"/>
                          </a:solidFill>
                          <a:latin typeface="Calibri"/>
                          <a:cs typeface="Calibri"/>
                        </a:rPr>
                        <a:t>u</a:t>
                      </a:r>
                      <a:r>
                        <a:rPr sz="1600" b="1" spc="5" dirty="0">
                          <a:solidFill>
                            <a:srgbClr val="0000C4"/>
                          </a:solidFill>
                          <a:latin typeface="Calibri"/>
                          <a:cs typeface="Calibri"/>
                        </a:rPr>
                        <a:t>s</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65" dirty="0">
                          <a:solidFill>
                            <a:srgbClr val="0000C4"/>
                          </a:solidFill>
                          <a:latin typeface="Calibri"/>
                          <a:cs typeface="Calibri"/>
                        </a:rPr>
                        <a:t> </a:t>
                      </a:r>
                      <a:r>
                        <a:rPr sz="1600" b="1" dirty="0">
                          <a:solidFill>
                            <a:srgbClr val="990000"/>
                          </a:solidFill>
                          <a:latin typeface="Calibri"/>
                          <a:cs typeface="Calibri"/>
                        </a:rPr>
                        <a:t>p</a:t>
                      </a:r>
                      <a:r>
                        <a:rPr sz="1600" b="1" spc="5" dirty="0">
                          <a:solidFill>
                            <a:srgbClr val="990000"/>
                          </a:solidFill>
                          <a:latin typeface="Calibri"/>
                          <a:cs typeface="Calibri"/>
                        </a:rPr>
                        <a:t>e</a:t>
                      </a:r>
                      <a:r>
                        <a:rPr sz="1600" b="1" dirty="0">
                          <a:solidFill>
                            <a:srgbClr val="990000"/>
                          </a:solidFill>
                          <a:latin typeface="Calibri"/>
                          <a:cs typeface="Calibri"/>
                        </a:rPr>
                        <a:t>r</a:t>
                      </a:r>
                      <a:r>
                        <a:rPr sz="1600" b="1" spc="10" dirty="0">
                          <a:solidFill>
                            <a:srgbClr val="990000"/>
                          </a:solidFill>
                          <a:latin typeface="Calibri"/>
                          <a:cs typeface="Calibri"/>
                        </a:rPr>
                        <a:t>m</a:t>
                      </a:r>
                      <a:r>
                        <a:rPr sz="1600" b="1" dirty="0">
                          <a:solidFill>
                            <a:srgbClr val="990000"/>
                          </a:solidFill>
                          <a:latin typeface="Calibri"/>
                          <a:cs typeface="Calibri"/>
                        </a:rPr>
                        <a:t>asa</a:t>
                      </a:r>
                      <a:r>
                        <a:rPr sz="1600" b="1" spc="-10" dirty="0">
                          <a:solidFill>
                            <a:srgbClr val="990000"/>
                          </a:solidFill>
                          <a:latin typeface="Calibri"/>
                          <a:cs typeface="Calibri"/>
                        </a:rPr>
                        <a:t>l</a:t>
                      </a:r>
                      <a:r>
                        <a:rPr sz="1600" b="1" dirty="0">
                          <a:solidFill>
                            <a:srgbClr val="990000"/>
                          </a:solidFill>
                          <a:latin typeface="Calibri"/>
                          <a:cs typeface="Calibri"/>
                        </a:rPr>
                        <a:t>ahan</a:t>
                      </a:r>
                      <a:r>
                        <a:rPr sz="1600" b="1" spc="-70" dirty="0">
                          <a:solidFill>
                            <a:srgbClr val="990000"/>
                          </a:solidFill>
                          <a:latin typeface="Calibri"/>
                          <a:cs typeface="Calibri"/>
                        </a:rPr>
                        <a:t>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an</a:t>
                      </a:r>
                      <a:r>
                        <a:rPr sz="1600" spc="15" dirty="0">
                          <a:latin typeface="Calibri"/>
                          <a:cs typeface="Calibri"/>
                        </a:rPr>
                        <a:t> </a:t>
                      </a:r>
                      <a:r>
                        <a:rPr sz="1600" spc="-5" dirty="0">
                          <a:latin typeface="Calibri"/>
                          <a:cs typeface="Calibri"/>
                        </a:rPr>
                        <a:t>d</a:t>
                      </a:r>
                      <a:r>
                        <a:rPr sz="1600" spc="-10" dirty="0">
                          <a:latin typeface="Calibri"/>
                          <a:cs typeface="Calibri"/>
                        </a:rPr>
                        <a:t>a</a:t>
                      </a:r>
                      <a:r>
                        <a:rPr sz="1600" dirty="0">
                          <a:latin typeface="Calibri"/>
                          <a:cs typeface="Calibri"/>
                        </a:rPr>
                        <a:t>n</a:t>
                      </a:r>
                      <a:r>
                        <a:rPr sz="1600" spc="-1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eru</a:t>
                      </a:r>
                      <a:r>
                        <a:rPr sz="1600" b="1" spc="10" dirty="0">
                          <a:solidFill>
                            <a:srgbClr val="0000C4"/>
                          </a:solidFill>
                          <a:latin typeface="Calibri"/>
                          <a:cs typeface="Calibri"/>
                        </a:rPr>
                        <a:t>m</a:t>
                      </a:r>
                      <a:r>
                        <a:rPr sz="1600" b="1" dirty="0">
                          <a:solidFill>
                            <a:srgbClr val="0000C4"/>
                          </a:solidFill>
                          <a:latin typeface="Calibri"/>
                          <a:cs typeface="Calibri"/>
                        </a:rPr>
                        <a:t>u</a:t>
                      </a:r>
                      <a:r>
                        <a:rPr sz="1600" b="1" spc="5" dirty="0">
                          <a:solidFill>
                            <a:srgbClr val="0000C4"/>
                          </a:solidFill>
                          <a:latin typeface="Calibri"/>
                          <a:cs typeface="Calibri"/>
                        </a:rPr>
                        <a:t>s</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65" dirty="0">
                          <a:solidFill>
                            <a:srgbClr val="0000C4"/>
                          </a:solidFill>
                          <a:latin typeface="Calibri"/>
                          <a:cs typeface="Calibri"/>
                        </a:rPr>
                        <a:t> </a:t>
                      </a:r>
                      <a:r>
                        <a:rPr sz="1600" b="1" dirty="0">
                          <a:solidFill>
                            <a:srgbClr val="990000"/>
                          </a:solidFill>
                          <a:latin typeface="Calibri"/>
                          <a:cs typeface="Calibri"/>
                        </a:rPr>
                        <a:t>h</a:t>
                      </a:r>
                      <a:r>
                        <a:rPr sz="1600" b="1" spc="-15" dirty="0">
                          <a:solidFill>
                            <a:srgbClr val="990000"/>
                          </a:solidFill>
                          <a:latin typeface="Calibri"/>
                          <a:cs typeface="Calibri"/>
                        </a:rPr>
                        <a:t>i</a:t>
                      </a:r>
                      <a:r>
                        <a:rPr sz="1600" b="1" dirty="0">
                          <a:solidFill>
                            <a:srgbClr val="990000"/>
                          </a:solidFill>
                          <a:latin typeface="Calibri"/>
                          <a:cs typeface="Calibri"/>
                        </a:rPr>
                        <a:t>po</a:t>
                      </a:r>
                      <a:r>
                        <a:rPr sz="1600" b="1" spc="-30" dirty="0">
                          <a:solidFill>
                            <a:srgbClr val="990000"/>
                          </a:solidFill>
                          <a:latin typeface="Calibri"/>
                          <a:cs typeface="Calibri"/>
                        </a:rPr>
                        <a:t>t</a:t>
                      </a:r>
                      <a:r>
                        <a:rPr sz="1600" b="1" dirty="0">
                          <a:solidFill>
                            <a:srgbClr val="990000"/>
                          </a:solidFill>
                          <a:latin typeface="Calibri"/>
                          <a:cs typeface="Calibri"/>
                        </a:rPr>
                        <a:t>e</a:t>
                      </a:r>
                      <a:r>
                        <a:rPr sz="1600" b="1" spc="5" dirty="0">
                          <a:solidFill>
                            <a:srgbClr val="990000"/>
                          </a:solidFill>
                          <a:latin typeface="Calibri"/>
                          <a:cs typeface="Calibri"/>
                        </a:rPr>
                        <a:t>s</a:t>
                      </a:r>
                      <a:r>
                        <a:rPr sz="1600" b="1" spc="-15" dirty="0">
                          <a:solidFill>
                            <a:srgbClr val="990000"/>
                          </a:solidFill>
                          <a:latin typeface="Calibri"/>
                          <a:cs typeface="Calibri"/>
                        </a:rPr>
                        <a:t>i</a:t>
                      </a:r>
                      <a:r>
                        <a:rPr sz="1600" b="1" dirty="0">
                          <a:solidFill>
                            <a:srgbClr val="990000"/>
                          </a:solidFill>
                          <a:latin typeface="Calibri"/>
                          <a:cs typeface="Calibri"/>
                        </a:rPr>
                        <a:t>s</a:t>
                      </a:r>
                      <a:r>
                        <a:rPr sz="1600" b="1" spc="-40" dirty="0">
                          <a:solidFill>
                            <a:srgbClr val="990000"/>
                          </a:solidFill>
                          <a:latin typeface="Calibri"/>
                          <a:cs typeface="Calibri"/>
                        </a:rPr>
                        <a:t>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an</a:t>
                      </a:r>
                      <a:r>
                        <a:rPr sz="1600" spc="15" dirty="0">
                          <a:latin typeface="Calibri"/>
                          <a:cs typeface="Calibri"/>
                        </a:rPr>
                        <a:t> </a:t>
                      </a:r>
                      <a:r>
                        <a:rPr sz="1600" spc="-5" dirty="0">
                          <a:latin typeface="Calibri"/>
                          <a:cs typeface="Calibri"/>
                        </a:rPr>
                        <a:t>d</a:t>
                      </a:r>
                      <a:r>
                        <a:rPr sz="1600" dirty="0">
                          <a:latin typeface="Calibri"/>
                          <a:cs typeface="Calibri"/>
                        </a:rPr>
                        <a:t>g</a:t>
                      </a:r>
                      <a:r>
                        <a:rPr sz="1600" spc="5" dirty="0">
                          <a:latin typeface="Calibri"/>
                          <a:cs typeface="Calibri"/>
                        </a:rPr>
                        <a:t> </a:t>
                      </a:r>
                      <a:r>
                        <a:rPr sz="1600" spc="-5" dirty="0">
                          <a:latin typeface="Calibri"/>
                          <a:cs typeface="Calibri"/>
                        </a:rPr>
                        <a:t>s</a:t>
                      </a:r>
                      <a:r>
                        <a:rPr sz="1600" spc="-15" dirty="0">
                          <a:latin typeface="Calibri"/>
                          <a:cs typeface="Calibri"/>
                        </a:rPr>
                        <a:t>u</a:t>
                      </a:r>
                      <a:r>
                        <a:rPr sz="1600" spc="10" dirty="0">
                          <a:latin typeface="Calibri"/>
                          <a:cs typeface="Calibri"/>
                        </a:rPr>
                        <a:t>m</a:t>
                      </a:r>
                      <a:r>
                        <a:rPr sz="1600" spc="-5" dirty="0">
                          <a:latin typeface="Calibri"/>
                          <a:cs typeface="Calibri"/>
                        </a:rPr>
                        <a:t>b</a:t>
                      </a:r>
                      <a:r>
                        <a:rPr sz="1600" spc="-15" dirty="0">
                          <a:latin typeface="Calibri"/>
                          <a:cs typeface="Calibri"/>
                        </a:rPr>
                        <a:t>e</a:t>
                      </a:r>
                      <a:r>
                        <a:rPr sz="1600" dirty="0">
                          <a:latin typeface="Calibri"/>
                          <a:cs typeface="Calibri"/>
                        </a:rPr>
                        <a:t>r</a:t>
                      </a:r>
                      <a:r>
                        <a:rPr sz="1600" spc="-35" dirty="0">
                          <a:latin typeface="Calibri"/>
                          <a:cs typeface="Calibri"/>
                        </a:rPr>
                        <a:t> </a:t>
                      </a:r>
                      <a:r>
                        <a:rPr sz="1600" spc="-10" dirty="0">
                          <a:latin typeface="Calibri"/>
                          <a:cs typeface="Calibri"/>
                        </a:rPr>
                        <a:t>r</a:t>
                      </a:r>
                      <a:r>
                        <a:rPr sz="1600" spc="-5" dirty="0">
                          <a:latin typeface="Calibri"/>
                          <a:cs typeface="Calibri"/>
                        </a:rPr>
                        <a:t>uj</a:t>
                      </a:r>
                      <a:r>
                        <a:rPr sz="1600" spc="-10" dirty="0">
                          <a:latin typeface="Calibri"/>
                          <a:cs typeface="Calibri"/>
                        </a:rPr>
                        <a:t>u</a:t>
                      </a:r>
                      <a:r>
                        <a:rPr sz="1600" spc="-35" dirty="0">
                          <a:latin typeface="Calibri"/>
                          <a:cs typeface="Calibri"/>
                        </a:rPr>
                        <a:t>k</a:t>
                      </a:r>
                      <a:r>
                        <a:rPr sz="1600" dirty="0">
                          <a:latin typeface="Calibri"/>
                          <a:cs typeface="Calibri"/>
                        </a:rPr>
                        <a:t>an </a:t>
                      </a:r>
                      <a:r>
                        <a:rPr sz="1600" spc="-5" dirty="0">
                          <a:latin typeface="Calibri"/>
                          <a:cs typeface="Calibri"/>
                        </a:rPr>
                        <a:t>b</a:t>
                      </a:r>
                      <a:r>
                        <a:rPr sz="1600" spc="-15" dirty="0">
                          <a:latin typeface="Calibri"/>
                          <a:cs typeface="Calibri"/>
                        </a:rPr>
                        <a:t>e</a:t>
                      </a:r>
                      <a:r>
                        <a:rPr sz="1600" spc="-10" dirty="0">
                          <a:latin typeface="Calibri"/>
                          <a:cs typeface="Calibri"/>
                        </a:rPr>
                        <a:t>r</a:t>
                      </a:r>
                      <a:r>
                        <a:rPr sz="1600" spc="10" dirty="0">
                          <a:latin typeface="Calibri"/>
                          <a:cs typeface="Calibri"/>
                        </a:rPr>
                        <a:t>m</a:t>
                      </a:r>
                      <a:r>
                        <a:rPr sz="1600" spc="-5" dirty="0">
                          <a:latin typeface="Calibri"/>
                          <a:cs typeface="Calibri"/>
                        </a:rPr>
                        <a:t>u</a:t>
                      </a:r>
                      <a:r>
                        <a:rPr sz="1600" spc="-15" dirty="0">
                          <a:latin typeface="Calibri"/>
                          <a:cs typeface="Calibri"/>
                        </a:rPr>
                        <a:t>t</a:t>
                      </a:r>
                      <a:r>
                        <a:rPr sz="1600" spc="-5" dirty="0">
                          <a:latin typeface="Calibri"/>
                          <a:cs typeface="Calibri"/>
                        </a:rPr>
                        <a:t>u</a:t>
                      </a:r>
                      <a:r>
                        <a:rPr sz="1600" dirty="0">
                          <a:latin typeface="Calibri"/>
                          <a:cs typeface="Calibri"/>
                        </a:rPr>
                        <a:t>,</a:t>
                      </a:r>
                      <a:r>
                        <a:rPr sz="1600" spc="5" dirty="0">
                          <a:latin typeface="Calibri"/>
                          <a:cs typeface="Calibri"/>
                        </a:rPr>
                        <a:t> </a:t>
                      </a:r>
                      <a:r>
                        <a:rPr sz="1600" spc="-40" dirty="0">
                          <a:latin typeface="Calibri"/>
                          <a:cs typeface="Calibri"/>
                        </a:rPr>
                        <a:t>t</a:t>
                      </a:r>
                      <a:r>
                        <a:rPr sz="1600" spc="-10" dirty="0">
                          <a:latin typeface="Calibri"/>
                          <a:cs typeface="Calibri"/>
                        </a:rPr>
                        <a:t>er</a:t>
                      </a:r>
                      <a:r>
                        <a:rPr sz="1600" spc="-5" dirty="0">
                          <a:latin typeface="Calibri"/>
                          <a:cs typeface="Calibri"/>
                        </a:rPr>
                        <a:t>u</a:t>
                      </a:r>
                      <a:r>
                        <a:rPr sz="1600" spc="-35" dirty="0">
                          <a:latin typeface="Calibri"/>
                          <a:cs typeface="Calibri"/>
                        </a:rPr>
                        <a:t>k</a:t>
                      </a:r>
                      <a:r>
                        <a:rPr sz="1600" spc="-5" dirty="0">
                          <a:latin typeface="Calibri"/>
                          <a:cs typeface="Calibri"/>
                        </a:rPr>
                        <a:t>u</a:t>
                      </a:r>
                      <a:r>
                        <a:rPr sz="1600" dirty="0">
                          <a:latin typeface="Calibri"/>
                          <a:cs typeface="Calibri"/>
                        </a:rPr>
                        <a:t>r</a:t>
                      </a:r>
                      <a:r>
                        <a:rPr sz="1600" spc="30" dirty="0">
                          <a:latin typeface="Calibri"/>
                          <a:cs typeface="Calibri"/>
                        </a:rPr>
                        <a:t> </a:t>
                      </a:r>
                      <a:r>
                        <a:rPr sz="1600" spc="-5" dirty="0">
                          <a:latin typeface="Calibri"/>
                          <a:cs typeface="Calibri"/>
                        </a:rPr>
                        <a:t>d</a:t>
                      </a:r>
                      <a:r>
                        <a:rPr sz="1600" spc="-10" dirty="0">
                          <a:latin typeface="Calibri"/>
                          <a:cs typeface="Calibri"/>
                        </a:rPr>
                        <a:t>a</a:t>
                      </a:r>
                      <a:r>
                        <a:rPr sz="1600" dirty="0">
                          <a:latin typeface="Calibri"/>
                          <a:cs typeface="Calibri"/>
                        </a:rPr>
                        <a:t>n</a:t>
                      </a:r>
                      <a:r>
                        <a:rPr sz="1600" spc="-10" dirty="0">
                          <a:latin typeface="Calibri"/>
                          <a:cs typeface="Calibri"/>
                        </a:rPr>
                        <a:t> </a:t>
                      </a:r>
                      <a:r>
                        <a:rPr sz="1600" spc="-5" dirty="0">
                          <a:latin typeface="Calibri"/>
                          <a:cs typeface="Calibri"/>
                        </a:rPr>
                        <a:t>s</a:t>
                      </a:r>
                      <a:r>
                        <a:rPr sz="1600" spc="-10" dirty="0">
                          <a:latin typeface="Calibri"/>
                          <a:cs typeface="Calibri"/>
                        </a:rPr>
                        <a:t>a</a:t>
                      </a:r>
                      <a:r>
                        <a:rPr sz="1600" spc="-5" dirty="0">
                          <a:latin typeface="Calibri"/>
                          <a:cs typeface="Calibri"/>
                        </a:rPr>
                        <a:t>h</a:t>
                      </a:r>
                      <a:r>
                        <a:rPr sz="1600" spc="-15" dirty="0">
                          <a:latin typeface="Calibri"/>
                          <a:cs typeface="Calibri"/>
                        </a:rPr>
                        <a:t>i</a:t>
                      </a:r>
                      <a:r>
                        <a:rPr sz="1600" dirty="0">
                          <a:latin typeface="Calibri"/>
                          <a:cs typeface="Calibri"/>
                        </a:rPr>
                        <a:t>h</a:t>
                      </a:r>
                      <a:r>
                        <a:rPr sz="1600" spc="-35" dirty="0">
                          <a:latin typeface="Calibri"/>
                          <a:cs typeface="Calibri"/>
                        </a:rPr>
                        <a:t> </a:t>
                      </a:r>
                      <a:r>
                        <a:rPr sz="1600" spc="5" dirty="0">
                          <a:latin typeface="Calibri"/>
                          <a:cs typeface="Calibri"/>
                        </a:rPr>
                        <a:t>[</a:t>
                      </a:r>
                      <a:r>
                        <a:rPr sz="1600" dirty="0">
                          <a:latin typeface="Calibri"/>
                          <a:cs typeface="Calibri"/>
                        </a:rPr>
                        <a:t>C3</a:t>
                      </a:r>
                      <a:r>
                        <a:rPr sz="1600" spc="25" dirty="0">
                          <a:latin typeface="Calibri"/>
                          <a:cs typeface="Calibri"/>
                        </a:rPr>
                        <a:t>,</a:t>
                      </a:r>
                      <a:r>
                        <a:rPr sz="1600" dirty="0">
                          <a:latin typeface="Calibri"/>
                          <a:cs typeface="Calibri"/>
                        </a:rPr>
                        <a:t>A3]</a:t>
                      </a:r>
                      <a:r>
                        <a:rPr sz="1600" spc="-65" dirty="0">
                          <a:latin typeface="Calibri"/>
                          <a:cs typeface="Calibri"/>
                        </a:rPr>
                        <a:t> </a:t>
                      </a: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20" dirty="0">
                          <a:latin typeface="Calibri"/>
                          <a:cs typeface="Calibri"/>
                        </a:rPr>
                        <a:t>K</a:t>
                      </a:r>
                      <a:r>
                        <a:rPr sz="1600" spc="10" dirty="0">
                          <a:latin typeface="Calibri"/>
                          <a:cs typeface="Calibri"/>
                        </a:rPr>
                        <a:t>-</a:t>
                      </a:r>
                      <a:r>
                        <a:rPr sz="1600" dirty="0">
                          <a:latin typeface="Calibri"/>
                          <a:cs typeface="Calibri"/>
                        </a:rPr>
                        <a:t>4</a:t>
                      </a:r>
                      <a:r>
                        <a:rPr sz="1600" spc="-10" dirty="0">
                          <a:latin typeface="Calibri"/>
                          <a:cs typeface="Calibri"/>
                        </a:rPr>
                        <a:t>)</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49300">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PMK</a:t>
                      </a:r>
                      <a:r>
                        <a:rPr sz="1600" b="1" spc="10" dirty="0">
                          <a:latin typeface="Calibri"/>
                          <a:cs typeface="Calibri"/>
                        </a:rPr>
                        <a:t>-</a:t>
                      </a:r>
                      <a:r>
                        <a:rPr sz="1600" b="1"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600" spc="5" dirty="0">
                          <a:latin typeface="Calibri"/>
                          <a:cs typeface="Calibri"/>
                        </a:rPr>
                        <a:t>m</a:t>
                      </a:r>
                      <a:r>
                        <a:rPr sz="1600" dirty="0">
                          <a:latin typeface="Calibri"/>
                          <a:cs typeface="Calibri"/>
                        </a:rPr>
                        <a:t>a</a:t>
                      </a:r>
                      <a:r>
                        <a:rPr sz="1600" spc="5" dirty="0">
                          <a:latin typeface="Calibri"/>
                          <a:cs typeface="Calibri"/>
                        </a:rPr>
                        <a:t>m</a:t>
                      </a:r>
                      <a:r>
                        <a:rPr sz="1600" spc="-10" dirty="0">
                          <a:latin typeface="Calibri"/>
                          <a:cs typeface="Calibri"/>
                        </a:rPr>
                        <a:t>p</a:t>
                      </a:r>
                      <a:r>
                        <a:rPr sz="1600" dirty="0">
                          <a:latin typeface="Calibri"/>
                          <a:cs typeface="Calibri"/>
                        </a:rPr>
                        <a:t>u</a:t>
                      </a:r>
                      <a:r>
                        <a:rPr sz="1600" spc="-55" dirty="0">
                          <a:latin typeface="Calibri"/>
                          <a:cs typeface="Calibri"/>
                        </a:rPr>
                        <a:t> </a:t>
                      </a:r>
                      <a:r>
                        <a:rPr sz="1600" b="1" spc="5" dirty="0">
                          <a:solidFill>
                            <a:srgbClr val="0000C4"/>
                          </a:solidFill>
                          <a:latin typeface="Calibri"/>
                          <a:cs typeface="Calibri"/>
                        </a:rPr>
                        <a:t>m</a:t>
                      </a:r>
                      <a:r>
                        <a:rPr sz="1600" b="1" dirty="0">
                          <a:solidFill>
                            <a:srgbClr val="0000C4"/>
                          </a:solidFill>
                          <a:latin typeface="Calibri"/>
                          <a:cs typeface="Calibri"/>
                        </a:rPr>
                        <a:t>enje</a:t>
                      </a:r>
                      <a:r>
                        <a:rPr sz="1600" b="1" spc="-15" dirty="0">
                          <a:solidFill>
                            <a:srgbClr val="0000C4"/>
                          </a:solidFill>
                          <a:latin typeface="Calibri"/>
                          <a:cs typeface="Calibri"/>
                        </a:rPr>
                        <a:t>l</a:t>
                      </a:r>
                      <a:r>
                        <a:rPr sz="1600" b="1" dirty="0">
                          <a:solidFill>
                            <a:srgbClr val="0000C4"/>
                          </a:solidFill>
                          <a:latin typeface="Calibri"/>
                          <a:cs typeface="Calibri"/>
                        </a:rPr>
                        <a:t>as</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75" dirty="0">
                          <a:solidFill>
                            <a:srgbClr val="0000C4"/>
                          </a:solidFill>
                          <a:latin typeface="Calibri"/>
                          <a:cs typeface="Calibri"/>
                        </a:rPr>
                        <a:t> </a:t>
                      </a:r>
                      <a:r>
                        <a:rPr sz="1600" b="1" spc="-20" dirty="0">
                          <a:solidFill>
                            <a:srgbClr val="990000"/>
                          </a:solidFill>
                          <a:latin typeface="Calibri"/>
                          <a:cs typeface="Calibri"/>
                        </a:rPr>
                        <a:t>v</a:t>
                      </a:r>
                      <a:r>
                        <a:rPr sz="1600" b="1" dirty="0">
                          <a:solidFill>
                            <a:srgbClr val="990000"/>
                          </a:solidFill>
                          <a:latin typeface="Calibri"/>
                          <a:cs typeface="Calibri"/>
                        </a:rPr>
                        <a:t>a</a:t>
                      </a:r>
                      <a:r>
                        <a:rPr sz="1600" b="1" spc="-20" dirty="0">
                          <a:solidFill>
                            <a:srgbClr val="990000"/>
                          </a:solidFill>
                          <a:latin typeface="Calibri"/>
                          <a:cs typeface="Calibri"/>
                        </a:rPr>
                        <a:t>l</a:t>
                      </a:r>
                      <a:r>
                        <a:rPr sz="1600" b="1" spc="-15" dirty="0">
                          <a:solidFill>
                            <a:srgbClr val="990000"/>
                          </a:solidFill>
                          <a:latin typeface="Calibri"/>
                          <a:cs typeface="Calibri"/>
                        </a:rPr>
                        <a:t>i</a:t>
                      </a:r>
                      <a:r>
                        <a:rPr sz="1600" b="1" dirty="0">
                          <a:solidFill>
                            <a:srgbClr val="990000"/>
                          </a:solidFill>
                          <a:latin typeface="Calibri"/>
                          <a:cs typeface="Calibri"/>
                        </a:rPr>
                        <a:t>d</a:t>
                      </a:r>
                      <a:r>
                        <a:rPr sz="1600" b="1" spc="-15" dirty="0">
                          <a:solidFill>
                            <a:srgbClr val="990000"/>
                          </a:solidFill>
                          <a:latin typeface="Calibri"/>
                          <a:cs typeface="Calibri"/>
                        </a:rPr>
                        <a:t>i</a:t>
                      </a:r>
                      <a:r>
                        <a:rPr sz="1600" b="1" spc="-30" dirty="0">
                          <a:solidFill>
                            <a:srgbClr val="990000"/>
                          </a:solidFill>
                          <a:latin typeface="Calibri"/>
                          <a:cs typeface="Calibri"/>
                        </a:rPr>
                        <a:t>t</a:t>
                      </a:r>
                      <a:r>
                        <a:rPr sz="1600" b="1" dirty="0">
                          <a:solidFill>
                            <a:srgbClr val="990000"/>
                          </a:solidFill>
                          <a:latin typeface="Calibri"/>
                          <a:cs typeface="Calibri"/>
                        </a:rPr>
                        <a:t>as dan</a:t>
                      </a:r>
                      <a:r>
                        <a:rPr sz="1600" b="1" spc="-10" dirty="0">
                          <a:solidFill>
                            <a:srgbClr val="990000"/>
                          </a:solidFill>
                          <a:latin typeface="Calibri"/>
                          <a:cs typeface="Calibri"/>
                        </a:rPr>
                        <a:t> </a:t>
                      </a:r>
                      <a:r>
                        <a:rPr sz="1600" b="1" spc="-20" dirty="0">
                          <a:solidFill>
                            <a:srgbClr val="990000"/>
                          </a:solidFill>
                          <a:latin typeface="Calibri"/>
                          <a:cs typeface="Calibri"/>
                        </a:rPr>
                        <a:t>r</a:t>
                      </a:r>
                      <a:r>
                        <a:rPr sz="1600" b="1" dirty="0">
                          <a:solidFill>
                            <a:srgbClr val="990000"/>
                          </a:solidFill>
                          <a:latin typeface="Calibri"/>
                          <a:cs typeface="Calibri"/>
                        </a:rPr>
                        <a:t>e</a:t>
                      </a:r>
                      <a:r>
                        <a:rPr sz="1600" b="1" spc="-15" dirty="0">
                          <a:solidFill>
                            <a:srgbClr val="990000"/>
                          </a:solidFill>
                          <a:latin typeface="Calibri"/>
                          <a:cs typeface="Calibri"/>
                        </a:rPr>
                        <a:t>li</a:t>
                      </a:r>
                      <a:r>
                        <a:rPr sz="1600" b="1" dirty="0">
                          <a:solidFill>
                            <a:srgbClr val="990000"/>
                          </a:solidFill>
                          <a:latin typeface="Calibri"/>
                          <a:cs typeface="Calibri"/>
                        </a:rPr>
                        <a:t>ab</a:t>
                      </a:r>
                      <a:r>
                        <a:rPr sz="1600" b="1" spc="-20" dirty="0">
                          <a:solidFill>
                            <a:srgbClr val="990000"/>
                          </a:solidFill>
                          <a:latin typeface="Calibri"/>
                          <a:cs typeface="Calibri"/>
                        </a:rPr>
                        <a:t>i</a:t>
                      </a:r>
                      <a:r>
                        <a:rPr sz="1600" b="1" spc="-15" dirty="0">
                          <a:solidFill>
                            <a:srgbClr val="990000"/>
                          </a:solidFill>
                          <a:latin typeface="Calibri"/>
                          <a:cs typeface="Calibri"/>
                        </a:rPr>
                        <a:t>li</a:t>
                      </a:r>
                      <a:r>
                        <a:rPr sz="1600" b="1" spc="-30" dirty="0">
                          <a:solidFill>
                            <a:srgbClr val="990000"/>
                          </a:solidFill>
                          <a:latin typeface="Calibri"/>
                          <a:cs typeface="Calibri"/>
                        </a:rPr>
                        <a:t>t</a:t>
                      </a:r>
                      <a:r>
                        <a:rPr sz="1600" b="1" dirty="0">
                          <a:solidFill>
                            <a:srgbClr val="990000"/>
                          </a:solidFill>
                          <a:latin typeface="Calibri"/>
                          <a:cs typeface="Calibri"/>
                        </a:rPr>
                        <a:t>as</a:t>
                      </a:r>
                      <a:r>
                        <a:rPr sz="1600" b="1" spc="5" dirty="0">
                          <a:solidFill>
                            <a:srgbClr val="990000"/>
                          </a:solidFill>
                          <a:latin typeface="Calibri"/>
                          <a:cs typeface="Calibri"/>
                        </a:rPr>
                        <a:t> </a:t>
                      </a:r>
                      <a:r>
                        <a:rPr sz="1600" b="1" dirty="0">
                          <a:solidFill>
                            <a:srgbClr val="990000"/>
                          </a:solidFill>
                          <a:latin typeface="Calibri"/>
                          <a:cs typeface="Calibri"/>
                        </a:rPr>
                        <a:t>pengu</a:t>
                      </a:r>
                      <a:r>
                        <a:rPr sz="1600" b="1" spc="-30" dirty="0">
                          <a:solidFill>
                            <a:srgbClr val="990000"/>
                          </a:solidFill>
                          <a:latin typeface="Calibri"/>
                          <a:cs typeface="Calibri"/>
                        </a:rPr>
                        <a:t>k</a:t>
                      </a:r>
                      <a:r>
                        <a:rPr sz="1600" b="1" dirty="0">
                          <a:solidFill>
                            <a:srgbClr val="990000"/>
                          </a:solidFill>
                          <a:latin typeface="Calibri"/>
                          <a:cs typeface="Calibri"/>
                        </a:rPr>
                        <a:t>u</a:t>
                      </a:r>
                      <a:r>
                        <a:rPr sz="1600" b="1" spc="-25" dirty="0">
                          <a:solidFill>
                            <a:srgbClr val="990000"/>
                          </a:solidFill>
                          <a:latin typeface="Calibri"/>
                          <a:cs typeface="Calibri"/>
                        </a:rPr>
                        <a:t>r</a:t>
                      </a:r>
                      <a:r>
                        <a:rPr sz="1600" b="1" dirty="0">
                          <a:solidFill>
                            <a:srgbClr val="990000"/>
                          </a:solidFill>
                          <a:latin typeface="Calibri"/>
                          <a:cs typeface="Calibri"/>
                        </a:rPr>
                        <a:t>an</a:t>
                      </a:r>
                      <a:r>
                        <a:rPr sz="1600" b="1" spc="-50" dirty="0">
                          <a:solidFill>
                            <a:srgbClr val="990000"/>
                          </a:solidFill>
                          <a:latin typeface="Calibri"/>
                          <a:cs typeface="Calibri"/>
                        </a:rPr>
                        <a:t> </a:t>
                      </a:r>
                      <a:r>
                        <a:rPr sz="1600" spc="-10" dirty="0">
                          <a:latin typeface="Calibri"/>
                          <a:cs typeface="Calibri"/>
                        </a:rPr>
                        <a:t>d</a:t>
                      </a:r>
                      <a:r>
                        <a:rPr sz="1600" dirty="0">
                          <a:latin typeface="Calibri"/>
                          <a:cs typeface="Calibri"/>
                        </a:rPr>
                        <a:t>a</a:t>
                      </a:r>
                      <a:r>
                        <a:rPr sz="1600" spc="-15" dirty="0">
                          <a:latin typeface="Calibri"/>
                          <a:cs typeface="Calibri"/>
                        </a:rPr>
                        <a:t>l</a:t>
                      </a:r>
                      <a:r>
                        <a:rPr sz="1600" dirty="0">
                          <a:latin typeface="Calibri"/>
                          <a:cs typeface="Calibri"/>
                        </a:rPr>
                        <a:t>am</a:t>
                      </a:r>
                      <a:r>
                        <a:rPr sz="1600" spc="-45" dirty="0">
                          <a:latin typeface="Calibri"/>
                          <a:cs typeface="Calibri"/>
                        </a:rPr>
                        <a:t> </a:t>
                      </a:r>
                      <a:r>
                        <a:rPr sz="1600" spc="-10" dirty="0">
                          <a:latin typeface="Calibri"/>
                          <a:cs typeface="Calibri"/>
                        </a:rPr>
                        <a:t>peneli</a:t>
                      </a:r>
                      <a:r>
                        <a:rPr sz="1600" spc="-15" dirty="0">
                          <a:latin typeface="Calibri"/>
                          <a:cs typeface="Calibri"/>
                        </a:rPr>
                        <a:t>t</a:t>
                      </a:r>
                      <a:r>
                        <a:rPr sz="1600" spc="-10" dirty="0">
                          <a:latin typeface="Calibri"/>
                          <a:cs typeface="Calibri"/>
                        </a:rPr>
                        <a:t>i</a:t>
                      </a:r>
                      <a:r>
                        <a:rPr sz="1600" dirty="0">
                          <a:latin typeface="Calibri"/>
                          <a:cs typeface="Calibri"/>
                        </a:rPr>
                        <a:t>an</a:t>
                      </a:r>
                      <a:r>
                        <a:rPr sz="1600" spc="10" dirty="0">
                          <a:latin typeface="Calibri"/>
                          <a:cs typeface="Calibri"/>
                        </a:rPr>
                        <a:t> </a:t>
                      </a:r>
                      <a:r>
                        <a:rPr sz="1600" spc="5" dirty="0">
                          <a:latin typeface="Calibri"/>
                          <a:cs typeface="Calibri"/>
                        </a:rPr>
                        <a:t>[</a:t>
                      </a:r>
                      <a:r>
                        <a:rPr sz="1600" dirty="0">
                          <a:latin typeface="Calibri"/>
                          <a:cs typeface="Calibri"/>
                        </a:rPr>
                        <a:t>C2</a:t>
                      </a:r>
                      <a:r>
                        <a:rPr sz="1600" spc="25" dirty="0">
                          <a:latin typeface="Calibri"/>
                          <a:cs typeface="Calibri"/>
                        </a:rPr>
                        <a:t>,</a:t>
                      </a:r>
                      <a:r>
                        <a:rPr sz="1600" dirty="0">
                          <a:latin typeface="Calibri"/>
                          <a:cs typeface="Calibri"/>
                        </a:rPr>
                        <a:t>A3]</a:t>
                      </a:r>
                      <a:r>
                        <a:rPr sz="1600" spc="-65" dirty="0">
                          <a:latin typeface="Calibri"/>
                          <a:cs typeface="Calibri"/>
                        </a:rPr>
                        <a:t> </a:t>
                      </a: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10" dirty="0">
                          <a:latin typeface="Calibri"/>
                          <a:cs typeface="Calibri"/>
                        </a:rPr>
                        <a:t>K-</a:t>
                      </a:r>
                      <a:r>
                        <a:rPr sz="1600" dirty="0">
                          <a:latin typeface="Calibri"/>
                          <a:cs typeface="Calibri"/>
                        </a:rPr>
                        <a:t>2</a:t>
                      </a:r>
                      <a:r>
                        <a:rPr sz="1600" spc="-10" dirty="0">
                          <a:latin typeface="Calibri"/>
                          <a:cs typeface="Calibri"/>
                        </a:rPr>
                        <a:t>)</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49300">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a:t>
                      </a:r>
                      <a:r>
                        <a:rPr sz="1600" b="1" spc="10" dirty="0">
                          <a:latin typeface="Calibri"/>
                          <a:cs typeface="Calibri"/>
                        </a:rPr>
                        <a:t>K-</a:t>
                      </a:r>
                      <a:r>
                        <a:rPr sz="1600" b="1"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a:t>
                      </a:r>
                      <a:r>
                        <a:rPr sz="1600" dirty="0">
                          <a:latin typeface="Calibri"/>
                          <a:cs typeface="Calibri"/>
                        </a:rPr>
                        <a:t>u</a:t>
                      </a:r>
                      <a:r>
                        <a:rPr sz="1600" spc="-6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a:t>
                      </a:r>
                      <a:r>
                        <a:rPr sz="1600" b="1" spc="10" dirty="0">
                          <a:solidFill>
                            <a:srgbClr val="0000C4"/>
                          </a:solidFill>
                          <a:latin typeface="Calibri"/>
                          <a:cs typeface="Calibri"/>
                        </a:rPr>
                        <a:t>m</a:t>
                      </a:r>
                      <a:r>
                        <a:rPr sz="1600" b="1" spc="-15" dirty="0">
                          <a:solidFill>
                            <a:srgbClr val="0000C4"/>
                          </a:solidFill>
                          <a:latin typeface="Calibri"/>
                          <a:cs typeface="Calibri"/>
                        </a:rPr>
                        <a:t>ili</a:t>
                      </a:r>
                      <a:r>
                        <a:rPr sz="1600" b="1" dirty="0">
                          <a:solidFill>
                            <a:srgbClr val="0000C4"/>
                          </a:solidFill>
                          <a:latin typeface="Calibri"/>
                          <a:cs typeface="Calibri"/>
                        </a:rPr>
                        <a:t>h</a:t>
                      </a:r>
                      <a:r>
                        <a:rPr sz="1600" b="1" spc="-45" dirty="0">
                          <a:solidFill>
                            <a:srgbClr val="0000C4"/>
                          </a:solidFill>
                          <a:latin typeface="Calibri"/>
                          <a:cs typeface="Calibri"/>
                        </a:rPr>
                        <a:t> </a:t>
                      </a:r>
                      <a:r>
                        <a:rPr sz="1600" b="1" dirty="0">
                          <a:solidFill>
                            <a:srgbClr val="0000C4"/>
                          </a:solidFill>
                          <a:latin typeface="Calibri"/>
                          <a:cs typeface="Calibri"/>
                        </a:rPr>
                        <a:t>dan</a:t>
                      </a:r>
                      <a:r>
                        <a:rPr sz="1600" b="1" spc="-5" dirty="0">
                          <a:solidFill>
                            <a:srgbClr val="0000C4"/>
                          </a:solidFill>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en</a:t>
                      </a:r>
                      <a:r>
                        <a:rPr sz="1600" b="1" spc="5" dirty="0">
                          <a:solidFill>
                            <a:srgbClr val="0000C4"/>
                          </a:solidFill>
                          <a:latin typeface="Calibri"/>
                          <a:cs typeface="Calibri"/>
                        </a:rPr>
                        <a:t>e</a:t>
                      </a:r>
                      <a:r>
                        <a:rPr sz="1600" b="1" spc="-30" dirty="0">
                          <a:solidFill>
                            <a:srgbClr val="0000C4"/>
                          </a:solidFill>
                          <a:latin typeface="Calibri"/>
                          <a:cs typeface="Calibri"/>
                        </a:rPr>
                        <a:t>t</a:t>
                      </a:r>
                      <a:r>
                        <a:rPr sz="1600" b="1" dirty="0">
                          <a:solidFill>
                            <a:srgbClr val="0000C4"/>
                          </a:solidFill>
                          <a:latin typeface="Calibri"/>
                          <a:cs typeface="Calibri"/>
                        </a:rPr>
                        <a:t>ap</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70" dirty="0">
                          <a:solidFill>
                            <a:srgbClr val="0000C4"/>
                          </a:solidFill>
                          <a:latin typeface="Calibri"/>
                          <a:cs typeface="Calibri"/>
                        </a:rPr>
                        <a:t> </a:t>
                      </a:r>
                      <a:r>
                        <a:rPr sz="1600" b="1" spc="5" dirty="0">
                          <a:solidFill>
                            <a:srgbClr val="990000"/>
                          </a:solidFill>
                          <a:latin typeface="Calibri"/>
                          <a:cs typeface="Calibri"/>
                        </a:rPr>
                        <a:t>s</a:t>
                      </a:r>
                      <a:r>
                        <a:rPr sz="1600" b="1" dirty="0">
                          <a:solidFill>
                            <a:srgbClr val="990000"/>
                          </a:solidFill>
                          <a:latin typeface="Calibri"/>
                          <a:cs typeface="Calibri"/>
                        </a:rPr>
                        <a:t>a</a:t>
                      </a:r>
                      <a:r>
                        <a:rPr sz="1600" b="1" spc="5" dirty="0">
                          <a:solidFill>
                            <a:srgbClr val="990000"/>
                          </a:solidFill>
                          <a:latin typeface="Calibri"/>
                          <a:cs typeface="Calibri"/>
                        </a:rPr>
                        <a:t>m</a:t>
                      </a:r>
                      <a:r>
                        <a:rPr sz="1600" b="1" dirty="0">
                          <a:solidFill>
                            <a:srgbClr val="990000"/>
                          </a:solidFill>
                          <a:latin typeface="Calibri"/>
                          <a:cs typeface="Calibri"/>
                        </a:rPr>
                        <a:t>p</a:t>
                      </a:r>
                      <a:r>
                        <a:rPr sz="1600" b="1" spc="5" dirty="0">
                          <a:solidFill>
                            <a:srgbClr val="990000"/>
                          </a:solidFill>
                          <a:latin typeface="Calibri"/>
                          <a:cs typeface="Calibri"/>
                        </a:rPr>
                        <a:t>e</a:t>
                      </a:r>
                      <a:r>
                        <a:rPr sz="1600" b="1" dirty="0">
                          <a:solidFill>
                            <a:srgbClr val="990000"/>
                          </a:solidFill>
                          <a:latin typeface="Calibri"/>
                          <a:cs typeface="Calibri"/>
                        </a:rPr>
                        <a:t>l</a:t>
                      </a:r>
                      <a:r>
                        <a:rPr sz="1600" b="1" spc="-55" dirty="0">
                          <a:solidFill>
                            <a:srgbClr val="990000"/>
                          </a:solidFill>
                          <a:latin typeface="Calibri"/>
                          <a:cs typeface="Calibri"/>
                        </a:rPr>
                        <a:t> </a:t>
                      </a:r>
                      <a:r>
                        <a:rPr sz="1600" b="1" dirty="0">
                          <a:solidFill>
                            <a:srgbClr val="990000"/>
                          </a:solidFill>
                          <a:latin typeface="Calibri"/>
                          <a:cs typeface="Calibri"/>
                        </a:rPr>
                        <a:t>p</a:t>
                      </a:r>
                      <a:r>
                        <a:rPr sz="1600" b="1" spc="5" dirty="0">
                          <a:solidFill>
                            <a:srgbClr val="990000"/>
                          </a:solidFill>
                          <a:latin typeface="Calibri"/>
                          <a:cs typeface="Calibri"/>
                        </a:rPr>
                        <a:t>e</a:t>
                      </a:r>
                      <a:r>
                        <a:rPr sz="1600" b="1" dirty="0">
                          <a:solidFill>
                            <a:srgbClr val="990000"/>
                          </a:solidFill>
                          <a:latin typeface="Calibri"/>
                          <a:cs typeface="Calibri"/>
                        </a:rPr>
                        <a:t>n</a:t>
                      </a:r>
                      <a:r>
                        <a:rPr sz="1600" b="1" spc="5" dirty="0">
                          <a:solidFill>
                            <a:srgbClr val="990000"/>
                          </a:solidFill>
                          <a:latin typeface="Calibri"/>
                          <a:cs typeface="Calibri"/>
                        </a:rPr>
                        <a:t>e</a:t>
                      </a:r>
                      <a:r>
                        <a:rPr sz="1600" b="1" spc="-15" dirty="0">
                          <a:solidFill>
                            <a:srgbClr val="990000"/>
                          </a:solidFill>
                          <a:latin typeface="Calibri"/>
                          <a:cs typeface="Calibri"/>
                        </a:rPr>
                        <a:t>li</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dirty="0">
                          <a:solidFill>
                            <a:srgbClr val="990000"/>
                          </a:solidFill>
                          <a:latin typeface="Calibri"/>
                          <a:cs typeface="Calibri"/>
                        </a:rPr>
                        <a:t>an</a:t>
                      </a:r>
                      <a:r>
                        <a:rPr sz="1600" b="1" spc="-25" dirty="0">
                          <a:solidFill>
                            <a:srgbClr val="990000"/>
                          </a:solidFill>
                          <a:latin typeface="Calibri"/>
                          <a:cs typeface="Calibri"/>
                        </a:rPr>
                        <a:t> </a:t>
                      </a:r>
                      <a:r>
                        <a:rPr sz="1600" spc="-5" dirty="0">
                          <a:latin typeface="Calibri"/>
                          <a:cs typeface="Calibri"/>
                        </a:rPr>
                        <a:t>d</a:t>
                      </a:r>
                      <a:r>
                        <a:rPr sz="1600" dirty="0">
                          <a:latin typeface="Calibri"/>
                          <a:cs typeface="Calibri"/>
                        </a:rPr>
                        <a:t>g</a:t>
                      </a:r>
                      <a:r>
                        <a:rPr sz="1600" spc="-20" dirty="0">
                          <a:latin typeface="Calibri"/>
                          <a:cs typeface="Calibri"/>
                        </a:rPr>
                        <a:t> </a:t>
                      </a:r>
                      <a:r>
                        <a:rPr sz="1600" spc="-5" dirty="0">
                          <a:latin typeface="Calibri"/>
                          <a:cs typeface="Calibri"/>
                        </a:rPr>
                        <a:t>s</a:t>
                      </a:r>
                      <a:r>
                        <a:rPr sz="1600" spc="-15" dirty="0">
                          <a:latin typeface="Calibri"/>
                          <a:cs typeface="Calibri"/>
                        </a:rPr>
                        <a:t>i</a:t>
                      </a:r>
                      <a:r>
                        <a:rPr sz="1600" spc="-30" dirty="0">
                          <a:latin typeface="Calibri"/>
                          <a:cs typeface="Calibri"/>
                        </a:rPr>
                        <a:t>s</a:t>
                      </a:r>
                      <a:r>
                        <a:rPr sz="1600" spc="-40" dirty="0">
                          <a:latin typeface="Calibri"/>
                          <a:cs typeface="Calibri"/>
                        </a:rPr>
                        <a:t>t</a:t>
                      </a:r>
                      <a:r>
                        <a:rPr sz="1600" spc="-10" dirty="0">
                          <a:latin typeface="Calibri"/>
                          <a:cs typeface="Calibri"/>
                        </a:rPr>
                        <a:t>e</a:t>
                      </a:r>
                      <a:r>
                        <a:rPr sz="1600" spc="10" dirty="0">
                          <a:latin typeface="Calibri"/>
                          <a:cs typeface="Calibri"/>
                        </a:rPr>
                        <a:t>m</a:t>
                      </a:r>
                      <a:r>
                        <a:rPr sz="1600" spc="-30" dirty="0">
                          <a:latin typeface="Calibri"/>
                          <a:cs typeface="Calibri"/>
                        </a:rPr>
                        <a:t>a</a:t>
                      </a:r>
                      <a:r>
                        <a:rPr sz="1600" spc="-15" dirty="0">
                          <a:latin typeface="Calibri"/>
                          <a:cs typeface="Calibri"/>
                        </a:rPr>
                        <a:t>t</a:t>
                      </a:r>
                      <a:r>
                        <a:rPr sz="1600" spc="-10" dirty="0">
                          <a:latin typeface="Calibri"/>
                          <a:cs typeface="Calibri"/>
                        </a:rPr>
                        <a:t>i</a:t>
                      </a:r>
                      <a:r>
                        <a:rPr sz="1600" spc="-5" dirty="0">
                          <a:latin typeface="Calibri"/>
                          <a:cs typeface="Calibri"/>
                        </a:rPr>
                        <a:t>s</a:t>
                      </a:r>
                      <a:r>
                        <a:rPr sz="1600" dirty="0">
                          <a:latin typeface="Calibri"/>
                          <a:cs typeface="Calibri"/>
                        </a:rPr>
                        <a:t>,</a:t>
                      </a:r>
                      <a:r>
                        <a:rPr sz="1600" spc="25" dirty="0">
                          <a:latin typeface="Calibri"/>
                          <a:cs typeface="Calibri"/>
                        </a:rPr>
                        <a:t> </a:t>
                      </a:r>
                      <a:r>
                        <a:rPr sz="1600" spc="-5" dirty="0">
                          <a:latin typeface="Calibri"/>
                          <a:cs typeface="Calibri"/>
                        </a:rPr>
                        <a:t>b</a:t>
                      </a:r>
                      <a:r>
                        <a:rPr sz="1600" spc="-15" dirty="0">
                          <a:latin typeface="Calibri"/>
                          <a:cs typeface="Calibri"/>
                        </a:rPr>
                        <a:t>e</a:t>
                      </a:r>
                      <a:r>
                        <a:rPr sz="1600" spc="-10" dirty="0">
                          <a:latin typeface="Calibri"/>
                          <a:cs typeface="Calibri"/>
                        </a:rPr>
                        <a:t>r</a:t>
                      </a:r>
                      <a:r>
                        <a:rPr sz="1600" spc="10" dirty="0">
                          <a:latin typeface="Calibri"/>
                          <a:cs typeface="Calibri"/>
                        </a:rPr>
                        <a:t>m</a:t>
                      </a:r>
                      <a:r>
                        <a:rPr sz="1600" spc="-5" dirty="0">
                          <a:latin typeface="Calibri"/>
                          <a:cs typeface="Calibri"/>
                        </a:rPr>
                        <a:t>u</a:t>
                      </a:r>
                      <a:r>
                        <a:rPr sz="1600" spc="-15" dirty="0">
                          <a:latin typeface="Calibri"/>
                          <a:cs typeface="Calibri"/>
                        </a:rPr>
                        <a:t>t</a:t>
                      </a:r>
                      <a:r>
                        <a:rPr sz="1600" spc="-5" dirty="0">
                          <a:latin typeface="Calibri"/>
                          <a:cs typeface="Calibri"/>
                        </a:rPr>
                        <a:t>u</a:t>
                      </a:r>
                      <a:r>
                        <a:rPr sz="1600" dirty="0">
                          <a:latin typeface="Calibri"/>
                          <a:cs typeface="Calibri"/>
                        </a:rPr>
                        <a:t>,</a:t>
                      </a:r>
                      <a:r>
                        <a:rPr sz="1600" spc="5" dirty="0">
                          <a:latin typeface="Calibri"/>
                          <a:cs typeface="Calibri"/>
                        </a:rPr>
                        <a:t> </a:t>
                      </a:r>
                      <a:r>
                        <a:rPr sz="1600" spc="-10" dirty="0">
                          <a:latin typeface="Calibri"/>
                          <a:cs typeface="Calibri"/>
                        </a:rPr>
                        <a:t>d</a:t>
                      </a:r>
                      <a:r>
                        <a:rPr sz="1600" dirty="0">
                          <a:latin typeface="Calibri"/>
                          <a:cs typeface="Calibri"/>
                        </a:rPr>
                        <a:t>an</a:t>
                      </a:r>
                      <a:r>
                        <a:rPr sz="1600" spc="-10" dirty="0">
                          <a:latin typeface="Calibri"/>
                          <a:cs typeface="Calibri"/>
                        </a:rPr>
                        <a:t> </a:t>
                      </a:r>
                      <a:r>
                        <a:rPr sz="1600" spc="-40" dirty="0">
                          <a:latin typeface="Calibri"/>
                          <a:cs typeface="Calibri"/>
                        </a:rPr>
                        <a:t>t</a:t>
                      </a:r>
                      <a:r>
                        <a:rPr sz="1600" spc="-10" dirty="0">
                          <a:latin typeface="Calibri"/>
                          <a:cs typeface="Calibri"/>
                        </a:rPr>
                        <a:t>er</a:t>
                      </a:r>
                      <a:r>
                        <a:rPr sz="1600" spc="-5" dirty="0">
                          <a:latin typeface="Calibri"/>
                          <a:cs typeface="Calibri"/>
                        </a:rPr>
                        <a:t>u</a:t>
                      </a:r>
                      <a:r>
                        <a:rPr sz="1600" spc="-40" dirty="0">
                          <a:latin typeface="Calibri"/>
                          <a:cs typeface="Calibri"/>
                        </a:rPr>
                        <a:t>k</a:t>
                      </a:r>
                      <a:r>
                        <a:rPr sz="1600" spc="-5" dirty="0">
                          <a:latin typeface="Calibri"/>
                          <a:cs typeface="Calibri"/>
                        </a:rPr>
                        <a:t>u</a:t>
                      </a:r>
                      <a:r>
                        <a:rPr sz="1600" dirty="0">
                          <a:latin typeface="Calibri"/>
                          <a:cs typeface="Calibri"/>
                        </a:rPr>
                        <a:t>r</a:t>
                      </a:r>
                      <a:r>
                        <a:rPr sz="1600" spc="35" dirty="0">
                          <a:latin typeface="Calibri"/>
                          <a:cs typeface="Calibri"/>
                        </a:rPr>
                        <a:t> </a:t>
                      </a:r>
                      <a:r>
                        <a:rPr sz="1600" spc="5" dirty="0">
                          <a:latin typeface="Calibri"/>
                          <a:cs typeface="Calibri"/>
                        </a:rPr>
                        <a:t>[</a:t>
                      </a:r>
                      <a:r>
                        <a:rPr sz="1600" dirty="0">
                          <a:latin typeface="Calibri"/>
                          <a:cs typeface="Calibri"/>
                        </a:rPr>
                        <a:t>C3</a:t>
                      </a:r>
                      <a:r>
                        <a:rPr sz="1600" spc="25" dirty="0">
                          <a:latin typeface="Calibri"/>
                          <a:cs typeface="Calibri"/>
                        </a:rPr>
                        <a:t>,</a:t>
                      </a:r>
                      <a:r>
                        <a:rPr sz="1600" dirty="0">
                          <a:latin typeface="Calibri"/>
                          <a:cs typeface="Calibri"/>
                        </a:rPr>
                        <a:t>A3]</a:t>
                      </a:r>
                      <a:r>
                        <a:rPr sz="1600" spc="-90" dirty="0">
                          <a:latin typeface="Calibri"/>
                          <a:cs typeface="Calibri"/>
                        </a:rPr>
                        <a:t> </a:t>
                      </a: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15" dirty="0">
                          <a:latin typeface="Calibri"/>
                          <a:cs typeface="Calibri"/>
                        </a:rPr>
                        <a:t>K</a:t>
                      </a:r>
                      <a:r>
                        <a:rPr sz="1600" spc="10" dirty="0">
                          <a:latin typeface="Calibri"/>
                          <a:cs typeface="Calibri"/>
                        </a:rPr>
                        <a:t>-</a:t>
                      </a:r>
                      <a:r>
                        <a:rPr sz="1600" dirty="0">
                          <a:latin typeface="Calibri"/>
                          <a:cs typeface="Calibri"/>
                        </a:rPr>
                        <a:t>2</a:t>
                      </a:r>
                      <a:r>
                        <a:rPr sz="1600" spc="-10" dirty="0">
                          <a:latin typeface="Calibri"/>
                          <a:cs typeface="Calibri"/>
                        </a:rPr>
                        <a:t>)</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0159">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a:t>
                      </a:r>
                      <a:r>
                        <a:rPr sz="1600" b="1" spc="10" dirty="0">
                          <a:latin typeface="Calibri"/>
                          <a:cs typeface="Calibri"/>
                        </a:rPr>
                        <a:t>K-</a:t>
                      </a:r>
                      <a:r>
                        <a:rPr sz="1600" b="1" dirty="0">
                          <a:latin typeface="Calibri"/>
                          <a:cs typeface="Calibri"/>
                        </a:rPr>
                        <a:t>6</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nSpc>
                          <a:spcPct val="100000"/>
                        </a:lnSpc>
                      </a:pP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a:t>
                      </a:r>
                      <a:r>
                        <a:rPr sz="1600" dirty="0">
                          <a:latin typeface="Calibri"/>
                          <a:cs typeface="Calibri"/>
                        </a:rPr>
                        <a:t>u</a:t>
                      </a:r>
                      <a:r>
                        <a:rPr sz="1600" spc="-6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en</a:t>
                      </a:r>
                      <a:r>
                        <a:rPr sz="1600" b="1" spc="-20" dirty="0">
                          <a:solidFill>
                            <a:srgbClr val="0000C4"/>
                          </a:solidFill>
                          <a:latin typeface="Calibri"/>
                          <a:cs typeface="Calibri"/>
                        </a:rPr>
                        <a:t>g</a:t>
                      </a:r>
                      <a:r>
                        <a:rPr sz="1600" b="1" dirty="0">
                          <a:solidFill>
                            <a:srgbClr val="0000C4"/>
                          </a:solidFill>
                          <a:latin typeface="Calibri"/>
                          <a:cs typeface="Calibri"/>
                        </a:rPr>
                        <a:t>e</a:t>
                      </a:r>
                      <a:r>
                        <a:rPr sz="1600" b="1" spc="10" dirty="0">
                          <a:solidFill>
                            <a:srgbClr val="0000C4"/>
                          </a:solidFill>
                          <a:latin typeface="Calibri"/>
                          <a:cs typeface="Calibri"/>
                        </a:rPr>
                        <a:t>m</a:t>
                      </a:r>
                      <a:r>
                        <a:rPr sz="1600" b="1" dirty="0">
                          <a:solidFill>
                            <a:srgbClr val="0000C4"/>
                          </a:solidFill>
                          <a:latin typeface="Calibri"/>
                          <a:cs typeface="Calibri"/>
                        </a:rPr>
                        <a:t>ban</a:t>
                      </a:r>
                      <a:r>
                        <a:rPr sz="1600" b="1" spc="-20" dirty="0">
                          <a:solidFill>
                            <a:srgbClr val="0000C4"/>
                          </a:solidFill>
                          <a:latin typeface="Calibri"/>
                          <a:cs typeface="Calibri"/>
                        </a:rPr>
                        <a:t>g</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65" dirty="0">
                          <a:solidFill>
                            <a:srgbClr val="0000C4"/>
                          </a:solidFill>
                          <a:latin typeface="Calibri"/>
                          <a:cs typeface="Calibri"/>
                        </a:rPr>
                        <a:t> </a:t>
                      </a:r>
                      <a:r>
                        <a:rPr sz="1600" b="1" spc="-15" dirty="0">
                          <a:solidFill>
                            <a:srgbClr val="990000"/>
                          </a:solidFill>
                          <a:latin typeface="Calibri"/>
                          <a:cs typeface="Calibri"/>
                        </a:rPr>
                        <a:t>i</a:t>
                      </a:r>
                      <a:r>
                        <a:rPr sz="1600" b="1" dirty="0">
                          <a:solidFill>
                            <a:srgbClr val="990000"/>
                          </a:solidFill>
                          <a:latin typeface="Calibri"/>
                          <a:cs typeface="Calibri"/>
                        </a:rPr>
                        <a:t>n</a:t>
                      </a:r>
                      <a:r>
                        <a:rPr sz="1600" b="1" spc="-20" dirty="0">
                          <a:solidFill>
                            <a:srgbClr val="990000"/>
                          </a:solidFill>
                          <a:latin typeface="Calibri"/>
                          <a:cs typeface="Calibri"/>
                        </a:rPr>
                        <a:t>s</a:t>
                      </a:r>
                      <a:r>
                        <a:rPr sz="1600" b="1" spc="-10" dirty="0">
                          <a:solidFill>
                            <a:srgbClr val="990000"/>
                          </a:solidFill>
                          <a:latin typeface="Calibri"/>
                          <a:cs typeface="Calibri"/>
                        </a:rPr>
                        <a:t>t</a:t>
                      </a:r>
                      <a:r>
                        <a:rPr sz="1600" b="1" dirty="0">
                          <a:solidFill>
                            <a:srgbClr val="990000"/>
                          </a:solidFill>
                          <a:latin typeface="Calibri"/>
                          <a:cs typeface="Calibri"/>
                        </a:rPr>
                        <a:t>ru</a:t>
                      </a:r>
                      <a:r>
                        <a:rPr sz="1600" b="1" spc="10" dirty="0">
                          <a:solidFill>
                            <a:srgbClr val="990000"/>
                          </a:solidFill>
                          <a:latin typeface="Calibri"/>
                          <a:cs typeface="Calibri"/>
                        </a:rPr>
                        <a:t>m</a:t>
                      </a:r>
                      <a:r>
                        <a:rPr sz="1600" b="1" dirty="0">
                          <a:solidFill>
                            <a:srgbClr val="990000"/>
                          </a:solidFill>
                          <a:latin typeface="Calibri"/>
                          <a:cs typeface="Calibri"/>
                        </a:rPr>
                        <a:t>en</a:t>
                      </a:r>
                      <a:r>
                        <a:rPr sz="1600" b="1" spc="-45" dirty="0">
                          <a:solidFill>
                            <a:srgbClr val="990000"/>
                          </a:solidFill>
                          <a:latin typeface="Calibri"/>
                          <a:cs typeface="Calibri"/>
                        </a:rPr>
                        <a:t> </a:t>
                      </a:r>
                      <a:r>
                        <a:rPr sz="1600" b="1" dirty="0">
                          <a:solidFill>
                            <a:srgbClr val="990000"/>
                          </a:solidFill>
                          <a:latin typeface="Calibri"/>
                          <a:cs typeface="Calibri"/>
                        </a:rPr>
                        <a:t>p</a:t>
                      </a:r>
                      <a:r>
                        <a:rPr sz="1600" b="1" spc="5" dirty="0">
                          <a:solidFill>
                            <a:srgbClr val="990000"/>
                          </a:solidFill>
                          <a:latin typeface="Calibri"/>
                          <a:cs typeface="Calibri"/>
                        </a:rPr>
                        <a:t>e</a:t>
                      </a:r>
                      <a:r>
                        <a:rPr sz="1600" b="1" dirty="0">
                          <a:solidFill>
                            <a:srgbClr val="990000"/>
                          </a:solidFill>
                          <a:latin typeface="Calibri"/>
                          <a:cs typeface="Calibri"/>
                        </a:rPr>
                        <a:t>ngu</a:t>
                      </a:r>
                      <a:r>
                        <a:rPr sz="1600" b="1" spc="10" dirty="0">
                          <a:solidFill>
                            <a:srgbClr val="990000"/>
                          </a:solidFill>
                          <a:latin typeface="Calibri"/>
                          <a:cs typeface="Calibri"/>
                        </a:rPr>
                        <a:t>m</a:t>
                      </a:r>
                      <a:r>
                        <a:rPr sz="1600" b="1" dirty="0">
                          <a:solidFill>
                            <a:srgbClr val="990000"/>
                          </a:solidFill>
                          <a:latin typeface="Calibri"/>
                          <a:cs typeface="Calibri"/>
                        </a:rPr>
                        <a:t>pul</a:t>
                      </a:r>
                      <a:r>
                        <a:rPr sz="1600" b="1" spc="-30" dirty="0">
                          <a:solidFill>
                            <a:srgbClr val="990000"/>
                          </a:solidFill>
                          <a:latin typeface="Calibri"/>
                          <a:cs typeface="Calibri"/>
                        </a:rPr>
                        <a:t> </a:t>
                      </a:r>
                      <a:r>
                        <a:rPr sz="1600" b="1" dirty="0">
                          <a:solidFill>
                            <a:srgbClr val="990000"/>
                          </a:solidFill>
                          <a:latin typeface="Calibri"/>
                          <a:cs typeface="Calibri"/>
                        </a:rPr>
                        <a:t>d</a:t>
                      </a:r>
                      <a:r>
                        <a:rPr sz="1600" b="1" spc="-30" dirty="0">
                          <a:solidFill>
                            <a:srgbClr val="990000"/>
                          </a:solidFill>
                          <a:latin typeface="Calibri"/>
                          <a:cs typeface="Calibri"/>
                        </a:rPr>
                        <a:t>at</a:t>
                      </a:r>
                      <a:r>
                        <a:rPr sz="1600" b="1" dirty="0">
                          <a:solidFill>
                            <a:srgbClr val="990000"/>
                          </a:solidFill>
                          <a:latin typeface="Calibri"/>
                          <a:cs typeface="Calibri"/>
                        </a:rPr>
                        <a:t>a</a:t>
                      </a:r>
                      <a:r>
                        <a:rPr sz="1600" b="1" spc="-5" dirty="0">
                          <a:solidFill>
                            <a:srgbClr val="990000"/>
                          </a:solidFill>
                          <a:latin typeface="Calibri"/>
                          <a:cs typeface="Calibri"/>
                        </a:rPr>
                        <a:t> </a:t>
                      </a:r>
                      <a:r>
                        <a:rPr sz="1600" spc="-5" dirty="0">
                          <a:latin typeface="Calibri"/>
                          <a:cs typeface="Calibri"/>
                        </a:rPr>
                        <a:t>p</a:t>
                      </a:r>
                      <a:r>
                        <a:rPr sz="1600" spc="-10" dirty="0">
                          <a:latin typeface="Calibri"/>
                          <a:cs typeface="Calibri"/>
                        </a:rPr>
                        <a:t>e</a:t>
                      </a:r>
                      <a:r>
                        <a:rPr sz="1600" spc="-5" dirty="0">
                          <a:latin typeface="Calibri"/>
                          <a:cs typeface="Calibri"/>
                        </a:rPr>
                        <a:t>n</a:t>
                      </a:r>
                      <a:r>
                        <a:rPr sz="1600" spc="-10" dirty="0">
                          <a:latin typeface="Calibri"/>
                          <a:cs typeface="Calibri"/>
                        </a:rPr>
                        <a:t>eli</a:t>
                      </a:r>
                      <a:r>
                        <a:rPr sz="1600" spc="-15" dirty="0">
                          <a:latin typeface="Calibri"/>
                          <a:cs typeface="Calibri"/>
                        </a:rPr>
                        <a:t>t</a:t>
                      </a:r>
                      <a:r>
                        <a:rPr sz="1600" spc="-10" dirty="0">
                          <a:latin typeface="Calibri"/>
                          <a:cs typeface="Calibri"/>
                        </a:rPr>
                        <a:t>i</a:t>
                      </a:r>
                      <a:r>
                        <a:rPr sz="1600" dirty="0">
                          <a:latin typeface="Calibri"/>
                          <a:cs typeface="Calibri"/>
                        </a:rPr>
                        <a:t>an</a:t>
                      </a:r>
                      <a:r>
                        <a:rPr sz="1600" spc="5" dirty="0">
                          <a:latin typeface="Calibri"/>
                          <a:cs typeface="Calibri"/>
                        </a:rPr>
                        <a:t> </a:t>
                      </a:r>
                      <a:r>
                        <a:rPr sz="1600" spc="-5" dirty="0">
                          <a:latin typeface="Calibri"/>
                          <a:cs typeface="Calibri"/>
                        </a:rPr>
                        <a:t>d</a:t>
                      </a:r>
                      <a:r>
                        <a:rPr sz="1600" dirty="0">
                          <a:latin typeface="Calibri"/>
                          <a:cs typeface="Calibri"/>
                        </a:rPr>
                        <a:t>g</a:t>
                      </a:r>
                      <a:r>
                        <a:rPr sz="1600" spc="-20" dirty="0">
                          <a:latin typeface="Calibri"/>
                          <a:cs typeface="Calibri"/>
                        </a:rPr>
                        <a:t> </a:t>
                      </a:r>
                      <a:r>
                        <a:rPr sz="1600" spc="-15" dirty="0">
                          <a:latin typeface="Calibri"/>
                          <a:cs typeface="Calibri"/>
                        </a:rPr>
                        <a:t>k</a:t>
                      </a:r>
                      <a:r>
                        <a:rPr sz="1600" spc="-10" dirty="0">
                          <a:latin typeface="Calibri"/>
                          <a:cs typeface="Calibri"/>
                        </a:rPr>
                        <a:t>i</a:t>
                      </a:r>
                      <a:r>
                        <a:rPr sz="1600" spc="-5" dirty="0">
                          <a:latin typeface="Calibri"/>
                          <a:cs typeface="Calibri"/>
                        </a:rPr>
                        <a:t>n</a:t>
                      </a:r>
                      <a:r>
                        <a:rPr sz="1600" spc="-15" dirty="0">
                          <a:latin typeface="Calibri"/>
                          <a:cs typeface="Calibri"/>
                        </a:rPr>
                        <a:t>e</a:t>
                      </a:r>
                      <a:r>
                        <a:rPr sz="1600" spc="-10" dirty="0">
                          <a:latin typeface="Calibri"/>
                          <a:cs typeface="Calibri"/>
                        </a:rPr>
                        <a:t>r</a:t>
                      </a:r>
                      <a:r>
                        <a:rPr sz="1600" spc="-5" dirty="0">
                          <a:latin typeface="Calibri"/>
                          <a:cs typeface="Calibri"/>
                        </a:rPr>
                        <a:t>j</a:t>
                      </a:r>
                      <a:r>
                        <a:rPr sz="1600" dirty="0">
                          <a:latin typeface="Calibri"/>
                          <a:cs typeface="Calibri"/>
                        </a:rPr>
                        <a:t>a</a:t>
                      </a:r>
                      <a:r>
                        <a:rPr sz="1600" spc="20" dirty="0">
                          <a:latin typeface="Calibri"/>
                          <a:cs typeface="Calibri"/>
                        </a:rPr>
                        <a:t> </a:t>
                      </a:r>
                      <a:r>
                        <a:rPr sz="1600" spc="10" dirty="0">
                          <a:latin typeface="Calibri"/>
                          <a:cs typeface="Calibri"/>
                        </a:rPr>
                        <a:t>m</a:t>
                      </a:r>
                      <a:r>
                        <a:rPr sz="1600" dirty="0">
                          <a:latin typeface="Calibri"/>
                          <a:cs typeface="Calibri"/>
                        </a:rPr>
                        <a:t>a</a:t>
                      </a:r>
                      <a:r>
                        <a:rPr sz="1600" spc="-10" dirty="0">
                          <a:latin typeface="Calibri"/>
                          <a:cs typeface="Calibri"/>
                        </a:rPr>
                        <a:t>n</a:t>
                      </a:r>
                      <a:r>
                        <a:rPr sz="1600" spc="-5" dirty="0">
                          <a:latin typeface="Calibri"/>
                          <a:cs typeface="Calibri"/>
                        </a:rPr>
                        <a:t>d</a:t>
                      </a:r>
                      <a:r>
                        <a:rPr sz="1600" spc="-15" dirty="0">
                          <a:latin typeface="Calibri"/>
                          <a:cs typeface="Calibri"/>
                        </a:rPr>
                        <a:t>i</a:t>
                      </a:r>
                      <a:r>
                        <a:rPr sz="1600" spc="-10" dirty="0">
                          <a:latin typeface="Calibri"/>
                          <a:cs typeface="Calibri"/>
                        </a:rPr>
                        <a:t>ri</a:t>
                      </a:r>
                      <a:r>
                        <a:rPr sz="1600" dirty="0">
                          <a:latin typeface="Calibri"/>
                          <a:cs typeface="Calibri"/>
                        </a:rPr>
                        <a:t>,</a:t>
                      </a:r>
                      <a:r>
                        <a:rPr sz="1600" spc="-20" dirty="0">
                          <a:latin typeface="Calibri"/>
                          <a:cs typeface="Calibri"/>
                        </a:rPr>
                        <a:t> </a:t>
                      </a:r>
                      <a:r>
                        <a:rPr sz="1600" spc="-5" dirty="0">
                          <a:latin typeface="Calibri"/>
                          <a:cs typeface="Calibri"/>
                        </a:rPr>
                        <a:t>b</a:t>
                      </a:r>
                      <a:r>
                        <a:rPr sz="1600" spc="-10" dirty="0">
                          <a:latin typeface="Calibri"/>
                          <a:cs typeface="Calibri"/>
                        </a:rPr>
                        <a:t>er</a:t>
                      </a:r>
                      <a:r>
                        <a:rPr sz="1600" spc="10" dirty="0">
                          <a:latin typeface="Calibri"/>
                          <a:cs typeface="Calibri"/>
                        </a:rPr>
                        <a:t>m</a:t>
                      </a:r>
                      <a:r>
                        <a:rPr sz="1600" spc="-5" dirty="0">
                          <a:latin typeface="Calibri"/>
                          <a:cs typeface="Calibri"/>
                        </a:rPr>
                        <a:t>u</a:t>
                      </a:r>
                      <a:r>
                        <a:rPr sz="1600" spc="-15" dirty="0">
                          <a:latin typeface="Calibri"/>
                          <a:cs typeface="Calibri"/>
                        </a:rPr>
                        <a:t>t</a:t>
                      </a:r>
                      <a:r>
                        <a:rPr sz="1600" spc="-10" dirty="0">
                          <a:latin typeface="Calibri"/>
                          <a:cs typeface="Calibri"/>
                        </a:rPr>
                        <a:t>u</a:t>
                      </a:r>
                      <a:r>
                        <a:rPr sz="1600" dirty="0">
                          <a:latin typeface="Calibri"/>
                          <a:cs typeface="Calibri"/>
                        </a:rPr>
                        <a:t>,</a:t>
                      </a:r>
                      <a:r>
                        <a:rPr sz="1600" spc="5" dirty="0">
                          <a:latin typeface="Calibri"/>
                          <a:cs typeface="Calibri"/>
                        </a:rPr>
                        <a:t> </a:t>
                      </a:r>
                      <a:r>
                        <a:rPr sz="1600" spc="-10" dirty="0">
                          <a:latin typeface="Calibri"/>
                          <a:cs typeface="Calibri"/>
                        </a:rPr>
                        <a:t>d</a:t>
                      </a:r>
                      <a:r>
                        <a:rPr sz="1600" dirty="0">
                          <a:latin typeface="Calibri"/>
                          <a:cs typeface="Calibri"/>
                        </a:rPr>
                        <a:t>an</a:t>
                      </a:r>
                      <a:r>
                        <a:rPr sz="1600" spc="-10" dirty="0">
                          <a:latin typeface="Calibri"/>
                          <a:cs typeface="Calibri"/>
                        </a:rPr>
                        <a:t> </a:t>
                      </a:r>
                      <a:r>
                        <a:rPr sz="1600" spc="-40" dirty="0">
                          <a:latin typeface="Calibri"/>
                          <a:cs typeface="Calibri"/>
                        </a:rPr>
                        <a:t>t</a:t>
                      </a:r>
                      <a:r>
                        <a:rPr sz="1600" spc="-10" dirty="0">
                          <a:latin typeface="Calibri"/>
                          <a:cs typeface="Calibri"/>
                        </a:rPr>
                        <a:t>er</a:t>
                      </a:r>
                      <a:r>
                        <a:rPr sz="1600" spc="-5" dirty="0">
                          <a:latin typeface="Calibri"/>
                          <a:cs typeface="Calibri"/>
                        </a:rPr>
                        <a:t>u</a:t>
                      </a:r>
                      <a:r>
                        <a:rPr sz="1600" spc="-35" dirty="0">
                          <a:latin typeface="Calibri"/>
                          <a:cs typeface="Calibri"/>
                        </a:rPr>
                        <a:t>k</a:t>
                      </a:r>
                      <a:r>
                        <a:rPr sz="1600" spc="-5" dirty="0">
                          <a:latin typeface="Calibri"/>
                          <a:cs typeface="Calibri"/>
                        </a:rPr>
                        <a:t>u</a:t>
                      </a:r>
                      <a:r>
                        <a:rPr sz="1600" dirty="0">
                          <a:latin typeface="Calibri"/>
                          <a:cs typeface="Calibri"/>
                        </a:rPr>
                        <a:t>r</a:t>
                      </a:r>
                      <a:r>
                        <a:rPr sz="1600" spc="30" dirty="0">
                          <a:latin typeface="Calibri"/>
                          <a:cs typeface="Calibri"/>
                        </a:rPr>
                        <a:t> </a:t>
                      </a:r>
                      <a:r>
                        <a:rPr sz="1600" spc="5" dirty="0">
                          <a:latin typeface="Calibri"/>
                          <a:cs typeface="Calibri"/>
                        </a:rPr>
                        <a:t>[</a:t>
                      </a:r>
                      <a:r>
                        <a:rPr sz="1600" dirty="0">
                          <a:latin typeface="Calibri"/>
                          <a:cs typeface="Calibri"/>
                        </a:rPr>
                        <a:t>C3</a:t>
                      </a:r>
                      <a:r>
                        <a:rPr sz="1600" spc="25" dirty="0">
                          <a:latin typeface="Calibri"/>
                          <a:cs typeface="Calibri"/>
                        </a:rPr>
                        <a:t>,</a:t>
                      </a:r>
                      <a:r>
                        <a:rPr sz="1600" dirty="0">
                          <a:latin typeface="Calibri"/>
                          <a:cs typeface="Calibri"/>
                        </a:rPr>
                        <a:t>A3]</a:t>
                      </a:r>
                      <a:endParaRPr sz="1600">
                        <a:latin typeface="Calibri"/>
                        <a:cs typeface="Calibri"/>
                      </a:endParaRPr>
                    </a:p>
                    <a:p>
                      <a:pPr marL="62230">
                        <a:lnSpc>
                          <a:spcPct val="100000"/>
                        </a:lnSpc>
                        <a:spcBef>
                          <a:spcPts val="140"/>
                        </a:spcBef>
                      </a:pP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5" dirty="0">
                          <a:latin typeface="Calibri"/>
                          <a:cs typeface="Calibri"/>
                        </a:rPr>
                        <a:t>K</a:t>
                      </a:r>
                      <a:r>
                        <a:rPr sz="1600" spc="10" dirty="0">
                          <a:latin typeface="Calibri"/>
                          <a:cs typeface="Calibri"/>
                        </a:rPr>
                        <a:t>-</a:t>
                      </a:r>
                      <a:r>
                        <a:rPr sz="1600" dirty="0">
                          <a:latin typeface="Calibri"/>
                          <a:cs typeface="Calibri"/>
                        </a:rPr>
                        <a:t>2</a:t>
                      </a:r>
                      <a:r>
                        <a:rPr sz="1600" spc="-10" dirty="0">
                          <a:latin typeface="Calibri"/>
                          <a:cs typeface="Calibri"/>
                        </a:rPr>
                        <a:t>)</a:t>
                      </a:r>
                      <a:r>
                        <a:rPr sz="1600" dirty="0">
                          <a:latin typeface="Calibri"/>
                          <a:cs typeface="Calibri"/>
                        </a:rPr>
                        <a:t>;</a:t>
                      </a:r>
                      <a:r>
                        <a:rPr sz="1600" spc="-50" dirty="0">
                          <a:latin typeface="Calibri"/>
                          <a:cs typeface="Calibri"/>
                        </a:rPr>
                        <a:t> </a:t>
                      </a:r>
                      <a:r>
                        <a:rPr sz="1600" spc="-10" dirty="0">
                          <a:latin typeface="Calibri"/>
                          <a:cs typeface="Calibri"/>
                        </a:rPr>
                        <a:t>d</a:t>
                      </a:r>
                      <a:r>
                        <a:rPr sz="1600" dirty="0">
                          <a:latin typeface="Calibri"/>
                          <a:cs typeface="Calibri"/>
                        </a:rPr>
                        <a:t>an</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510285">
                <a:tc>
                  <a:txBody>
                    <a:bodyPr/>
                    <a:lstStyle/>
                    <a:p>
                      <a:pPr marL="62230">
                        <a:lnSpc>
                          <a:spcPct val="100000"/>
                        </a:lnSpc>
                      </a:pPr>
                      <a:r>
                        <a:rPr sz="1600" b="1" spc="5" dirty="0">
                          <a:latin typeface="Calibri"/>
                          <a:cs typeface="Calibri"/>
                        </a:rPr>
                        <a:t>S</a:t>
                      </a:r>
                      <a:r>
                        <a:rPr sz="1600" b="1" dirty="0">
                          <a:latin typeface="Calibri"/>
                          <a:cs typeface="Calibri"/>
                        </a:rPr>
                        <a:t>ub</a:t>
                      </a:r>
                      <a:r>
                        <a:rPr sz="1600" b="1" spc="10" dirty="0">
                          <a:latin typeface="Calibri"/>
                          <a:cs typeface="Calibri"/>
                        </a:rPr>
                        <a:t>-</a:t>
                      </a:r>
                      <a:r>
                        <a:rPr sz="1600" b="1" spc="-15" dirty="0">
                          <a:latin typeface="Calibri"/>
                          <a:cs typeface="Calibri"/>
                        </a:rPr>
                        <a:t>C</a:t>
                      </a:r>
                      <a:r>
                        <a:rPr sz="1600" b="1" spc="5" dirty="0">
                          <a:latin typeface="Calibri"/>
                          <a:cs typeface="Calibri"/>
                        </a:rPr>
                        <a:t>PM</a:t>
                      </a:r>
                      <a:r>
                        <a:rPr sz="1600" b="1" spc="10" dirty="0">
                          <a:latin typeface="Calibri"/>
                          <a:cs typeface="Calibri"/>
                        </a:rPr>
                        <a:t>K-</a:t>
                      </a:r>
                      <a:r>
                        <a:rPr sz="1600" b="1"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147955">
                        <a:lnSpc>
                          <a:spcPct val="107500"/>
                        </a:lnSpc>
                      </a:pP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a:t>
                      </a:r>
                      <a:r>
                        <a:rPr sz="1600" dirty="0">
                          <a:latin typeface="Calibri"/>
                          <a:cs typeface="Calibri"/>
                        </a:rPr>
                        <a:t>u</a:t>
                      </a:r>
                      <a:r>
                        <a:rPr sz="1600" spc="-60"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a:t>
                      </a:r>
                      <a:r>
                        <a:rPr sz="1600" b="1" spc="-20" dirty="0">
                          <a:solidFill>
                            <a:srgbClr val="0000C4"/>
                          </a:solidFill>
                          <a:latin typeface="Calibri"/>
                          <a:cs typeface="Calibri"/>
                        </a:rPr>
                        <a:t>r</a:t>
                      </a:r>
                      <a:r>
                        <a:rPr sz="1600" b="1" dirty="0">
                          <a:solidFill>
                            <a:srgbClr val="0000C4"/>
                          </a:solidFill>
                          <a:latin typeface="Calibri"/>
                          <a:cs typeface="Calibri"/>
                        </a:rPr>
                        <a:t>ancang</a:t>
                      </a:r>
                      <a:r>
                        <a:rPr sz="1600" b="1" spc="-70" dirty="0">
                          <a:solidFill>
                            <a:srgbClr val="0000C4"/>
                          </a:solidFill>
                          <a:latin typeface="Calibri"/>
                          <a:cs typeface="Calibri"/>
                        </a:rPr>
                        <a:t>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an</a:t>
                      </a:r>
                      <a:r>
                        <a:rPr sz="1600" spc="15" dirty="0">
                          <a:latin typeface="Calibri"/>
                          <a:cs typeface="Calibri"/>
                        </a:rPr>
                        <a:t> </a:t>
                      </a:r>
                      <a:r>
                        <a:rPr sz="1600" spc="-5" dirty="0">
                          <a:latin typeface="Calibri"/>
                          <a:cs typeface="Calibri"/>
                        </a:rPr>
                        <a:t>d</a:t>
                      </a:r>
                      <a:r>
                        <a:rPr sz="1600" spc="-10" dirty="0">
                          <a:latin typeface="Calibri"/>
                          <a:cs typeface="Calibri"/>
                        </a:rPr>
                        <a:t>al</a:t>
                      </a:r>
                      <a:r>
                        <a:rPr sz="1600" dirty="0">
                          <a:latin typeface="Calibri"/>
                          <a:cs typeface="Calibri"/>
                        </a:rPr>
                        <a:t>am</a:t>
                      </a:r>
                      <a:r>
                        <a:rPr sz="1600" spc="-20" dirty="0">
                          <a:latin typeface="Calibri"/>
                          <a:cs typeface="Calibri"/>
                        </a:rPr>
                        <a:t> </a:t>
                      </a:r>
                      <a:r>
                        <a:rPr sz="1600" spc="-5" dirty="0">
                          <a:latin typeface="Calibri"/>
                          <a:cs typeface="Calibri"/>
                        </a:rPr>
                        <a:t>b</a:t>
                      </a:r>
                      <a:r>
                        <a:rPr sz="1600" spc="-15" dirty="0">
                          <a:latin typeface="Calibri"/>
                          <a:cs typeface="Calibri"/>
                        </a:rPr>
                        <a:t>e</a:t>
                      </a:r>
                      <a:r>
                        <a:rPr sz="1600" spc="-30" dirty="0">
                          <a:latin typeface="Calibri"/>
                          <a:cs typeface="Calibri"/>
                        </a:rPr>
                        <a:t>n</a:t>
                      </a:r>
                      <a:r>
                        <a:rPr sz="1600" spc="-15" dirty="0">
                          <a:latin typeface="Calibri"/>
                          <a:cs typeface="Calibri"/>
                        </a:rPr>
                        <a:t>t</a:t>
                      </a:r>
                      <a:r>
                        <a:rPr sz="1600" spc="-5" dirty="0">
                          <a:latin typeface="Calibri"/>
                          <a:cs typeface="Calibri"/>
                        </a:rPr>
                        <a:t>u</a:t>
                      </a:r>
                      <a:r>
                        <a:rPr sz="1600" dirty="0">
                          <a:latin typeface="Calibri"/>
                          <a:cs typeface="Calibri"/>
                        </a:rPr>
                        <a:t>k</a:t>
                      </a:r>
                      <a:r>
                        <a:rPr sz="1600" spc="10" dirty="0">
                          <a:latin typeface="Calibri"/>
                          <a:cs typeface="Calibri"/>
                        </a:rPr>
                        <a:t> </a:t>
                      </a:r>
                      <a:r>
                        <a:rPr sz="1600" b="1" dirty="0">
                          <a:solidFill>
                            <a:srgbClr val="990000"/>
                          </a:solidFill>
                          <a:latin typeface="Calibri"/>
                          <a:cs typeface="Calibri"/>
                        </a:rPr>
                        <a:t>p</a:t>
                      </a:r>
                      <a:r>
                        <a:rPr sz="1600" b="1" spc="-20" dirty="0">
                          <a:solidFill>
                            <a:srgbClr val="990000"/>
                          </a:solidFill>
                          <a:latin typeface="Calibri"/>
                          <a:cs typeface="Calibri"/>
                        </a:rPr>
                        <a:t>r</a:t>
                      </a:r>
                      <a:r>
                        <a:rPr sz="1600" b="1" dirty="0">
                          <a:solidFill>
                            <a:srgbClr val="990000"/>
                          </a:solidFill>
                          <a:latin typeface="Calibri"/>
                          <a:cs typeface="Calibri"/>
                        </a:rPr>
                        <a:t>oposal</a:t>
                      </a:r>
                      <a:r>
                        <a:rPr sz="1600" b="1" spc="-40" dirty="0">
                          <a:solidFill>
                            <a:srgbClr val="990000"/>
                          </a:solidFill>
                          <a:latin typeface="Calibri"/>
                          <a:cs typeface="Calibri"/>
                        </a:rPr>
                        <a:t> </a:t>
                      </a:r>
                      <a:r>
                        <a:rPr sz="1600" b="1" dirty="0">
                          <a:solidFill>
                            <a:srgbClr val="990000"/>
                          </a:solidFill>
                          <a:latin typeface="Calibri"/>
                          <a:cs typeface="Calibri"/>
                        </a:rPr>
                        <a:t>p</a:t>
                      </a:r>
                      <a:r>
                        <a:rPr sz="1600" b="1" spc="10" dirty="0">
                          <a:solidFill>
                            <a:srgbClr val="990000"/>
                          </a:solidFill>
                          <a:latin typeface="Calibri"/>
                          <a:cs typeface="Calibri"/>
                        </a:rPr>
                        <a:t>e</a:t>
                      </a:r>
                      <a:r>
                        <a:rPr sz="1600" b="1" dirty="0">
                          <a:solidFill>
                            <a:srgbClr val="990000"/>
                          </a:solidFill>
                          <a:latin typeface="Calibri"/>
                          <a:cs typeface="Calibri"/>
                        </a:rPr>
                        <a:t>n</a:t>
                      </a:r>
                      <a:r>
                        <a:rPr sz="1600" b="1" spc="10" dirty="0">
                          <a:solidFill>
                            <a:srgbClr val="990000"/>
                          </a:solidFill>
                          <a:latin typeface="Calibri"/>
                          <a:cs typeface="Calibri"/>
                        </a:rPr>
                        <a:t>e</a:t>
                      </a:r>
                      <a:r>
                        <a:rPr sz="1600" b="1" spc="-15" dirty="0">
                          <a:solidFill>
                            <a:srgbClr val="990000"/>
                          </a:solidFill>
                          <a:latin typeface="Calibri"/>
                          <a:cs typeface="Calibri"/>
                        </a:rPr>
                        <a:t>li</a:t>
                      </a:r>
                      <a:r>
                        <a:rPr sz="1600" b="1" spc="-10" dirty="0">
                          <a:solidFill>
                            <a:srgbClr val="990000"/>
                          </a:solidFill>
                          <a:latin typeface="Calibri"/>
                          <a:cs typeface="Calibri"/>
                        </a:rPr>
                        <a:t>t</a:t>
                      </a:r>
                      <a:r>
                        <a:rPr sz="1600" b="1" spc="-15" dirty="0">
                          <a:solidFill>
                            <a:srgbClr val="990000"/>
                          </a:solidFill>
                          <a:latin typeface="Calibri"/>
                          <a:cs typeface="Calibri"/>
                        </a:rPr>
                        <a:t>i</a:t>
                      </a:r>
                      <a:r>
                        <a:rPr sz="1600" b="1" dirty="0">
                          <a:solidFill>
                            <a:srgbClr val="990000"/>
                          </a:solidFill>
                          <a:latin typeface="Calibri"/>
                          <a:cs typeface="Calibri"/>
                        </a:rPr>
                        <a:t>an</a:t>
                      </a:r>
                      <a:r>
                        <a:rPr sz="1600" b="1" spc="-35" dirty="0">
                          <a:solidFill>
                            <a:srgbClr val="990000"/>
                          </a:solidFill>
                          <a:latin typeface="Calibri"/>
                          <a:cs typeface="Calibri"/>
                        </a:rPr>
                        <a:t> </a:t>
                      </a:r>
                      <a:r>
                        <a:rPr sz="1600" spc="-114" dirty="0">
                          <a:latin typeface="Calibri"/>
                          <a:cs typeface="Calibri"/>
                        </a:rPr>
                        <a:t>T</a:t>
                      </a:r>
                      <a:r>
                        <a:rPr sz="1600" dirty="0">
                          <a:latin typeface="Calibri"/>
                          <a:cs typeface="Calibri"/>
                        </a:rPr>
                        <a:t>A</a:t>
                      </a:r>
                      <a:r>
                        <a:rPr sz="1600" spc="-25" dirty="0">
                          <a:latin typeface="Calibri"/>
                          <a:cs typeface="Calibri"/>
                        </a:rPr>
                        <a:t> </a:t>
                      </a:r>
                      <a:r>
                        <a:rPr sz="1600" dirty="0">
                          <a:latin typeface="Calibri"/>
                          <a:cs typeface="Calibri"/>
                        </a:rPr>
                        <a:t>&amp;</a:t>
                      </a:r>
                      <a:r>
                        <a:rPr sz="1600" spc="-15" dirty="0">
                          <a:latin typeface="Calibri"/>
                          <a:cs typeface="Calibri"/>
                        </a:rPr>
                        <a:t> </a:t>
                      </a:r>
                      <a:r>
                        <a:rPr sz="1600" b="1" spc="10" dirty="0">
                          <a:solidFill>
                            <a:srgbClr val="0000C4"/>
                          </a:solidFill>
                          <a:latin typeface="Calibri"/>
                          <a:cs typeface="Calibri"/>
                        </a:rPr>
                        <a:t>m</a:t>
                      </a:r>
                      <a:r>
                        <a:rPr sz="1600" b="1" dirty="0">
                          <a:solidFill>
                            <a:srgbClr val="0000C4"/>
                          </a:solidFill>
                          <a:latin typeface="Calibri"/>
                          <a:cs typeface="Calibri"/>
                        </a:rPr>
                        <a:t>e</a:t>
                      </a:r>
                      <a:r>
                        <a:rPr sz="1600" b="1" spc="10" dirty="0">
                          <a:solidFill>
                            <a:srgbClr val="0000C4"/>
                          </a:solidFill>
                          <a:latin typeface="Calibri"/>
                          <a:cs typeface="Calibri"/>
                        </a:rPr>
                        <a:t>m</a:t>
                      </a:r>
                      <a:r>
                        <a:rPr sz="1600" b="1" dirty="0">
                          <a:solidFill>
                            <a:srgbClr val="0000C4"/>
                          </a:solidFill>
                          <a:latin typeface="Calibri"/>
                          <a:cs typeface="Calibri"/>
                        </a:rPr>
                        <a:t>p</a:t>
                      </a:r>
                      <a:r>
                        <a:rPr sz="1600" b="1" spc="-20" dirty="0">
                          <a:solidFill>
                            <a:srgbClr val="0000C4"/>
                          </a:solidFill>
                          <a:latin typeface="Calibri"/>
                          <a:cs typeface="Calibri"/>
                        </a:rPr>
                        <a:t>r</a:t>
                      </a:r>
                      <a:r>
                        <a:rPr sz="1600" b="1" dirty="0">
                          <a:solidFill>
                            <a:srgbClr val="0000C4"/>
                          </a:solidFill>
                          <a:latin typeface="Calibri"/>
                          <a:cs typeface="Calibri"/>
                        </a:rPr>
                        <a:t>e</a:t>
                      </a:r>
                      <a:r>
                        <a:rPr sz="1600" b="1" spc="5" dirty="0">
                          <a:solidFill>
                            <a:srgbClr val="0000C4"/>
                          </a:solidFill>
                          <a:latin typeface="Calibri"/>
                          <a:cs typeface="Calibri"/>
                        </a:rPr>
                        <a:t>s</a:t>
                      </a:r>
                      <a:r>
                        <a:rPr sz="1600" b="1" spc="-20" dirty="0">
                          <a:solidFill>
                            <a:srgbClr val="0000C4"/>
                          </a:solidFill>
                          <a:latin typeface="Calibri"/>
                          <a:cs typeface="Calibri"/>
                        </a:rPr>
                        <a:t>e</a:t>
                      </a:r>
                      <a:r>
                        <a:rPr sz="1600" b="1" spc="-25" dirty="0">
                          <a:solidFill>
                            <a:srgbClr val="0000C4"/>
                          </a:solidFill>
                          <a:latin typeface="Calibri"/>
                          <a:cs typeface="Calibri"/>
                        </a:rPr>
                        <a:t>n</a:t>
                      </a:r>
                      <a:r>
                        <a:rPr sz="1600" b="1" spc="-30" dirty="0">
                          <a:solidFill>
                            <a:srgbClr val="0000C4"/>
                          </a:solidFill>
                          <a:latin typeface="Calibri"/>
                          <a:cs typeface="Calibri"/>
                        </a:rPr>
                        <a:t>t</a:t>
                      </a:r>
                      <a:r>
                        <a:rPr sz="1600" b="1" dirty="0">
                          <a:solidFill>
                            <a:srgbClr val="0000C4"/>
                          </a:solidFill>
                          <a:latin typeface="Calibri"/>
                          <a:cs typeface="Calibri"/>
                        </a:rPr>
                        <a:t>as</a:t>
                      </a:r>
                      <a:r>
                        <a:rPr sz="1600" b="1" spc="-10" dirty="0">
                          <a:solidFill>
                            <a:srgbClr val="0000C4"/>
                          </a:solidFill>
                          <a:latin typeface="Calibri"/>
                          <a:cs typeface="Calibri"/>
                        </a:rPr>
                        <a:t>i</a:t>
                      </a:r>
                      <a:r>
                        <a:rPr sz="1600" b="1" spc="-30" dirty="0">
                          <a:solidFill>
                            <a:srgbClr val="0000C4"/>
                          </a:solidFill>
                          <a:latin typeface="Calibri"/>
                          <a:cs typeface="Calibri"/>
                        </a:rPr>
                        <a:t>k</a:t>
                      </a:r>
                      <a:r>
                        <a:rPr sz="1600" b="1" dirty="0">
                          <a:solidFill>
                            <a:srgbClr val="0000C4"/>
                          </a:solidFill>
                          <a:latin typeface="Calibri"/>
                          <a:cs typeface="Calibri"/>
                        </a:rPr>
                        <a:t>an</a:t>
                      </a:r>
                      <a:r>
                        <a:rPr sz="1600" b="1" spc="-65" dirty="0">
                          <a:solidFill>
                            <a:srgbClr val="0000C4"/>
                          </a:solidFill>
                          <a:latin typeface="Calibri"/>
                          <a:cs typeface="Calibri"/>
                        </a:rPr>
                        <a:t> </a:t>
                      </a:r>
                      <a:r>
                        <a:rPr sz="1600" spc="-30" dirty="0">
                          <a:latin typeface="Calibri"/>
                          <a:cs typeface="Calibri"/>
                        </a:rPr>
                        <a:t>n</a:t>
                      </a:r>
                      <a:r>
                        <a:rPr sz="1600" spc="-35" dirty="0">
                          <a:latin typeface="Calibri"/>
                          <a:cs typeface="Calibri"/>
                        </a:rPr>
                        <a:t>y</a:t>
                      </a:r>
                      <a:r>
                        <a:rPr sz="1600" dirty="0">
                          <a:latin typeface="Calibri"/>
                          <a:cs typeface="Calibri"/>
                        </a:rPr>
                        <a:t>a</a:t>
                      </a:r>
                      <a:r>
                        <a:rPr sz="1600" spc="-5" dirty="0">
                          <a:latin typeface="Calibri"/>
                          <a:cs typeface="Calibri"/>
                        </a:rPr>
                        <a:t> d</a:t>
                      </a:r>
                      <a:r>
                        <a:rPr sz="1600" dirty="0">
                          <a:latin typeface="Calibri"/>
                          <a:cs typeface="Calibri"/>
                        </a:rPr>
                        <a:t>g</a:t>
                      </a:r>
                      <a:r>
                        <a:rPr sz="1600" spc="-20" dirty="0">
                          <a:latin typeface="Calibri"/>
                          <a:cs typeface="Calibri"/>
                        </a:rPr>
                        <a:t> </a:t>
                      </a:r>
                      <a:r>
                        <a:rPr sz="1600" spc="-40" dirty="0">
                          <a:latin typeface="Calibri"/>
                          <a:cs typeface="Calibri"/>
                        </a:rPr>
                        <a:t>t</a:t>
                      </a:r>
                      <a:r>
                        <a:rPr sz="1600" dirty="0">
                          <a:latin typeface="Calibri"/>
                          <a:cs typeface="Calibri"/>
                        </a:rPr>
                        <a:t>a</a:t>
                      </a:r>
                      <a:r>
                        <a:rPr sz="1600" spc="-10" dirty="0">
                          <a:latin typeface="Calibri"/>
                          <a:cs typeface="Calibri"/>
                        </a:rPr>
                        <a:t>n</a:t>
                      </a:r>
                      <a:r>
                        <a:rPr sz="1600" spc="30" dirty="0">
                          <a:latin typeface="Calibri"/>
                          <a:cs typeface="Calibri"/>
                        </a:rPr>
                        <a:t>g</a:t>
                      </a:r>
                      <a:r>
                        <a:rPr sz="1600" spc="10" dirty="0">
                          <a:latin typeface="Calibri"/>
                          <a:cs typeface="Calibri"/>
                        </a:rPr>
                        <a:t>g</a:t>
                      </a:r>
                      <a:r>
                        <a:rPr sz="1600" spc="-5" dirty="0">
                          <a:latin typeface="Calibri"/>
                          <a:cs typeface="Calibri"/>
                        </a:rPr>
                        <a:t>u</a:t>
                      </a:r>
                      <a:r>
                        <a:rPr sz="1600" spc="-10" dirty="0">
                          <a:latin typeface="Calibri"/>
                          <a:cs typeface="Calibri"/>
                        </a:rPr>
                        <a:t>n</a:t>
                      </a:r>
                      <a:r>
                        <a:rPr sz="1600" dirty="0">
                          <a:latin typeface="Calibri"/>
                          <a:cs typeface="Calibri"/>
                        </a:rPr>
                        <a:t>g</a:t>
                      </a:r>
                      <a:r>
                        <a:rPr sz="1600" spc="-35" dirty="0">
                          <a:latin typeface="Calibri"/>
                          <a:cs typeface="Calibri"/>
                        </a:rPr>
                        <a:t> </a:t>
                      </a:r>
                      <a:r>
                        <a:rPr sz="1600" spc="-5" dirty="0">
                          <a:latin typeface="Calibri"/>
                          <a:cs typeface="Calibri"/>
                        </a:rPr>
                        <a:t>ja</a:t>
                      </a:r>
                      <a:r>
                        <a:rPr sz="1600" spc="-25" dirty="0">
                          <a:latin typeface="Calibri"/>
                          <a:cs typeface="Calibri"/>
                        </a:rPr>
                        <a:t>w</a:t>
                      </a:r>
                      <a:r>
                        <a:rPr sz="1600" dirty="0">
                          <a:latin typeface="Calibri"/>
                          <a:cs typeface="Calibri"/>
                        </a:rPr>
                        <a:t>ah </a:t>
                      </a:r>
                      <a:r>
                        <a:rPr sz="1600" spc="-5" dirty="0">
                          <a:latin typeface="Calibri"/>
                          <a:cs typeface="Calibri"/>
                        </a:rPr>
                        <a:t>d</a:t>
                      </a:r>
                      <a:r>
                        <a:rPr sz="1600" spc="-10" dirty="0">
                          <a:latin typeface="Calibri"/>
                          <a:cs typeface="Calibri"/>
                        </a:rPr>
                        <a:t>a</a:t>
                      </a:r>
                      <a:r>
                        <a:rPr sz="1600" dirty="0">
                          <a:latin typeface="Calibri"/>
                          <a:cs typeface="Calibri"/>
                        </a:rPr>
                        <a:t>n</a:t>
                      </a:r>
                      <a:r>
                        <a:rPr sz="1600" spc="-10" dirty="0">
                          <a:latin typeface="Calibri"/>
                          <a:cs typeface="Calibri"/>
                        </a:rPr>
                        <a:t> e</a:t>
                      </a:r>
                      <a:r>
                        <a:rPr sz="1600" spc="-15" dirty="0">
                          <a:latin typeface="Calibri"/>
                          <a:cs typeface="Calibri"/>
                        </a:rPr>
                        <a:t>t</a:t>
                      </a:r>
                      <a:r>
                        <a:rPr sz="1600" spc="-10" dirty="0">
                          <a:latin typeface="Calibri"/>
                          <a:cs typeface="Calibri"/>
                        </a:rPr>
                        <a:t>i</a:t>
                      </a:r>
                      <a:r>
                        <a:rPr sz="1600" spc="-35" dirty="0">
                          <a:latin typeface="Calibri"/>
                          <a:cs typeface="Calibri"/>
                        </a:rPr>
                        <a:t>k</a:t>
                      </a:r>
                      <a:r>
                        <a:rPr sz="1600" dirty="0">
                          <a:latin typeface="Calibri"/>
                          <a:cs typeface="Calibri"/>
                        </a:rPr>
                        <a:t>a</a:t>
                      </a:r>
                      <a:r>
                        <a:rPr sz="1600" spc="-5" dirty="0">
                          <a:latin typeface="Calibri"/>
                          <a:cs typeface="Calibri"/>
                        </a:rPr>
                        <a:t> </a:t>
                      </a:r>
                      <a:r>
                        <a:rPr sz="1600" spc="5" dirty="0">
                          <a:latin typeface="Calibri"/>
                          <a:cs typeface="Calibri"/>
                        </a:rPr>
                        <a:t>[C</a:t>
                      </a:r>
                      <a:r>
                        <a:rPr sz="1600" dirty="0">
                          <a:latin typeface="Calibri"/>
                          <a:cs typeface="Calibri"/>
                        </a:rPr>
                        <a:t>6</a:t>
                      </a:r>
                      <a:r>
                        <a:rPr sz="1600" spc="30" dirty="0">
                          <a:latin typeface="Calibri"/>
                          <a:cs typeface="Calibri"/>
                        </a:rPr>
                        <a:t>,</a:t>
                      </a:r>
                      <a:r>
                        <a:rPr sz="1600" spc="5" dirty="0">
                          <a:latin typeface="Calibri"/>
                          <a:cs typeface="Calibri"/>
                        </a:rPr>
                        <a:t>A</a:t>
                      </a:r>
                      <a:r>
                        <a:rPr sz="1600" dirty="0">
                          <a:latin typeface="Calibri"/>
                          <a:cs typeface="Calibri"/>
                        </a:rPr>
                        <a:t>3</a:t>
                      </a:r>
                      <a:r>
                        <a:rPr sz="1600" spc="5" dirty="0">
                          <a:latin typeface="Calibri"/>
                          <a:cs typeface="Calibri"/>
                        </a:rPr>
                        <a:t>,</a:t>
                      </a:r>
                      <a:r>
                        <a:rPr sz="1600" spc="-15" dirty="0">
                          <a:latin typeface="Calibri"/>
                          <a:cs typeface="Calibri"/>
                        </a:rPr>
                        <a:t>P</a:t>
                      </a:r>
                      <a:r>
                        <a:rPr sz="1600" dirty="0">
                          <a:latin typeface="Calibri"/>
                          <a:cs typeface="Calibri"/>
                        </a:rPr>
                        <a:t>3]</a:t>
                      </a:r>
                      <a:r>
                        <a:rPr sz="1600" spc="-65" dirty="0">
                          <a:latin typeface="Calibri"/>
                          <a:cs typeface="Calibri"/>
                        </a:rPr>
                        <a:t> </a:t>
                      </a:r>
                      <a:r>
                        <a:rPr sz="1600" spc="-10" dirty="0">
                          <a:latin typeface="Calibri"/>
                          <a:cs typeface="Calibri"/>
                        </a:rPr>
                        <a:t>(</a:t>
                      </a:r>
                      <a:r>
                        <a:rPr sz="1600" spc="5" dirty="0">
                          <a:latin typeface="Calibri"/>
                          <a:cs typeface="Calibri"/>
                        </a:rPr>
                        <a:t>C</a:t>
                      </a:r>
                      <a:r>
                        <a:rPr sz="1600" spc="10" dirty="0">
                          <a:latin typeface="Calibri"/>
                          <a:cs typeface="Calibri"/>
                        </a:rPr>
                        <a:t>P</a:t>
                      </a:r>
                      <a:r>
                        <a:rPr sz="1600" dirty="0">
                          <a:latin typeface="Calibri"/>
                          <a:cs typeface="Calibri"/>
                        </a:rPr>
                        <a:t>M</a:t>
                      </a:r>
                      <a:r>
                        <a:rPr sz="1600" spc="-10" dirty="0">
                          <a:latin typeface="Calibri"/>
                          <a:cs typeface="Calibri"/>
                        </a:rPr>
                        <a:t>K</a:t>
                      </a:r>
                      <a:r>
                        <a:rPr sz="1600" spc="10" dirty="0">
                          <a:latin typeface="Calibri"/>
                          <a:cs typeface="Calibri"/>
                        </a:rPr>
                        <a:t>-</a:t>
                      </a:r>
                      <a:r>
                        <a:rPr sz="1600"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996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011" y="5173423"/>
            <a:ext cx="7927340" cy="1270000"/>
          </a:xfrm>
          <a:prstGeom prst="rect">
            <a:avLst/>
          </a:prstGeom>
        </p:spPr>
        <p:txBody>
          <a:bodyPr vert="horz" wrap="square" lIns="0" tIns="0" rIns="0" bIns="0" rtlCol="0">
            <a:spAutoFit/>
          </a:bodyPr>
          <a:lstStyle/>
          <a:p>
            <a:pPr marL="12700" marR="5080" indent="274320">
              <a:lnSpc>
                <a:spcPts val="4800"/>
              </a:lnSpc>
            </a:pPr>
            <a:r>
              <a:rPr sz="5000" b="1" spc="155" dirty="0">
                <a:solidFill>
                  <a:srgbClr val="181818"/>
                </a:solidFill>
                <a:latin typeface="Tw Cen MT Condensed"/>
                <a:cs typeface="Tw Cen MT Condensed"/>
              </a:rPr>
              <a:t>A</a:t>
            </a:r>
            <a:r>
              <a:rPr sz="5000" b="1" spc="150" dirty="0">
                <a:solidFill>
                  <a:srgbClr val="181818"/>
                </a:solidFill>
                <a:latin typeface="Tw Cen MT Condensed"/>
                <a:cs typeface="Tw Cen MT Condensed"/>
              </a:rPr>
              <a:t>N</a:t>
            </a:r>
            <a:r>
              <a:rPr sz="5000" b="1" spc="155" dirty="0">
                <a:solidFill>
                  <a:srgbClr val="181818"/>
                </a:solidFill>
                <a:latin typeface="Tw Cen MT Condensed"/>
                <a:cs typeface="Tw Cen MT Condensed"/>
              </a:rPr>
              <a:t>A</a:t>
            </a:r>
            <a:r>
              <a:rPr sz="5000" b="1" spc="165" dirty="0">
                <a:solidFill>
                  <a:srgbClr val="181818"/>
                </a:solidFill>
                <a:latin typeface="Tw Cen MT Condensed"/>
                <a:cs typeface="Tw Cen MT Condensed"/>
              </a:rPr>
              <a:t>L</a:t>
            </a:r>
            <a:r>
              <a:rPr sz="5000" b="1" spc="160" dirty="0">
                <a:solidFill>
                  <a:srgbClr val="181818"/>
                </a:solidFill>
                <a:latin typeface="Tw Cen MT Condensed"/>
                <a:cs typeface="Tw Cen MT Condensed"/>
              </a:rPr>
              <a:t>I</a:t>
            </a:r>
            <a:r>
              <a:rPr sz="5000" b="1" spc="165" dirty="0">
                <a:solidFill>
                  <a:srgbClr val="181818"/>
                </a:solidFill>
                <a:latin typeface="Tw Cen MT Condensed"/>
                <a:cs typeface="Tw Cen MT Condensed"/>
              </a:rPr>
              <a:t>S</a:t>
            </a:r>
            <a:r>
              <a:rPr sz="5000" b="1" spc="160" dirty="0">
                <a:solidFill>
                  <a:srgbClr val="181818"/>
                </a:solidFill>
                <a:latin typeface="Tw Cen MT Condensed"/>
                <a:cs typeface="Tw Cen MT Condensed"/>
              </a:rPr>
              <a:t>I</a:t>
            </a:r>
            <a:r>
              <a:rPr sz="5000" b="1" spc="-20" dirty="0">
                <a:solidFill>
                  <a:srgbClr val="181818"/>
                </a:solidFill>
                <a:latin typeface="Tw Cen MT Condensed"/>
                <a:cs typeface="Tw Cen MT Condensed"/>
              </a:rPr>
              <a:t>S</a:t>
            </a:r>
            <a:r>
              <a:rPr sz="5000" b="1" spc="520" dirty="0">
                <a:solidFill>
                  <a:srgbClr val="181818"/>
                </a:solidFill>
                <a:latin typeface="Tw Cen MT Condensed"/>
                <a:cs typeface="Tw Cen MT Condensed"/>
              </a:rPr>
              <a:t> </a:t>
            </a:r>
            <a:r>
              <a:rPr sz="5000" b="1" spc="165" dirty="0">
                <a:solidFill>
                  <a:srgbClr val="181818"/>
                </a:solidFill>
                <a:latin typeface="Tw Cen MT Condensed"/>
                <a:cs typeface="Tw Cen MT Condensed"/>
              </a:rPr>
              <a:t>K</a:t>
            </a:r>
            <a:r>
              <a:rPr sz="5000" b="1" spc="150" dirty="0">
                <a:solidFill>
                  <a:srgbClr val="181818"/>
                </a:solidFill>
                <a:latin typeface="Tw Cen MT Condensed"/>
                <a:cs typeface="Tw Cen MT Condensed"/>
              </a:rPr>
              <a:t>E</a:t>
            </a:r>
            <a:r>
              <a:rPr sz="5000" b="1" spc="114" dirty="0">
                <a:solidFill>
                  <a:srgbClr val="181818"/>
                </a:solidFill>
                <a:latin typeface="Tw Cen MT Condensed"/>
                <a:cs typeface="Tw Cen MT Condensed"/>
              </a:rPr>
              <a:t>B</a:t>
            </a:r>
            <a:r>
              <a:rPr sz="5000" b="1" spc="155" dirty="0">
                <a:solidFill>
                  <a:srgbClr val="181818"/>
                </a:solidFill>
                <a:latin typeface="Tw Cen MT Condensed"/>
                <a:cs typeface="Tw Cen MT Condensed"/>
              </a:rPr>
              <a:t>U</a:t>
            </a:r>
            <a:r>
              <a:rPr sz="5000" b="1" spc="165" dirty="0">
                <a:solidFill>
                  <a:srgbClr val="181818"/>
                </a:solidFill>
                <a:latin typeface="Tw Cen MT Condensed"/>
                <a:cs typeface="Tw Cen MT Condensed"/>
              </a:rPr>
              <a:t>T</a:t>
            </a:r>
            <a:r>
              <a:rPr sz="5000" b="1" spc="155" dirty="0">
                <a:solidFill>
                  <a:srgbClr val="181818"/>
                </a:solidFill>
                <a:latin typeface="Tw Cen MT Condensed"/>
                <a:cs typeface="Tw Cen MT Condensed"/>
              </a:rPr>
              <a:t>UHA</a:t>
            </a:r>
            <a:r>
              <a:rPr sz="5000" b="1" spc="-30" dirty="0">
                <a:solidFill>
                  <a:srgbClr val="181818"/>
                </a:solidFill>
                <a:latin typeface="Tw Cen MT Condensed"/>
                <a:cs typeface="Tw Cen MT Condensed"/>
              </a:rPr>
              <a:t>N</a:t>
            </a:r>
            <a:r>
              <a:rPr sz="5000" b="1" spc="540" dirty="0">
                <a:solidFill>
                  <a:srgbClr val="181818"/>
                </a:solidFill>
                <a:latin typeface="Tw Cen MT Condensed"/>
                <a:cs typeface="Tw Cen MT Condensed"/>
              </a:rPr>
              <a:t> </a:t>
            </a:r>
            <a:r>
              <a:rPr sz="5000" b="1" spc="165" dirty="0">
                <a:solidFill>
                  <a:srgbClr val="181818"/>
                </a:solidFill>
                <a:latin typeface="Tw Cen MT Condensed"/>
                <a:cs typeface="Tw Cen MT Condensed"/>
              </a:rPr>
              <a:t>B</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L</a:t>
            </a:r>
            <a:r>
              <a:rPr sz="5000" b="1" spc="155" dirty="0">
                <a:solidFill>
                  <a:srgbClr val="181818"/>
                </a:solidFill>
                <a:latin typeface="Tw Cen MT Condensed"/>
                <a:cs typeface="Tw Cen MT Condensed"/>
              </a:rPr>
              <a:t>A</a:t>
            </a:r>
            <a:r>
              <a:rPr sz="5000" b="1" spc="170" dirty="0">
                <a:solidFill>
                  <a:srgbClr val="181818"/>
                </a:solidFill>
                <a:latin typeface="Tw Cen MT Condensed"/>
                <a:cs typeface="Tw Cen MT Condensed"/>
              </a:rPr>
              <a:t>J</a:t>
            </a:r>
            <a:r>
              <a:rPr sz="5000" b="1" spc="155" dirty="0">
                <a:solidFill>
                  <a:srgbClr val="181818"/>
                </a:solidFill>
                <a:latin typeface="Tw Cen MT Condensed"/>
                <a:cs typeface="Tw Cen MT Condensed"/>
              </a:rPr>
              <a:t>A</a:t>
            </a:r>
            <a:r>
              <a:rPr sz="5000" b="1" spc="-25" dirty="0">
                <a:solidFill>
                  <a:srgbClr val="181818"/>
                </a:solidFill>
                <a:latin typeface="Tw Cen MT Condensed"/>
                <a:cs typeface="Tw Cen MT Condensed"/>
              </a:rPr>
              <a:t>R</a:t>
            </a:r>
            <a:r>
              <a:rPr sz="5000" b="1" spc="-15" dirty="0">
                <a:solidFill>
                  <a:srgbClr val="181818"/>
                </a:solidFill>
                <a:latin typeface="Tw Cen MT Condensed"/>
                <a:cs typeface="Tw Cen MT Condensed"/>
              </a:rPr>
              <a:t> </a:t>
            </a:r>
            <a:r>
              <a:rPr sz="5000" b="1" spc="140" dirty="0">
                <a:solidFill>
                  <a:srgbClr val="181818"/>
                </a:solidFill>
                <a:latin typeface="Tw Cen MT Condensed"/>
                <a:cs typeface="Tw Cen MT Condensed"/>
              </a:rPr>
              <a:t>M</a:t>
            </a:r>
            <a:r>
              <a:rPr sz="5000" b="1" spc="160" dirty="0">
                <a:solidFill>
                  <a:srgbClr val="181818"/>
                </a:solidFill>
                <a:latin typeface="Tw Cen MT Condensed"/>
                <a:cs typeface="Tw Cen MT Condensed"/>
              </a:rPr>
              <a:t>AHASSI</a:t>
            </a:r>
            <a:r>
              <a:rPr sz="5000" b="1" spc="-30" dirty="0">
                <a:solidFill>
                  <a:srgbClr val="181818"/>
                </a:solidFill>
                <a:latin typeface="Tw Cen MT Condensed"/>
                <a:cs typeface="Tw Cen MT Condensed"/>
              </a:rPr>
              <a:t>WA</a:t>
            </a:r>
            <a:r>
              <a:rPr sz="5000" b="1" spc="545" dirty="0">
                <a:solidFill>
                  <a:srgbClr val="181818"/>
                </a:solidFill>
                <a:latin typeface="Tw Cen MT Condensed"/>
                <a:cs typeface="Tw Cen MT Condensed"/>
              </a:rPr>
              <a:t> </a:t>
            </a:r>
            <a:r>
              <a:rPr sz="5000" b="1" spc="165" dirty="0">
                <a:solidFill>
                  <a:srgbClr val="181818"/>
                </a:solidFill>
                <a:latin typeface="Tw Cen MT Condensed"/>
                <a:cs typeface="Tw Cen MT Condensed"/>
              </a:rPr>
              <a:t>S</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S</a:t>
            </a:r>
            <a:r>
              <a:rPr sz="5000" b="1" spc="110" dirty="0">
                <a:solidFill>
                  <a:srgbClr val="181818"/>
                </a:solidFill>
                <a:latin typeface="Tw Cen MT Condensed"/>
                <a:cs typeface="Tw Cen MT Condensed"/>
              </a:rPr>
              <a:t>U</a:t>
            </a:r>
            <a:r>
              <a:rPr sz="5000" b="1" spc="155" dirty="0">
                <a:solidFill>
                  <a:srgbClr val="181818"/>
                </a:solidFill>
                <a:latin typeface="Tw Cen MT Condensed"/>
                <a:cs typeface="Tw Cen MT Condensed"/>
              </a:rPr>
              <a:t>A</a:t>
            </a:r>
            <a:r>
              <a:rPr sz="5000" b="1" spc="-15" dirty="0">
                <a:solidFill>
                  <a:srgbClr val="181818"/>
                </a:solidFill>
                <a:latin typeface="Tw Cen MT Condensed"/>
                <a:cs typeface="Tw Cen MT Condensed"/>
              </a:rPr>
              <a:t>I</a:t>
            </a:r>
            <a:r>
              <a:rPr sz="5000" b="1" spc="505" dirty="0">
                <a:solidFill>
                  <a:srgbClr val="181818"/>
                </a:solidFill>
                <a:latin typeface="Tw Cen MT Condensed"/>
                <a:cs typeface="Tw Cen MT Condensed"/>
              </a:rPr>
              <a:t> </a:t>
            </a:r>
            <a:r>
              <a:rPr sz="5000" b="1" spc="45" dirty="0">
                <a:solidFill>
                  <a:srgbClr val="181818"/>
                </a:solidFill>
                <a:latin typeface="Tw Cen MT Condensed"/>
                <a:cs typeface="Tw Cen MT Condensed"/>
              </a:rPr>
              <a:t>K</a:t>
            </a:r>
            <a:r>
              <a:rPr sz="5000" b="1" spc="145" dirty="0">
                <a:solidFill>
                  <a:srgbClr val="181818"/>
                </a:solidFill>
                <a:latin typeface="Tw Cen MT Condensed"/>
                <a:cs typeface="Tw Cen MT Condensed"/>
              </a:rPr>
              <a:t>O</a:t>
            </a:r>
            <a:r>
              <a:rPr sz="5000" b="1" spc="165" dirty="0">
                <a:solidFill>
                  <a:srgbClr val="181818"/>
                </a:solidFill>
                <a:latin typeface="Tw Cen MT Condensed"/>
                <a:cs typeface="Tw Cen MT Condensed"/>
              </a:rPr>
              <a:t>NT</a:t>
            </a:r>
            <a:r>
              <a:rPr sz="5000" b="1" spc="155" dirty="0">
                <a:solidFill>
                  <a:srgbClr val="181818"/>
                </a:solidFill>
                <a:latin typeface="Tw Cen MT Condensed"/>
                <a:cs typeface="Tw Cen MT Condensed"/>
              </a:rPr>
              <a:t>EKN</a:t>
            </a:r>
            <a:r>
              <a:rPr sz="5000" b="1" dirty="0">
                <a:solidFill>
                  <a:srgbClr val="181818"/>
                </a:solidFill>
                <a:latin typeface="Tw Cen MT Condensed"/>
                <a:cs typeface="Tw Cen MT Condensed"/>
              </a:rPr>
              <a:t>Y</a:t>
            </a:r>
            <a:r>
              <a:rPr sz="5000" b="1" spc="-25" dirty="0">
                <a:solidFill>
                  <a:srgbClr val="181818"/>
                </a:solidFill>
                <a:latin typeface="Tw Cen MT Condensed"/>
                <a:cs typeface="Tw Cen MT Condensed"/>
              </a:rPr>
              <a:t>A</a:t>
            </a:r>
            <a:endParaRPr sz="5000">
              <a:latin typeface="Tw Cen MT Condensed"/>
              <a:cs typeface="Tw Cen MT Condensed"/>
            </a:endParaRPr>
          </a:p>
        </p:txBody>
      </p:sp>
      <p:sp>
        <p:nvSpPr>
          <p:cNvPr id="3" name="object 3"/>
          <p:cNvSpPr txBox="1"/>
          <p:nvPr/>
        </p:nvSpPr>
        <p:spPr>
          <a:xfrm>
            <a:off x="8615298" y="5258954"/>
            <a:ext cx="2905125" cy="278765"/>
          </a:xfrm>
          <a:prstGeom prst="rect">
            <a:avLst/>
          </a:prstGeom>
        </p:spPr>
        <p:txBody>
          <a:bodyPr vert="horz" wrap="square" lIns="0" tIns="0" rIns="0" bIns="0" rtlCol="0">
            <a:spAutoFit/>
          </a:bodyPr>
          <a:lstStyle/>
          <a:p>
            <a:pPr marL="12700">
              <a:lnSpc>
                <a:spcPct val="100000"/>
              </a:lnSpc>
            </a:pPr>
            <a:r>
              <a:rPr sz="2000" b="1" spc="-15" dirty="0">
                <a:solidFill>
                  <a:srgbClr val="181818"/>
                </a:solidFill>
                <a:latin typeface="Tw Cen MT"/>
                <a:cs typeface="Tw Cen MT"/>
              </a:rPr>
              <a:t>Ana</a:t>
            </a:r>
            <a:r>
              <a:rPr sz="2000" b="1" spc="-5" dirty="0">
                <a:solidFill>
                  <a:srgbClr val="181818"/>
                </a:solidFill>
                <a:latin typeface="Tw Cen MT"/>
                <a:cs typeface="Tw Cen MT"/>
              </a:rPr>
              <a:t>li</a:t>
            </a:r>
            <a:r>
              <a:rPr sz="2000" b="1" spc="-20" dirty="0">
                <a:solidFill>
                  <a:srgbClr val="181818"/>
                </a:solidFill>
                <a:latin typeface="Tw Cen MT"/>
                <a:cs typeface="Tw Cen MT"/>
              </a:rPr>
              <a:t>s</a:t>
            </a:r>
            <a:r>
              <a:rPr sz="2000" b="1" spc="-5" dirty="0">
                <a:solidFill>
                  <a:srgbClr val="181818"/>
                </a:solidFill>
                <a:latin typeface="Tw Cen MT"/>
                <a:cs typeface="Tw Cen MT"/>
              </a:rPr>
              <a:t>i</a:t>
            </a:r>
            <a:r>
              <a:rPr sz="2000" b="1" spc="-10" dirty="0">
                <a:solidFill>
                  <a:srgbClr val="181818"/>
                </a:solidFill>
                <a:latin typeface="Tw Cen MT"/>
                <a:cs typeface="Tw Cen MT"/>
              </a:rPr>
              <a:t>s</a:t>
            </a:r>
            <a:r>
              <a:rPr sz="2000" b="1" spc="15" dirty="0">
                <a:solidFill>
                  <a:srgbClr val="181818"/>
                </a:solidFill>
                <a:latin typeface="Tw Cen MT"/>
                <a:cs typeface="Tw Cen MT"/>
              </a:rPr>
              <a:t> </a:t>
            </a:r>
            <a:r>
              <a:rPr sz="2000" b="1" spc="-60" dirty="0">
                <a:solidFill>
                  <a:srgbClr val="181818"/>
                </a:solidFill>
                <a:latin typeface="Tw Cen MT"/>
                <a:cs typeface="Tw Cen MT"/>
              </a:rPr>
              <a:t>K</a:t>
            </a:r>
            <a:r>
              <a:rPr sz="2000" b="1" spc="-10" dirty="0">
                <a:solidFill>
                  <a:srgbClr val="181818"/>
                </a:solidFill>
                <a:latin typeface="Tw Cen MT"/>
                <a:cs typeface="Tw Cen MT"/>
              </a:rPr>
              <a:t>e</a:t>
            </a:r>
            <a:r>
              <a:rPr sz="2000" b="1" spc="-60" dirty="0">
                <a:solidFill>
                  <a:srgbClr val="181818"/>
                </a:solidFill>
                <a:latin typeface="Tw Cen MT"/>
                <a:cs typeface="Tw Cen MT"/>
              </a:rPr>
              <a:t>b</a:t>
            </a:r>
            <a:r>
              <a:rPr sz="2000" b="1" spc="-15" dirty="0">
                <a:solidFill>
                  <a:srgbClr val="181818"/>
                </a:solidFill>
                <a:latin typeface="Tw Cen MT"/>
                <a:cs typeface="Tw Cen MT"/>
              </a:rPr>
              <a:t>u</a:t>
            </a:r>
            <a:r>
              <a:rPr sz="2000" b="1" spc="-5" dirty="0">
                <a:solidFill>
                  <a:srgbClr val="181818"/>
                </a:solidFill>
                <a:latin typeface="Tw Cen MT"/>
                <a:cs typeface="Tw Cen MT"/>
              </a:rPr>
              <a:t>t</a:t>
            </a:r>
            <a:r>
              <a:rPr sz="2000" b="1" spc="-15" dirty="0">
                <a:solidFill>
                  <a:srgbClr val="181818"/>
                </a:solidFill>
                <a:latin typeface="Tw Cen MT"/>
                <a:cs typeface="Tw Cen MT"/>
              </a:rPr>
              <a:t>uhan</a:t>
            </a:r>
            <a:r>
              <a:rPr sz="2000" b="1" spc="45" dirty="0">
                <a:solidFill>
                  <a:srgbClr val="181818"/>
                </a:solidFill>
                <a:latin typeface="Tw Cen MT"/>
                <a:cs typeface="Tw Cen MT"/>
              </a:rPr>
              <a:t> </a:t>
            </a:r>
            <a:r>
              <a:rPr sz="2000" b="1" spc="-10" dirty="0">
                <a:solidFill>
                  <a:srgbClr val="181818"/>
                </a:solidFill>
                <a:latin typeface="Tw Cen MT"/>
                <a:cs typeface="Tw Cen MT"/>
              </a:rPr>
              <a:t>Be</a:t>
            </a:r>
            <a:r>
              <a:rPr sz="2000" b="1" spc="-5" dirty="0">
                <a:solidFill>
                  <a:srgbClr val="181818"/>
                </a:solidFill>
                <a:latin typeface="Tw Cen MT"/>
                <a:cs typeface="Tw Cen MT"/>
              </a:rPr>
              <a:t>l</a:t>
            </a:r>
            <a:r>
              <a:rPr sz="2000" b="1" spc="-15" dirty="0">
                <a:solidFill>
                  <a:srgbClr val="181818"/>
                </a:solidFill>
                <a:latin typeface="Tw Cen MT"/>
                <a:cs typeface="Tw Cen MT"/>
              </a:rPr>
              <a:t>a</a:t>
            </a:r>
            <a:r>
              <a:rPr sz="2000" b="1" dirty="0">
                <a:solidFill>
                  <a:srgbClr val="181818"/>
                </a:solidFill>
                <a:latin typeface="Tw Cen MT"/>
                <a:cs typeface="Tw Cen MT"/>
              </a:rPr>
              <a:t>j</a:t>
            </a:r>
            <a:r>
              <a:rPr sz="2000" b="1" spc="-10" dirty="0">
                <a:solidFill>
                  <a:srgbClr val="181818"/>
                </a:solidFill>
                <a:latin typeface="Tw Cen MT"/>
                <a:cs typeface="Tw Cen MT"/>
              </a:rPr>
              <a:t>ar</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91895" y="152400"/>
            <a:ext cx="570737" cy="750570"/>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86523" y="148081"/>
            <a:ext cx="528320" cy="706755"/>
          </a:xfrm>
          <a:custGeom>
            <a:avLst/>
            <a:gdLst/>
            <a:ahLst/>
            <a:cxnLst/>
            <a:rect l="l" t="t" r="r" b="b"/>
            <a:pathLst>
              <a:path w="528319" h="706755">
                <a:moveTo>
                  <a:pt x="117449" y="451485"/>
                </a:moveTo>
                <a:lnTo>
                  <a:pt x="9103" y="460841"/>
                </a:lnTo>
                <a:lnTo>
                  <a:pt x="2275" y="502003"/>
                </a:lnTo>
                <a:lnTo>
                  <a:pt x="0" y="535813"/>
                </a:lnTo>
                <a:lnTo>
                  <a:pt x="622" y="552418"/>
                </a:lnTo>
                <a:lnTo>
                  <a:pt x="9962" y="597136"/>
                </a:lnTo>
                <a:lnTo>
                  <a:pt x="30510" y="634201"/>
                </a:lnTo>
                <a:lnTo>
                  <a:pt x="62266" y="663606"/>
                </a:lnTo>
                <a:lnTo>
                  <a:pt x="105231" y="685348"/>
                </a:lnTo>
                <a:lnTo>
                  <a:pt x="159404" y="699421"/>
                </a:lnTo>
                <a:lnTo>
                  <a:pt x="201747" y="704540"/>
                </a:lnTo>
                <a:lnTo>
                  <a:pt x="249072" y="706247"/>
                </a:lnTo>
                <a:lnTo>
                  <a:pt x="276297" y="705736"/>
                </a:lnTo>
                <a:lnTo>
                  <a:pt x="326560" y="701648"/>
                </a:lnTo>
                <a:lnTo>
                  <a:pt x="371237" y="693467"/>
                </a:lnTo>
                <a:lnTo>
                  <a:pt x="410330" y="681185"/>
                </a:lnTo>
                <a:lnTo>
                  <a:pt x="458498" y="655061"/>
                </a:lnTo>
                <a:lnTo>
                  <a:pt x="488796" y="626173"/>
                </a:lnTo>
                <a:lnTo>
                  <a:pt x="197446" y="626173"/>
                </a:lnTo>
                <a:lnTo>
                  <a:pt x="180640" y="624742"/>
                </a:lnTo>
                <a:lnTo>
                  <a:pt x="140293" y="611829"/>
                </a:lnTo>
                <a:lnTo>
                  <a:pt x="110048" y="573578"/>
                </a:lnTo>
                <a:lnTo>
                  <a:pt x="105045" y="544994"/>
                </a:lnTo>
                <a:lnTo>
                  <a:pt x="105079" y="528251"/>
                </a:lnTo>
                <a:lnTo>
                  <a:pt x="111562" y="480244"/>
                </a:lnTo>
                <a:lnTo>
                  <a:pt x="114285" y="466258"/>
                </a:lnTo>
                <a:lnTo>
                  <a:pt x="117449" y="451485"/>
                </a:lnTo>
                <a:close/>
              </a:path>
              <a:path w="528319" h="706755">
                <a:moveTo>
                  <a:pt x="483745" y="386116"/>
                </a:moveTo>
                <a:lnTo>
                  <a:pt x="200947" y="386116"/>
                </a:lnTo>
                <a:lnTo>
                  <a:pt x="217407" y="387908"/>
                </a:lnTo>
                <a:lnTo>
                  <a:pt x="232551" y="390953"/>
                </a:lnTo>
                <a:lnTo>
                  <a:pt x="270083" y="407636"/>
                </a:lnTo>
                <a:lnTo>
                  <a:pt x="301691" y="447585"/>
                </a:lnTo>
                <a:lnTo>
                  <a:pt x="311568" y="490919"/>
                </a:lnTo>
                <a:lnTo>
                  <a:pt x="312226" y="507925"/>
                </a:lnTo>
                <a:lnTo>
                  <a:pt x="311524" y="525446"/>
                </a:lnTo>
                <a:lnTo>
                  <a:pt x="301747" y="569592"/>
                </a:lnTo>
                <a:lnTo>
                  <a:pt x="279935" y="601104"/>
                </a:lnTo>
                <a:lnTo>
                  <a:pt x="245397" y="619969"/>
                </a:lnTo>
                <a:lnTo>
                  <a:pt x="197446" y="626173"/>
                </a:lnTo>
                <a:lnTo>
                  <a:pt x="488796" y="626173"/>
                </a:lnTo>
                <a:lnTo>
                  <a:pt x="510853" y="590931"/>
                </a:lnTo>
                <a:lnTo>
                  <a:pt x="525512" y="540065"/>
                </a:lnTo>
                <a:lnTo>
                  <a:pt x="528303" y="500979"/>
                </a:lnTo>
                <a:lnTo>
                  <a:pt x="527726" y="486113"/>
                </a:lnTo>
                <a:lnTo>
                  <a:pt x="520140" y="445451"/>
                </a:lnTo>
                <a:lnTo>
                  <a:pt x="503917" y="410658"/>
                </a:lnTo>
                <a:lnTo>
                  <a:pt x="488398" y="390699"/>
                </a:lnTo>
                <a:lnTo>
                  <a:pt x="483745" y="386116"/>
                </a:lnTo>
                <a:close/>
              </a:path>
              <a:path w="528319" h="706755">
                <a:moveTo>
                  <a:pt x="121919" y="288290"/>
                </a:moveTo>
                <a:lnTo>
                  <a:pt x="121919" y="386334"/>
                </a:lnTo>
                <a:lnTo>
                  <a:pt x="483745" y="386116"/>
                </a:lnTo>
                <a:lnTo>
                  <a:pt x="446318" y="358486"/>
                </a:lnTo>
                <a:lnTo>
                  <a:pt x="405316" y="341012"/>
                </a:lnTo>
                <a:lnTo>
                  <a:pt x="373590" y="332520"/>
                </a:lnTo>
                <a:lnTo>
                  <a:pt x="389984" y="328028"/>
                </a:lnTo>
                <a:lnTo>
                  <a:pt x="432821" y="310623"/>
                </a:lnTo>
                <a:lnTo>
                  <a:pt x="464225" y="288925"/>
                </a:lnTo>
                <a:lnTo>
                  <a:pt x="159829" y="288925"/>
                </a:lnTo>
                <a:lnTo>
                  <a:pt x="121919" y="288290"/>
                </a:lnTo>
                <a:close/>
              </a:path>
              <a:path w="528319" h="706755">
                <a:moveTo>
                  <a:pt x="479296" y="80424"/>
                </a:moveTo>
                <a:lnTo>
                  <a:pt x="226591" y="80424"/>
                </a:lnTo>
                <a:lnTo>
                  <a:pt x="241355" y="82735"/>
                </a:lnTo>
                <a:lnTo>
                  <a:pt x="254563" y="86725"/>
                </a:lnTo>
                <a:lnTo>
                  <a:pt x="291829" y="120097"/>
                </a:lnTo>
                <a:lnTo>
                  <a:pt x="303416" y="164235"/>
                </a:lnTo>
                <a:lnTo>
                  <a:pt x="304166" y="182805"/>
                </a:lnTo>
                <a:lnTo>
                  <a:pt x="302882" y="197417"/>
                </a:lnTo>
                <a:lnTo>
                  <a:pt x="290699" y="234765"/>
                </a:lnTo>
                <a:lnTo>
                  <a:pt x="255013" y="269421"/>
                </a:lnTo>
                <a:lnTo>
                  <a:pt x="213669" y="284047"/>
                </a:lnTo>
                <a:lnTo>
                  <a:pt x="159829" y="288925"/>
                </a:lnTo>
                <a:lnTo>
                  <a:pt x="464225" y="288925"/>
                </a:lnTo>
                <a:lnTo>
                  <a:pt x="489938" y="258118"/>
                </a:lnTo>
                <a:lnTo>
                  <a:pt x="506862" y="209993"/>
                </a:lnTo>
                <a:lnTo>
                  <a:pt x="508947" y="182805"/>
                </a:lnTo>
                <a:lnTo>
                  <a:pt x="508866" y="178990"/>
                </a:lnTo>
                <a:lnTo>
                  <a:pt x="503070" y="131460"/>
                </a:lnTo>
                <a:lnTo>
                  <a:pt x="485349" y="89138"/>
                </a:lnTo>
                <a:lnTo>
                  <a:pt x="479296" y="80424"/>
                </a:lnTo>
                <a:close/>
              </a:path>
              <a:path w="528319" h="706755">
                <a:moveTo>
                  <a:pt x="246443" y="0"/>
                </a:moveTo>
                <a:lnTo>
                  <a:pt x="203027" y="2061"/>
                </a:lnTo>
                <a:lnTo>
                  <a:pt x="164181" y="8245"/>
                </a:lnTo>
                <a:lnTo>
                  <a:pt x="114480" y="25255"/>
                </a:lnTo>
                <a:lnTo>
                  <a:pt x="75061" y="51546"/>
                </a:lnTo>
                <a:lnTo>
                  <a:pt x="45926" y="87120"/>
                </a:lnTo>
                <a:lnTo>
                  <a:pt x="27073" y="131982"/>
                </a:lnTo>
                <a:lnTo>
                  <a:pt x="18503" y="186133"/>
                </a:lnTo>
                <a:lnTo>
                  <a:pt x="17932" y="206248"/>
                </a:lnTo>
                <a:lnTo>
                  <a:pt x="125803" y="216574"/>
                </a:lnTo>
                <a:lnTo>
                  <a:pt x="124232" y="203615"/>
                </a:lnTo>
                <a:lnTo>
                  <a:pt x="123029" y="191190"/>
                </a:lnTo>
                <a:lnTo>
                  <a:pt x="122202" y="178990"/>
                </a:lnTo>
                <a:lnTo>
                  <a:pt x="121777" y="167050"/>
                </a:lnTo>
                <a:lnTo>
                  <a:pt x="121726" y="154034"/>
                </a:lnTo>
                <a:lnTo>
                  <a:pt x="123576" y="139923"/>
                </a:lnTo>
                <a:lnTo>
                  <a:pt x="148943" y="98424"/>
                </a:lnTo>
                <a:lnTo>
                  <a:pt x="188892" y="83084"/>
                </a:lnTo>
                <a:lnTo>
                  <a:pt x="226591" y="80424"/>
                </a:lnTo>
                <a:lnTo>
                  <a:pt x="479296" y="80424"/>
                </a:lnTo>
                <a:lnTo>
                  <a:pt x="476816" y="76853"/>
                </a:lnTo>
                <a:lnTo>
                  <a:pt x="443342" y="45466"/>
                </a:lnTo>
                <a:lnTo>
                  <a:pt x="398055" y="22273"/>
                </a:lnTo>
                <a:lnTo>
                  <a:pt x="361300" y="11362"/>
                </a:lnTo>
                <a:lnTo>
                  <a:pt x="319295" y="4089"/>
                </a:lnTo>
                <a:lnTo>
                  <a:pt x="272040" y="454"/>
                </a:lnTo>
                <a:lnTo>
                  <a:pt x="246443" y="0"/>
                </a:lnTo>
                <a:close/>
              </a:path>
            </a:pathLst>
          </a:custGeom>
          <a:solidFill>
            <a:srgbClr val="000000"/>
          </a:solidFill>
        </p:spPr>
        <p:txBody>
          <a:bodyPr wrap="square" lIns="0" tIns="0" rIns="0" bIns="0" rtlCol="0"/>
          <a:lstStyle/>
          <a:p>
            <a:endParaRPr/>
          </a:p>
        </p:txBody>
      </p:sp>
      <p:sp>
        <p:nvSpPr>
          <p:cNvPr id="12" name="object 12"/>
          <p:cNvSpPr/>
          <p:nvPr/>
        </p:nvSpPr>
        <p:spPr>
          <a:xfrm>
            <a:off x="686523" y="148081"/>
            <a:ext cx="528320" cy="706755"/>
          </a:xfrm>
          <a:custGeom>
            <a:avLst/>
            <a:gdLst/>
            <a:ahLst/>
            <a:cxnLst/>
            <a:rect l="l" t="t" r="r" b="b"/>
            <a:pathLst>
              <a:path w="528319" h="706755">
                <a:moveTo>
                  <a:pt x="246443" y="0"/>
                </a:moveTo>
                <a:lnTo>
                  <a:pt x="296324" y="1817"/>
                </a:lnTo>
                <a:lnTo>
                  <a:pt x="340954" y="7271"/>
                </a:lnTo>
                <a:lnTo>
                  <a:pt x="380334" y="16363"/>
                </a:lnTo>
                <a:lnTo>
                  <a:pt x="429559" y="36824"/>
                </a:lnTo>
                <a:lnTo>
                  <a:pt x="466971" y="65480"/>
                </a:lnTo>
                <a:lnTo>
                  <a:pt x="492568" y="102334"/>
                </a:lnTo>
                <a:lnTo>
                  <a:pt x="506352" y="147392"/>
                </a:lnTo>
                <a:lnTo>
                  <a:pt x="508977" y="181991"/>
                </a:lnTo>
                <a:lnTo>
                  <a:pt x="508449" y="196320"/>
                </a:lnTo>
                <a:lnTo>
                  <a:pt x="500515" y="235369"/>
                </a:lnTo>
                <a:lnTo>
                  <a:pt x="475129" y="278243"/>
                </a:lnTo>
                <a:lnTo>
                  <a:pt x="444984" y="303511"/>
                </a:lnTo>
                <a:lnTo>
                  <a:pt x="405321" y="322881"/>
                </a:lnTo>
                <a:lnTo>
                  <a:pt x="373590" y="332520"/>
                </a:lnTo>
                <a:lnTo>
                  <a:pt x="389888" y="336452"/>
                </a:lnTo>
                <a:lnTo>
                  <a:pt x="433538" y="352028"/>
                </a:lnTo>
                <a:lnTo>
                  <a:pt x="469179" y="373314"/>
                </a:lnTo>
                <a:lnTo>
                  <a:pt x="496623" y="400356"/>
                </a:lnTo>
                <a:lnTo>
                  <a:pt x="520140" y="445451"/>
                </a:lnTo>
                <a:lnTo>
                  <a:pt x="527726" y="486113"/>
                </a:lnTo>
                <a:lnTo>
                  <a:pt x="528303" y="500979"/>
                </a:lnTo>
                <a:lnTo>
                  <a:pt x="527606" y="521040"/>
                </a:lnTo>
                <a:lnTo>
                  <a:pt x="517136" y="575010"/>
                </a:lnTo>
                <a:lnTo>
                  <a:pt x="494100" y="619676"/>
                </a:lnTo>
                <a:lnTo>
                  <a:pt x="458498" y="655061"/>
                </a:lnTo>
                <a:lnTo>
                  <a:pt x="410330" y="681185"/>
                </a:lnTo>
                <a:lnTo>
                  <a:pt x="371237" y="693467"/>
                </a:lnTo>
                <a:lnTo>
                  <a:pt x="326560" y="701648"/>
                </a:lnTo>
                <a:lnTo>
                  <a:pt x="276297" y="705736"/>
                </a:lnTo>
                <a:lnTo>
                  <a:pt x="249072" y="706247"/>
                </a:lnTo>
                <a:lnTo>
                  <a:pt x="224787" y="705820"/>
                </a:lnTo>
                <a:lnTo>
                  <a:pt x="179953" y="702407"/>
                </a:lnTo>
                <a:lnTo>
                  <a:pt x="140101" y="695582"/>
                </a:lnTo>
                <a:lnTo>
                  <a:pt x="89664" y="678953"/>
                </a:lnTo>
                <a:lnTo>
                  <a:pt x="50435" y="654656"/>
                </a:lnTo>
                <a:lnTo>
                  <a:pt x="22415" y="622697"/>
                </a:lnTo>
                <a:lnTo>
                  <a:pt x="5603" y="583080"/>
                </a:lnTo>
                <a:lnTo>
                  <a:pt x="0" y="535813"/>
                </a:lnTo>
                <a:lnTo>
                  <a:pt x="252" y="525360"/>
                </a:lnTo>
                <a:lnTo>
                  <a:pt x="6322" y="475379"/>
                </a:lnTo>
                <a:lnTo>
                  <a:pt x="117449" y="451485"/>
                </a:lnTo>
                <a:lnTo>
                  <a:pt x="114285" y="466258"/>
                </a:lnTo>
                <a:lnTo>
                  <a:pt x="111562" y="480244"/>
                </a:lnTo>
                <a:lnTo>
                  <a:pt x="105079" y="528251"/>
                </a:lnTo>
                <a:lnTo>
                  <a:pt x="105045" y="544994"/>
                </a:lnTo>
                <a:lnTo>
                  <a:pt x="106702" y="560095"/>
                </a:lnTo>
                <a:lnTo>
                  <a:pt x="121801" y="595791"/>
                </a:lnTo>
                <a:lnTo>
                  <a:pt x="165511" y="621891"/>
                </a:lnTo>
                <a:lnTo>
                  <a:pt x="197446" y="626173"/>
                </a:lnTo>
                <a:lnTo>
                  <a:pt x="214962" y="625512"/>
                </a:lnTo>
                <a:lnTo>
                  <a:pt x="258366" y="615087"/>
                </a:lnTo>
                <a:lnTo>
                  <a:pt x="295848" y="581500"/>
                </a:lnTo>
                <a:lnTo>
                  <a:pt x="309560" y="541564"/>
                </a:lnTo>
                <a:lnTo>
                  <a:pt x="312226" y="507925"/>
                </a:lnTo>
                <a:lnTo>
                  <a:pt x="311568" y="490919"/>
                </a:lnTo>
                <a:lnTo>
                  <a:pt x="301691" y="447585"/>
                </a:lnTo>
                <a:lnTo>
                  <a:pt x="279961" y="415720"/>
                </a:lnTo>
                <a:lnTo>
                  <a:pt x="246379" y="395255"/>
                </a:lnTo>
                <a:lnTo>
                  <a:pt x="200947" y="386116"/>
                </a:lnTo>
                <a:lnTo>
                  <a:pt x="121919" y="386334"/>
                </a:lnTo>
                <a:lnTo>
                  <a:pt x="121919" y="288290"/>
                </a:lnTo>
                <a:lnTo>
                  <a:pt x="159829" y="288925"/>
                </a:lnTo>
                <a:lnTo>
                  <a:pt x="179164" y="288383"/>
                </a:lnTo>
                <a:lnTo>
                  <a:pt x="197111" y="286757"/>
                </a:lnTo>
                <a:lnTo>
                  <a:pt x="242620" y="275379"/>
                </a:lnTo>
                <a:lnTo>
                  <a:pt x="275633" y="254257"/>
                </a:lnTo>
                <a:lnTo>
                  <a:pt x="300210" y="210947"/>
                </a:lnTo>
                <a:lnTo>
                  <a:pt x="304166" y="182805"/>
                </a:lnTo>
                <a:lnTo>
                  <a:pt x="303421" y="164270"/>
                </a:lnTo>
                <a:lnTo>
                  <a:pt x="291829" y="120097"/>
                </a:lnTo>
                <a:lnTo>
                  <a:pt x="254563" y="86725"/>
                </a:lnTo>
                <a:lnTo>
                  <a:pt x="226591" y="80424"/>
                </a:lnTo>
                <a:lnTo>
                  <a:pt x="206585" y="80995"/>
                </a:lnTo>
                <a:lnTo>
                  <a:pt x="160144" y="91802"/>
                </a:lnTo>
                <a:lnTo>
                  <a:pt x="127149" y="127303"/>
                </a:lnTo>
                <a:lnTo>
                  <a:pt x="121726" y="154034"/>
                </a:lnTo>
                <a:lnTo>
                  <a:pt x="121764" y="166707"/>
                </a:lnTo>
                <a:lnTo>
                  <a:pt x="122202" y="178990"/>
                </a:lnTo>
                <a:lnTo>
                  <a:pt x="123029" y="191190"/>
                </a:lnTo>
                <a:lnTo>
                  <a:pt x="124232" y="203615"/>
                </a:lnTo>
                <a:lnTo>
                  <a:pt x="125803" y="216574"/>
                </a:lnTo>
                <a:lnTo>
                  <a:pt x="17932" y="206248"/>
                </a:lnTo>
                <a:lnTo>
                  <a:pt x="20217" y="167050"/>
                </a:lnTo>
                <a:lnTo>
                  <a:pt x="32214" y="115996"/>
                </a:lnTo>
                <a:lnTo>
                  <a:pt x="54495" y="74230"/>
                </a:lnTo>
                <a:lnTo>
                  <a:pt x="87058" y="41751"/>
                </a:lnTo>
                <a:lnTo>
                  <a:pt x="129904" y="18554"/>
                </a:lnTo>
                <a:lnTo>
                  <a:pt x="183033" y="4638"/>
                </a:lnTo>
                <a:lnTo>
                  <a:pt x="224164" y="515"/>
                </a:lnTo>
                <a:lnTo>
                  <a:pt x="246443"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099333" y="1055047"/>
            <a:ext cx="2325370" cy="1772920"/>
          </a:xfrm>
          <a:custGeom>
            <a:avLst/>
            <a:gdLst/>
            <a:ahLst/>
            <a:cxnLst/>
            <a:rect l="l" t="t" r="r" b="b"/>
            <a:pathLst>
              <a:path w="2325370" h="1772920">
                <a:moveTo>
                  <a:pt x="2254837" y="1730610"/>
                </a:moveTo>
                <a:lnTo>
                  <a:pt x="2121344" y="1765310"/>
                </a:lnTo>
                <a:lnTo>
                  <a:pt x="2135861" y="1772901"/>
                </a:lnTo>
                <a:lnTo>
                  <a:pt x="2246003" y="1744271"/>
                </a:lnTo>
                <a:lnTo>
                  <a:pt x="2254837" y="1730610"/>
                </a:lnTo>
                <a:close/>
              </a:path>
              <a:path w="2325370" h="1772920">
                <a:moveTo>
                  <a:pt x="1082316" y="58015"/>
                </a:moveTo>
                <a:lnTo>
                  <a:pt x="678031" y="163104"/>
                </a:lnTo>
                <a:lnTo>
                  <a:pt x="829477" y="157830"/>
                </a:lnTo>
                <a:lnTo>
                  <a:pt x="879813" y="167474"/>
                </a:lnTo>
                <a:lnTo>
                  <a:pt x="928426" y="177566"/>
                </a:lnTo>
                <a:lnTo>
                  <a:pt x="975153" y="188149"/>
                </a:lnTo>
                <a:lnTo>
                  <a:pt x="1019835" y="199263"/>
                </a:lnTo>
                <a:lnTo>
                  <a:pt x="1065076" y="221596"/>
                </a:lnTo>
                <a:lnTo>
                  <a:pt x="1107949" y="244544"/>
                </a:lnTo>
                <a:lnTo>
                  <a:pt x="1148294" y="268149"/>
                </a:lnTo>
                <a:lnTo>
                  <a:pt x="1188716" y="303099"/>
                </a:lnTo>
                <a:lnTo>
                  <a:pt x="1223520" y="328145"/>
                </a:lnTo>
                <a:lnTo>
                  <a:pt x="1258080" y="364619"/>
                </a:lnTo>
                <a:lnTo>
                  <a:pt x="1289467" y="401917"/>
                </a:lnTo>
                <a:lnTo>
                  <a:pt x="1344846" y="489800"/>
                </a:lnTo>
                <a:lnTo>
                  <a:pt x="1365750" y="529823"/>
                </a:lnTo>
                <a:lnTo>
                  <a:pt x="1385605" y="581483"/>
                </a:lnTo>
                <a:lnTo>
                  <a:pt x="1405995" y="655733"/>
                </a:lnTo>
                <a:lnTo>
                  <a:pt x="1418324" y="732078"/>
                </a:lnTo>
                <a:lnTo>
                  <a:pt x="1419556" y="777214"/>
                </a:lnTo>
                <a:lnTo>
                  <a:pt x="1419901" y="833946"/>
                </a:lnTo>
                <a:lnTo>
                  <a:pt x="1413983" y="880941"/>
                </a:lnTo>
                <a:lnTo>
                  <a:pt x="1404733" y="928803"/>
                </a:lnTo>
                <a:lnTo>
                  <a:pt x="1392309" y="977489"/>
                </a:lnTo>
                <a:lnTo>
                  <a:pt x="1376874" y="1026958"/>
                </a:lnTo>
                <a:lnTo>
                  <a:pt x="1355822" y="1066523"/>
                </a:lnTo>
                <a:lnTo>
                  <a:pt x="1332079" y="1106787"/>
                </a:lnTo>
                <a:lnTo>
                  <a:pt x="1305808" y="1147709"/>
                </a:lnTo>
                <a:lnTo>
                  <a:pt x="1277169" y="1189246"/>
                </a:lnTo>
                <a:lnTo>
                  <a:pt x="1246323" y="1231357"/>
                </a:lnTo>
                <a:lnTo>
                  <a:pt x="1210664" y="1263355"/>
                </a:lnTo>
                <a:lnTo>
                  <a:pt x="1173119" y="1295842"/>
                </a:lnTo>
                <a:lnTo>
                  <a:pt x="1131084" y="1318133"/>
                </a:lnTo>
                <a:lnTo>
                  <a:pt x="1090252" y="1351476"/>
                </a:lnTo>
                <a:lnTo>
                  <a:pt x="1045250" y="1374537"/>
                </a:lnTo>
                <a:lnTo>
                  <a:pt x="1413603" y="1278788"/>
                </a:lnTo>
                <a:lnTo>
                  <a:pt x="1556434" y="1366668"/>
                </a:lnTo>
                <a:lnTo>
                  <a:pt x="1565044" y="1409887"/>
                </a:lnTo>
                <a:lnTo>
                  <a:pt x="1579860" y="1440128"/>
                </a:lnTo>
                <a:lnTo>
                  <a:pt x="1589187" y="1460432"/>
                </a:lnTo>
                <a:lnTo>
                  <a:pt x="1623683" y="1496922"/>
                </a:lnTo>
                <a:lnTo>
                  <a:pt x="1634399" y="1505501"/>
                </a:lnTo>
                <a:lnTo>
                  <a:pt x="1643194" y="1503215"/>
                </a:lnTo>
                <a:lnTo>
                  <a:pt x="2046015" y="1739434"/>
                </a:lnTo>
                <a:lnTo>
                  <a:pt x="2058536" y="1747544"/>
                </a:lnTo>
                <a:lnTo>
                  <a:pt x="2071496" y="1755539"/>
                </a:lnTo>
                <a:lnTo>
                  <a:pt x="2084853" y="1763431"/>
                </a:lnTo>
                <a:lnTo>
                  <a:pt x="2095797" y="1760586"/>
                </a:lnTo>
                <a:lnTo>
                  <a:pt x="2109820" y="1768306"/>
                </a:lnTo>
                <a:lnTo>
                  <a:pt x="2266126" y="1727676"/>
                </a:lnTo>
                <a:lnTo>
                  <a:pt x="2274309" y="1714184"/>
                </a:lnTo>
                <a:lnTo>
                  <a:pt x="2282125" y="1700788"/>
                </a:lnTo>
                <a:lnTo>
                  <a:pt x="2292315" y="1698140"/>
                </a:lnTo>
                <a:lnTo>
                  <a:pt x="2299316" y="1684955"/>
                </a:lnTo>
                <a:lnTo>
                  <a:pt x="2306712" y="1671669"/>
                </a:lnTo>
                <a:lnTo>
                  <a:pt x="2313041" y="1658659"/>
                </a:lnTo>
                <a:lnTo>
                  <a:pt x="2315535" y="1635282"/>
                </a:lnTo>
                <a:lnTo>
                  <a:pt x="2319733" y="1622827"/>
                </a:lnTo>
                <a:lnTo>
                  <a:pt x="2322868" y="1610648"/>
                </a:lnTo>
                <a:lnTo>
                  <a:pt x="2324941" y="1598745"/>
                </a:lnTo>
                <a:lnTo>
                  <a:pt x="2323189" y="1576472"/>
                </a:lnTo>
                <a:lnTo>
                  <a:pt x="2323146" y="1565119"/>
                </a:lnTo>
                <a:lnTo>
                  <a:pt x="2322047" y="1554040"/>
                </a:lnTo>
                <a:lnTo>
                  <a:pt x="2313923" y="1522059"/>
                </a:lnTo>
                <a:lnTo>
                  <a:pt x="2309668" y="1511801"/>
                </a:lnTo>
                <a:lnTo>
                  <a:pt x="2304364" y="1501815"/>
                </a:lnTo>
                <a:lnTo>
                  <a:pt x="2295247" y="1481457"/>
                </a:lnTo>
                <a:lnTo>
                  <a:pt x="2259411" y="1445315"/>
                </a:lnTo>
                <a:lnTo>
                  <a:pt x="1832948" y="1192513"/>
                </a:lnTo>
                <a:lnTo>
                  <a:pt x="1820685" y="1184337"/>
                </a:lnTo>
                <a:lnTo>
                  <a:pt x="1807995" y="1176271"/>
                </a:lnTo>
                <a:lnTo>
                  <a:pt x="1794917" y="1168306"/>
                </a:lnTo>
                <a:lnTo>
                  <a:pt x="1784256" y="1171077"/>
                </a:lnTo>
                <a:lnTo>
                  <a:pt x="1770517" y="1163284"/>
                </a:lnTo>
                <a:lnTo>
                  <a:pt x="1747795" y="1169191"/>
                </a:lnTo>
                <a:lnTo>
                  <a:pt x="1733355" y="1161580"/>
                </a:lnTo>
                <a:lnTo>
                  <a:pt x="1661386" y="1180288"/>
                </a:lnTo>
                <a:lnTo>
                  <a:pt x="1520678" y="1103221"/>
                </a:lnTo>
                <a:lnTo>
                  <a:pt x="1529778" y="1078127"/>
                </a:lnTo>
                <a:lnTo>
                  <a:pt x="1538252" y="1053195"/>
                </a:lnTo>
                <a:lnTo>
                  <a:pt x="1553266" y="1003836"/>
                </a:lnTo>
                <a:lnTo>
                  <a:pt x="1565614" y="955169"/>
                </a:lnTo>
                <a:lnTo>
                  <a:pt x="1575188" y="907223"/>
                </a:lnTo>
                <a:lnTo>
                  <a:pt x="1579114" y="849382"/>
                </a:lnTo>
                <a:lnTo>
                  <a:pt x="1581346" y="826073"/>
                </a:lnTo>
                <a:lnTo>
                  <a:pt x="1582818" y="802962"/>
                </a:lnTo>
                <a:lnTo>
                  <a:pt x="1583515" y="780052"/>
                </a:lnTo>
                <a:lnTo>
                  <a:pt x="1580658" y="746702"/>
                </a:lnTo>
                <a:lnTo>
                  <a:pt x="1579768" y="724205"/>
                </a:lnTo>
                <a:lnTo>
                  <a:pt x="1569390" y="647353"/>
                </a:lnTo>
                <a:lnTo>
                  <a:pt x="1557300" y="593674"/>
                </a:lnTo>
                <a:lnTo>
                  <a:pt x="1538145" y="530468"/>
                </a:lnTo>
                <a:lnTo>
                  <a:pt x="1514018" y="468554"/>
                </a:lnTo>
                <a:lnTo>
                  <a:pt x="1487889" y="418525"/>
                </a:lnTo>
                <a:lnTo>
                  <a:pt x="1454423" y="359039"/>
                </a:lnTo>
                <a:lnTo>
                  <a:pt x="1419356" y="311333"/>
                </a:lnTo>
                <a:lnTo>
                  <a:pt x="1380122" y="264710"/>
                </a:lnTo>
                <a:lnTo>
                  <a:pt x="1336923" y="219118"/>
                </a:lnTo>
                <a:lnTo>
                  <a:pt x="1289959" y="174504"/>
                </a:lnTo>
                <a:lnTo>
                  <a:pt x="1242198" y="141462"/>
                </a:lnTo>
                <a:lnTo>
                  <a:pt x="1191076" y="109294"/>
                </a:lnTo>
                <a:lnTo>
                  <a:pt x="1136792" y="77947"/>
                </a:lnTo>
                <a:lnTo>
                  <a:pt x="1082316" y="58015"/>
                </a:lnTo>
                <a:close/>
              </a:path>
              <a:path w="2325370" h="1772920">
                <a:moveTo>
                  <a:pt x="654370" y="10155"/>
                </a:moveTo>
                <a:lnTo>
                  <a:pt x="529144" y="42706"/>
                </a:lnTo>
                <a:lnTo>
                  <a:pt x="413706" y="95441"/>
                </a:lnTo>
                <a:lnTo>
                  <a:pt x="361282" y="131797"/>
                </a:lnTo>
                <a:lnTo>
                  <a:pt x="310813" y="167644"/>
                </a:lnTo>
                <a:lnTo>
                  <a:pt x="262499" y="202931"/>
                </a:lnTo>
                <a:lnTo>
                  <a:pt x="219308" y="248251"/>
                </a:lnTo>
                <a:lnTo>
                  <a:pt x="178676" y="292905"/>
                </a:lnTo>
                <a:lnTo>
                  <a:pt x="140801" y="336843"/>
                </a:lnTo>
                <a:lnTo>
                  <a:pt x="108654" y="390656"/>
                </a:lnTo>
                <a:lnTo>
                  <a:pt x="79668" y="443648"/>
                </a:lnTo>
                <a:lnTo>
                  <a:pt x="54044" y="495766"/>
                </a:lnTo>
                <a:lnTo>
                  <a:pt x="34750" y="557602"/>
                </a:lnTo>
                <a:lnTo>
                  <a:pt x="19221" y="618460"/>
                </a:lnTo>
                <a:lnTo>
                  <a:pt x="7658" y="678287"/>
                </a:lnTo>
                <a:lnTo>
                  <a:pt x="261" y="737031"/>
                </a:lnTo>
                <a:lnTo>
                  <a:pt x="0" y="805284"/>
                </a:lnTo>
                <a:lnTo>
                  <a:pt x="1540" y="861705"/>
                </a:lnTo>
                <a:lnTo>
                  <a:pt x="10618" y="927531"/>
                </a:lnTo>
                <a:lnTo>
                  <a:pt x="24667" y="992064"/>
                </a:lnTo>
                <a:lnTo>
                  <a:pt x="43822" y="1055270"/>
                </a:lnTo>
                <a:lnTo>
                  <a:pt x="67949" y="1117184"/>
                </a:lnTo>
                <a:lnTo>
                  <a:pt x="94079" y="1167213"/>
                </a:lnTo>
                <a:lnTo>
                  <a:pt x="127545" y="1226700"/>
                </a:lnTo>
                <a:lnTo>
                  <a:pt x="162612" y="1274406"/>
                </a:lnTo>
                <a:lnTo>
                  <a:pt x="201845" y="1321029"/>
                </a:lnTo>
                <a:lnTo>
                  <a:pt x="245045" y="1366621"/>
                </a:lnTo>
                <a:lnTo>
                  <a:pt x="289242" y="1400589"/>
                </a:lnTo>
                <a:lnTo>
                  <a:pt x="339769" y="1444276"/>
                </a:lnTo>
                <a:lnTo>
                  <a:pt x="390892" y="1476445"/>
                </a:lnTo>
                <a:lnTo>
                  <a:pt x="445175" y="1507791"/>
                </a:lnTo>
                <a:lnTo>
                  <a:pt x="499652" y="1527724"/>
                </a:lnTo>
                <a:lnTo>
                  <a:pt x="556887" y="1546939"/>
                </a:lnTo>
                <a:lnTo>
                  <a:pt x="616680" y="1565489"/>
                </a:lnTo>
                <a:lnTo>
                  <a:pt x="676062" y="1572782"/>
                </a:lnTo>
                <a:lnTo>
                  <a:pt x="737599" y="1579514"/>
                </a:lnTo>
                <a:lnTo>
                  <a:pt x="801091" y="1585739"/>
                </a:lnTo>
                <a:lnTo>
                  <a:pt x="927598" y="1575583"/>
                </a:lnTo>
                <a:lnTo>
                  <a:pt x="1067452" y="1539230"/>
                </a:lnTo>
                <a:lnTo>
                  <a:pt x="1089987" y="1522008"/>
                </a:lnTo>
                <a:lnTo>
                  <a:pt x="1115043" y="1515495"/>
                </a:lnTo>
                <a:lnTo>
                  <a:pt x="1137074" y="1498404"/>
                </a:lnTo>
                <a:lnTo>
                  <a:pt x="1161599" y="1492029"/>
                </a:lnTo>
                <a:lnTo>
                  <a:pt x="1183072" y="1475083"/>
                </a:lnTo>
                <a:lnTo>
                  <a:pt x="1248412" y="1435370"/>
                </a:lnTo>
                <a:lnTo>
                  <a:pt x="1288454" y="1402233"/>
                </a:lnTo>
                <a:lnTo>
                  <a:pt x="1327032" y="1369477"/>
                </a:lnTo>
                <a:lnTo>
                  <a:pt x="1364040" y="1337129"/>
                </a:lnTo>
                <a:lnTo>
                  <a:pt x="1396602" y="1294572"/>
                </a:lnTo>
                <a:lnTo>
                  <a:pt x="1413603" y="1278788"/>
                </a:lnTo>
                <a:lnTo>
                  <a:pt x="847050" y="1426057"/>
                </a:lnTo>
                <a:lnTo>
                  <a:pt x="796515" y="1427829"/>
                </a:lnTo>
                <a:lnTo>
                  <a:pt x="744615" y="1418591"/>
                </a:lnTo>
                <a:lnTo>
                  <a:pt x="697045" y="1419592"/>
                </a:lnTo>
                <a:lnTo>
                  <a:pt x="648433" y="1409500"/>
                </a:lnTo>
                <a:lnTo>
                  <a:pt x="601705" y="1398918"/>
                </a:lnTo>
                <a:lnTo>
                  <a:pt x="554257" y="1377159"/>
                </a:lnTo>
                <a:lnTo>
                  <a:pt x="509016" y="1354826"/>
                </a:lnTo>
                <a:lnTo>
                  <a:pt x="466142" y="1331878"/>
                </a:lnTo>
                <a:lnTo>
                  <a:pt x="425797" y="1308272"/>
                </a:lnTo>
                <a:lnTo>
                  <a:pt x="388143" y="1283967"/>
                </a:lnTo>
                <a:lnTo>
                  <a:pt x="350571" y="1248276"/>
                </a:lnTo>
                <a:lnTo>
                  <a:pt x="316012" y="1211803"/>
                </a:lnTo>
                <a:lnTo>
                  <a:pt x="284625" y="1174504"/>
                </a:lnTo>
                <a:lnTo>
                  <a:pt x="256571" y="1136340"/>
                </a:lnTo>
                <a:lnTo>
                  <a:pt x="229245" y="1086622"/>
                </a:lnTo>
                <a:lnTo>
                  <a:pt x="208341" y="1046598"/>
                </a:lnTo>
                <a:lnTo>
                  <a:pt x="188487" y="994938"/>
                </a:lnTo>
                <a:lnTo>
                  <a:pt x="175376" y="952889"/>
                </a:lnTo>
                <a:lnTo>
                  <a:pt x="163583" y="899133"/>
                </a:lnTo>
                <a:lnTo>
                  <a:pt x="155768" y="844344"/>
                </a:lnTo>
                <a:lnTo>
                  <a:pt x="154535" y="799207"/>
                </a:lnTo>
                <a:lnTo>
                  <a:pt x="160108" y="695480"/>
                </a:lnTo>
                <a:lnTo>
                  <a:pt x="169359" y="647619"/>
                </a:lnTo>
                <a:lnTo>
                  <a:pt x="181782" y="598932"/>
                </a:lnTo>
                <a:lnTo>
                  <a:pt x="199984" y="560108"/>
                </a:lnTo>
                <a:lnTo>
                  <a:pt x="218270" y="509898"/>
                </a:lnTo>
                <a:lnTo>
                  <a:pt x="242012" y="469634"/>
                </a:lnTo>
                <a:lnTo>
                  <a:pt x="268283" y="428712"/>
                </a:lnTo>
                <a:lnTo>
                  <a:pt x="296923" y="387175"/>
                </a:lnTo>
                <a:lnTo>
                  <a:pt x="330536" y="355709"/>
                </a:lnTo>
                <a:lnTo>
                  <a:pt x="366195" y="323712"/>
                </a:lnTo>
                <a:lnTo>
                  <a:pt x="403739" y="291224"/>
                </a:lnTo>
                <a:lnTo>
                  <a:pt x="443008" y="258288"/>
                </a:lnTo>
                <a:lnTo>
                  <a:pt x="577851" y="189145"/>
                </a:lnTo>
                <a:lnTo>
                  <a:pt x="1082316" y="58015"/>
                </a:lnTo>
                <a:lnTo>
                  <a:pt x="1025080" y="38800"/>
                </a:lnTo>
                <a:lnTo>
                  <a:pt x="965288" y="20249"/>
                </a:lnTo>
                <a:lnTo>
                  <a:pt x="905905" y="12957"/>
                </a:lnTo>
                <a:lnTo>
                  <a:pt x="844368" y="6224"/>
                </a:lnTo>
                <a:lnTo>
                  <a:pt x="780877" y="0"/>
                </a:lnTo>
                <a:lnTo>
                  <a:pt x="654370" y="10155"/>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57364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89633" y="5173423"/>
            <a:ext cx="6891020" cy="1270000"/>
          </a:xfrm>
          <a:prstGeom prst="rect">
            <a:avLst/>
          </a:prstGeom>
        </p:spPr>
        <p:txBody>
          <a:bodyPr vert="horz" wrap="square" lIns="0" tIns="0" rIns="0" bIns="0" rtlCol="0">
            <a:spAutoFit/>
          </a:bodyPr>
          <a:lstStyle/>
          <a:p>
            <a:pPr marL="1725930" marR="5080" indent="-1713864">
              <a:lnSpc>
                <a:spcPts val="4800"/>
              </a:lnSpc>
              <a:tabLst>
                <a:tab pos="3646804" algn="l"/>
                <a:tab pos="6527165" algn="l"/>
              </a:tabLst>
            </a:pPr>
            <a:r>
              <a:rPr sz="5000" b="1" spc="135" dirty="0">
                <a:solidFill>
                  <a:srgbClr val="181818"/>
                </a:solidFill>
                <a:latin typeface="Tw Cen MT Condensed"/>
                <a:cs typeface="Tw Cen MT Condensed"/>
              </a:rPr>
              <a:t>ME</a:t>
            </a:r>
            <a:r>
              <a:rPr sz="5000" b="1" spc="165" dirty="0">
                <a:solidFill>
                  <a:srgbClr val="181818"/>
                </a:solidFill>
                <a:latin typeface="Tw Cen MT Condensed"/>
                <a:cs typeface="Tw Cen MT Condensed"/>
              </a:rPr>
              <a:t>R</a:t>
            </a:r>
            <a:r>
              <a:rPr sz="5000" b="1" spc="155" dirty="0">
                <a:solidFill>
                  <a:srgbClr val="181818"/>
                </a:solidFill>
                <a:latin typeface="Tw Cen MT Condensed"/>
                <a:cs typeface="Tw Cen MT Condensed"/>
              </a:rPr>
              <a:t>U</a:t>
            </a:r>
            <a:r>
              <a:rPr sz="5000" b="1" spc="130" dirty="0">
                <a:solidFill>
                  <a:srgbClr val="181818"/>
                </a:solidFill>
                <a:latin typeface="Tw Cen MT Condensed"/>
                <a:cs typeface="Tw Cen MT Condensed"/>
              </a:rPr>
              <a:t>M</a:t>
            </a:r>
            <a:r>
              <a:rPr sz="5000" b="1" spc="155" dirty="0">
                <a:solidFill>
                  <a:srgbClr val="181818"/>
                </a:solidFill>
                <a:latin typeface="Tw Cen MT Condensed"/>
                <a:cs typeface="Tw Cen MT Condensed"/>
              </a:rPr>
              <a:t>U</a:t>
            </a:r>
            <a:r>
              <a:rPr sz="5000" b="1" spc="165" dirty="0">
                <a:solidFill>
                  <a:srgbClr val="181818"/>
                </a:solidFill>
                <a:latin typeface="Tw Cen MT Condensed"/>
                <a:cs typeface="Tw Cen MT Condensed"/>
              </a:rPr>
              <a:t>SK</a:t>
            </a:r>
            <a:r>
              <a:rPr sz="5000" b="1" spc="155" dirty="0">
                <a:solidFill>
                  <a:srgbClr val="181818"/>
                </a:solidFill>
                <a:latin typeface="Tw Cen MT Condensed"/>
                <a:cs typeface="Tw Cen MT Condensed"/>
              </a:rPr>
              <a:t>A</a:t>
            </a:r>
            <a:r>
              <a:rPr sz="5000" b="1" spc="-30" dirty="0">
                <a:solidFill>
                  <a:srgbClr val="181818"/>
                </a:solidFill>
                <a:latin typeface="Tw Cen MT Condensed"/>
                <a:cs typeface="Tw Cen MT Condensed"/>
              </a:rPr>
              <a:t>N</a:t>
            </a:r>
            <a:r>
              <a:rPr sz="5000" b="1" dirty="0">
                <a:solidFill>
                  <a:srgbClr val="181818"/>
                </a:solidFill>
                <a:latin typeface="Tw Cen MT Condensed"/>
                <a:cs typeface="Tw Cen MT Condensed"/>
              </a:rPr>
              <a:t>	</a:t>
            </a:r>
            <a:r>
              <a:rPr sz="5000" b="1" spc="160" dirty="0">
                <a:solidFill>
                  <a:srgbClr val="181818"/>
                </a:solidFill>
                <a:latin typeface="Tw Cen MT Condensed"/>
                <a:cs typeface="Tw Cen MT Condensed"/>
              </a:rPr>
              <a:t>I</a:t>
            </a:r>
            <a:r>
              <a:rPr sz="5000" b="1" spc="150" dirty="0">
                <a:solidFill>
                  <a:srgbClr val="181818"/>
                </a:solidFill>
                <a:latin typeface="Tw Cen MT Condensed"/>
                <a:cs typeface="Tw Cen MT Condensed"/>
              </a:rPr>
              <a:t>ND</a:t>
            </a:r>
            <a:r>
              <a:rPr sz="5000" b="1" spc="160" dirty="0">
                <a:solidFill>
                  <a:srgbClr val="181818"/>
                </a:solidFill>
                <a:latin typeface="Tw Cen MT Condensed"/>
                <a:cs typeface="Tw Cen MT Condensed"/>
              </a:rPr>
              <a:t>I</a:t>
            </a:r>
            <a:r>
              <a:rPr sz="5000" b="1" spc="165" dirty="0">
                <a:solidFill>
                  <a:srgbClr val="181818"/>
                </a:solidFill>
                <a:latin typeface="Tw Cen MT Condensed"/>
                <a:cs typeface="Tw Cen MT Condensed"/>
              </a:rPr>
              <a:t>K</a:t>
            </a:r>
            <a:r>
              <a:rPr sz="5000" b="1" spc="-75" dirty="0">
                <a:solidFill>
                  <a:srgbClr val="181818"/>
                </a:solidFill>
                <a:latin typeface="Tw Cen MT Condensed"/>
                <a:cs typeface="Tw Cen MT Condensed"/>
              </a:rPr>
              <a:t>A</a:t>
            </a:r>
            <a:r>
              <a:rPr sz="5000" b="1" spc="70" dirty="0">
                <a:solidFill>
                  <a:srgbClr val="181818"/>
                </a:solidFill>
                <a:latin typeface="Tw Cen MT Condensed"/>
                <a:cs typeface="Tw Cen MT Condensed"/>
              </a:rPr>
              <a:t>T</a:t>
            </a:r>
            <a:r>
              <a:rPr sz="5000" b="1" spc="135" dirty="0">
                <a:solidFill>
                  <a:srgbClr val="181818"/>
                </a:solidFill>
                <a:latin typeface="Tw Cen MT Condensed"/>
                <a:cs typeface="Tw Cen MT Condensed"/>
              </a:rPr>
              <a:t>O</a:t>
            </a:r>
            <a:r>
              <a:rPr sz="5000" b="1" spc="-25" dirty="0">
                <a:solidFill>
                  <a:srgbClr val="181818"/>
                </a:solidFill>
                <a:latin typeface="Tw Cen MT Condensed"/>
                <a:cs typeface="Tw Cen MT Condensed"/>
              </a:rPr>
              <a:t>R</a:t>
            </a:r>
            <a:r>
              <a:rPr sz="5000" b="1" dirty="0">
                <a:solidFill>
                  <a:srgbClr val="181818"/>
                </a:solidFill>
                <a:latin typeface="Tw Cen MT Condensed"/>
                <a:cs typeface="Tw Cen MT Condensed"/>
              </a:rPr>
              <a:t>	</a:t>
            </a:r>
            <a:r>
              <a:rPr sz="5000" b="1" spc="-30" dirty="0">
                <a:solidFill>
                  <a:srgbClr val="181818"/>
                </a:solidFill>
                <a:latin typeface="Tw Cen MT Condensed"/>
                <a:cs typeface="Tw Cen MT Condensed"/>
              </a:rPr>
              <a:t>&amp;</a:t>
            </a:r>
            <a:r>
              <a:rPr sz="5000" b="1" spc="-15" dirty="0">
                <a:solidFill>
                  <a:srgbClr val="181818"/>
                </a:solidFill>
                <a:latin typeface="Tw Cen MT Condensed"/>
                <a:cs typeface="Tw Cen MT Condensed"/>
              </a:rPr>
              <a:t> </a:t>
            </a:r>
            <a:r>
              <a:rPr sz="5000" b="1" spc="165" dirty="0">
                <a:solidFill>
                  <a:srgbClr val="181818"/>
                </a:solidFill>
                <a:latin typeface="Tw Cen MT Condensed"/>
                <a:cs typeface="Tw Cen MT Condensed"/>
              </a:rPr>
              <a:t>KR</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T</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R</a:t>
            </a:r>
            <a:r>
              <a:rPr sz="5000" b="1" spc="160" dirty="0">
                <a:solidFill>
                  <a:srgbClr val="181818"/>
                </a:solidFill>
                <a:latin typeface="Tw Cen MT Condensed"/>
                <a:cs typeface="Tw Cen MT Condensed"/>
              </a:rPr>
              <a:t>I</a:t>
            </a:r>
            <a:r>
              <a:rPr sz="5000" b="1" spc="-25" dirty="0">
                <a:solidFill>
                  <a:srgbClr val="181818"/>
                </a:solidFill>
                <a:latin typeface="Tw Cen MT Condensed"/>
                <a:cs typeface="Tw Cen MT Condensed"/>
              </a:rPr>
              <a:t>A</a:t>
            </a:r>
            <a:r>
              <a:rPr sz="5000" b="1" spc="530" dirty="0">
                <a:solidFill>
                  <a:srgbClr val="181818"/>
                </a:solidFill>
                <a:latin typeface="Tw Cen MT Condensed"/>
                <a:cs typeface="Tw Cen MT Condensed"/>
              </a:rPr>
              <a:t> </a:t>
            </a:r>
            <a:r>
              <a:rPr sz="5000" b="1" spc="150" dirty="0">
                <a:solidFill>
                  <a:srgbClr val="181818"/>
                </a:solidFill>
                <a:latin typeface="Tw Cen MT Condensed"/>
                <a:cs typeface="Tw Cen MT Condensed"/>
              </a:rPr>
              <a:t>PEN</a:t>
            </a:r>
            <a:r>
              <a:rPr sz="5000" b="1" spc="160" dirty="0">
                <a:solidFill>
                  <a:srgbClr val="181818"/>
                </a:solidFill>
                <a:latin typeface="Tw Cen MT Condensed"/>
                <a:cs typeface="Tw Cen MT Condensed"/>
              </a:rPr>
              <a:t>I</a:t>
            </a:r>
            <a:r>
              <a:rPr sz="5000" b="1" spc="165" dirty="0">
                <a:solidFill>
                  <a:srgbClr val="181818"/>
                </a:solidFill>
                <a:latin typeface="Tw Cen MT Condensed"/>
                <a:cs typeface="Tw Cen MT Condensed"/>
              </a:rPr>
              <a:t>L</a:t>
            </a:r>
            <a:r>
              <a:rPr sz="5000" b="1" spc="155" dirty="0">
                <a:solidFill>
                  <a:srgbClr val="181818"/>
                </a:solidFill>
                <a:latin typeface="Tw Cen MT Condensed"/>
                <a:cs typeface="Tw Cen MT Condensed"/>
              </a:rPr>
              <a:t>A</a:t>
            </a:r>
            <a:r>
              <a:rPr sz="5000" b="1" spc="160" dirty="0">
                <a:solidFill>
                  <a:srgbClr val="181818"/>
                </a:solidFill>
                <a:latin typeface="Tw Cen MT Condensed"/>
                <a:cs typeface="Tw Cen MT Condensed"/>
              </a:rPr>
              <a:t>I</a:t>
            </a:r>
            <a:r>
              <a:rPr sz="5000" b="1" spc="155" dirty="0">
                <a:solidFill>
                  <a:srgbClr val="181818"/>
                </a:solidFill>
                <a:latin typeface="Tw Cen MT Condensed"/>
                <a:cs typeface="Tw Cen MT Condensed"/>
              </a:rPr>
              <a:t>A</a:t>
            </a:r>
            <a:r>
              <a:rPr sz="5000" b="1" spc="-30" dirty="0">
                <a:solidFill>
                  <a:srgbClr val="181818"/>
                </a:solidFill>
                <a:latin typeface="Tw Cen MT Condensed"/>
                <a:cs typeface="Tw Cen MT Condensed"/>
              </a:rPr>
              <a:t>N</a:t>
            </a:r>
            <a:endParaRPr sz="5000">
              <a:latin typeface="Tw Cen MT Condensed"/>
              <a:cs typeface="Tw Cen MT Condensed"/>
            </a:endParaRPr>
          </a:p>
        </p:txBody>
      </p:sp>
      <p:sp>
        <p:nvSpPr>
          <p:cNvPr id="3" name="object 3"/>
          <p:cNvSpPr txBox="1"/>
          <p:nvPr/>
        </p:nvSpPr>
        <p:spPr>
          <a:xfrm>
            <a:off x="8615298" y="5258954"/>
            <a:ext cx="2115820" cy="278765"/>
          </a:xfrm>
          <a:prstGeom prst="rect">
            <a:avLst/>
          </a:prstGeom>
        </p:spPr>
        <p:txBody>
          <a:bodyPr vert="horz" wrap="square" lIns="0" tIns="0" rIns="0" bIns="0" rtlCol="0">
            <a:spAutoFit/>
          </a:bodyPr>
          <a:lstStyle/>
          <a:p>
            <a:pPr marL="12700">
              <a:lnSpc>
                <a:spcPct val="100000"/>
              </a:lnSpc>
            </a:pPr>
            <a:r>
              <a:rPr sz="2000" b="1" spc="-5" dirty="0">
                <a:solidFill>
                  <a:srgbClr val="181818"/>
                </a:solidFill>
                <a:latin typeface="Tw Cen MT"/>
                <a:cs typeface="Tw Cen MT"/>
              </a:rPr>
              <a:t>I</a:t>
            </a:r>
            <a:r>
              <a:rPr sz="2000" b="1" spc="-10" dirty="0">
                <a:solidFill>
                  <a:srgbClr val="181818"/>
                </a:solidFill>
                <a:latin typeface="Tw Cen MT"/>
                <a:cs typeface="Tw Cen MT"/>
              </a:rPr>
              <a:t>ndik</a:t>
            </a:r>
            <a:r>
              <a:rPr sz="2000" b="1" spc="40" dirty="0">
                <a:solidFill>
                  <a:srgbClr val="181818"/>
                </a:solidFill>
                <a:latin typeface="Tw Cen MT"/>
                <a:cs typeface="Tw Cen MT"/>
              </a:rPr>
              <a:t>a</a:t>
            </a:r>
            <a:r>
              <a:rPr sz="2000" b="1" spc="-5" dirty="0">
                <a:solidFill>
                  <a:srgbClr val="181818"/>
                </a:solidFill>
                <a:latin typeface="Tw Cen MT"/>
                <a:cs typeface="Tw Cen MT"/>
              </a:rPr>
              <a:t>t</a:t>
            </a:r>
            <a:r>
              <a:rPr sz="2000" b="1" spc="-10" dirty="0">
                <a:solidFill>
                  <a:srgbClr val="181818"/>
                </a:solidFill>
                <a:latin typeface="Tw Cen MT"/>
                <a:cs typeface="Tw Cen MT"/>
              </a:rPr>
              <a:t>or</a:t>
            </a:r>
            <a:r>
              <a:rPr sz="2000" b="1" spc="5" dirty="0">
                <a:solidFill>
                  <a:srgbClr val="181818"/>
                </a:solidFill>
                <a:latin typeface="Tw Cen MT"/>
                <a:cs typeface="Tw Cen MT"/>
              </a:rPr>
              <a:t> </a:t>
            </a:r>
            <a:r>
              <a:rPr sz="2000" b="1" spc="-15" dirty="0">
                <a:solidFill>
                  <a:srgbClr val="181818"/>
                </a:solidFill>
                <a:latin typeface="Tw Cen MT"/>
                <a:cs typeface="Tw Cen MT"/>
              </a:rPr>
              <a:t>&amp;</a:t>
            </a:r>
            <a:r>
              <a:rPr sz="2000" b="1" spc="5" dirty="0">
                <a:solidFill>
                  <a:srgbClr val="181818"/>
                </a:solidFill>
                <a:latin typeface="Tw Cen MT"/>
                <a:cs typeface="Tw Cen MT"/>
              </a:rPr>
              <a:t> </a:t>
            </a:r>
            <a:r>
              <a:rPr sz="2000" b="1" spc="-90" dirty="0">
                <a:solidFill>
                  <a:srgbClr val="181818"/>
                </a:solidFill>
                <a:latin typeface="Tw Cen MT"/>
                <a:cs typeface="Tw Cen MT"/>
              </a:rPr>
              <a:t>P</a:t>
            </a:r>
            <a:r>
              <a:rPr sz="2000" b="1" spc="-15" dirty="0">
                <a:solidFill>
                  <a:srgbClr val="181818"/>
                </a:solidFill>
                <a:latin typeface="Tw Cen MT"/>
                <a:cs typeface="Tw Cen MT"/>
              </a:rPr>
              <a:t>en</a:t>
            </a:r>
            <a:r>
              <a:rPr sz="2000" b="1" dirty="0">
                <a:solidFill>
                  <a:srgbClr val="181818"/>
                </a:solidFill>
                <a:latin typeface="Tw Cen MT"/>
                <a:cs typeface="Tw Cen MT"/>
              </a:rPr>
              <a:t>i</a:t>
            </a:r>
            <a:r>
              <a:rPr sz="2000" b="1" spc="-5" dirty="0">
                <a:solidFill>
                  <a:srgbClr val="181818"/>
                </a:solidFill>
                <a:latin typeface="Tw Cen MT"/>
                <a:cs typeface="Tw Cen MT"/>
              </a:rPr>
              <a:t>li</a:t>
            </a:r>
            <a:r>
              <a:rPr sz="2000" b="1" spc="-15" dirty="0">
                <a:solidFill>
                  <a:srgbClr val="181818"/>
                </a:solidFill>
                <a:latin typeface="Tw Cen MT"/>
                <a:cs typeface="Tw Cen MT"/>
              </a:rPr>
              <a:t>an</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88848" y="164592"/>
            <a:ext cx="573786" cy="72618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83082" y="159893"/>
            <a:ext cx="529590" cy="683260"/>
          </a:xfrm>
          <a:custGeom>
            <a:avLst/>
            <a:gdLst/>
            <a:ahLst/>
            <a:cxnLst/>
            <a:rect l="l" t="t" r="r" b="b"/>
            <a:pathLst>
              <a:path w="529590" h="683260">
                <a:moveTo>
                  <a:pt x="455955" y="544702"/>
                </a:moveTo>
                <a:lnTo>
                  <a:pt x="246811" y="544702"/>
                </a:lnTo>
                <a:lnTo>
                  <a:pt x="246811" y="683005"/>
                </a:lnTo>
                <a:lnTo>
                  <a:pt x="455955" y="683005"/>
                </a:lnTo>
                <a:lnTo>
                  <a:pt x="455955" y="544702"/>
                </a:lnTo>
                <a:close/>
              </a:path>
              <a:path w="529590" h="683260">
                <a:moveTo>
                  <a:pt x="455955" y="0"/>
                </a:moveTo>
                <a:lnTo>
                  <a:pt x="313867" y="0"/>
                </a:lnTo>
                <a:lnTo>
                  <a:pt x="0" y="449579"/>
                </a:lnTo>
                <a:lnTo>
                  <a:pt x="0" y="544702"/>
                </a:lnTo>
                <a:lnTo>
                  <a:pt x="529297" y="544702"/>
                </a:lnTo>
                <a:lnTo>
                  <a:pt x="529297" y="450087"/>
                </a:lnTo>
                <a:lnTo>
                  <a:pt x="106311" y="450087"/>
                </a:lnTo>
                <a:lnTo>
                  <a:pt x="249783" y="216153"/>
                </a:lnTo>
                <a:lnTo>
                  <a:pt x="455955" y="216153"/>
                </a:lnTo>
                <a:lnTo>
                  <a:pt x="455955" y="0"/>
                </a:lnTo>
                <a:close/>
              </a:path>
              <a:path w="529590" h="683260">
                <a:moveTo>
                  <a:pt x="455955" y="216153"/>
                </a:moveTo>
                <a:lnTo>
                  <a:pt x="249783" y="216153"/>
                </a:lnTo>
                <a:lnTo>
                  <a:pt x="249783" y="450087"/>
                </a:lnTo>
                <a:lnTo>
                  <a:pt x="455955" y="450087"/>
                </a:lnTo>
                <a:lnTo>
                  <a:pt x="455955" y="216153"/>
                </a:lnTo>
                <a:close/>
              </a:path>
            </a:pathLst>
          </a:custGeom>
          <a:solidFill>
            <a:srgbClr val="000000"/>
          </a:solidFill>
        </p:spPr>
        <p:txBody>
          <a:bodyPr wrap="square" lIns="0" tIns="0" rIns="0" bIns="0" rtlCol="0"/>
          <a:lstStyle/>
          <a:p>
            <a:endParaRPr/>
          </a:p>
        </p:txBody>
      </p:sp>
      <p:sp>
        <p:nvSpPr>
          <p:cNvPr id="12" name="object 12"/>
          <p:cNvSpPr/>
          <p:nvPr/>
        </p:nvSpPr>
        <p:spPr>
          <a:xfrm>
            <a:off x="789393" y="376047"/>
            <a:ext cx="143510" cy="234315"/>
          </a:xfrm>
          <a:custGeom>
            <a:avLst/>
            <a:gdLst/>
            <a:ahLst/>
            <a:cxnLst/>
            <a:rect l="l" t="t" r="r" b="b"/>
            <a:pathLst>
              <a:path w="143509" h="234315">
                <a:moveTo>
                  <a:pt x="143471" y="0"/>
                </a:moveTo>
                <a:lnTo>
                  <a:pt x="0" y="233933"/>
                </a:lnTo>
                <a:lnTo>
                  <a:pt x="143471" y="233933"/>
                </a:lnTo>
                <a:lnTo>
                  <a:pt x="143471"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683082" y="159893"/>
            <a:ext cx="529590" cy="683260"/>
          </a:xfrm>
          <a:custGeom>
            <a:avLst/>
            <a:gdLst/>
            <a:ahLst/>
            <a:cxnLst/>
            <a:rect l="l" t="t" r="r" b="b"/>
            <a:pathLst>
              <a:path w="529590" h="683260">
                <a:moveTo>
                  <a:pt x="313867" y="0"/>
                </a:moveTo>
                <a:lnTo>
                  <a:pt x="455955" y="0"/>
                </a:lnTo>
                <a:lnTo>
                  <a:pt x="455955" y="450087"/>
                </a:lnTo>
                <a:lnTo>
                  <a:pt x="529297" y="450087"/>
                </a:lnTo>
                <a:lnTo>
                  <a:pt x="529297" y="544702"/>
                </a:lnTo>
                <a:lnTo>
                  <a:pt x="455955" y="544702"/>
                </a:lnTo>
                <a:lnTo>
                  <a:pt x="455955" y="683005"/>
                </a:lnTo>
                <a:lnTo>
                  <a:pt x="246811" y="683005"/>
                </a:lnTo>
                <a:lnTo>
                  <a:pt x="246811" y="544702"/>
                </a:lnTo>
                <a:lnTo>
                  <a:pt x="0" y="544702"/>
                </a:lnTo>
                <a:lnTo>
                  <a:pt x="0" y="449579"/>
                </a:lnTo>
                <a:lnTo>
                  <a:pt x="313867" y="0"/>
                </a:lnTo>
                <a:close/>
              </a:path>
            </a:pathLst>
          </a:custGeom>
          <a:ln w="9144">
            <a:solidFill>
              <a:srgbClr val="FFFFFF"/>
            </a:solidFill>
          </a:ln>
        </p:spPr>
        <p:txBody>
          <a:bodyPr wrap="square" lIns="0" tIns="0" rIns="0" bIns="0" rtlCol="0"/>
          <a:lstStyle/>
          <a:p>
            <a:endParaRPr/>
          </a:p>
        </p:txBody>
      </p:sp>
      <p:sp>
        <p:nvSpPr>
          <p:cNvPr id="14" name="object 14"/>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3912829" y="1945437"/>
            <a:ext cx="2527935" cy="1929130"/>
          </a:xfrm>
          <a:custGeom>
            <a:avLst/>
            <a:gdLst/>
            <a:ahLst/>
            <a:cxnLst/>
            <a:rect l="l" t="t" r="r" b="b"/>
            <a:pathLst>
              <a:path w="2527935" h="1929129">
                <a:moveTo>
                  <a:pt x="2445459" y="1882784"/>
                </a:moveTo>
                <a:lnTo>
                  <a:pt x="2300018" y="1920590"/>
                </a:lnTo>
                <a:lnTo>
                  <a:pt x="2314664" y="1929137"/>
                </a:lnTo>
                <a:lnTo>
                  <a:pt x="2436744" y="1897403"/>
                </a:lnTo>
                <a:lnTo>
                  <a:pt x="2445459" y="1882784"/>
                </a:lnTo>
                <a:close/>
              </a:path>
              <a:path w="2527935" h="1929129">
                <a:moveTo>
                  <a:pt x="2465073" y="1865331"/>
                </a:moveTo>
                <a:lnTo>
                  <a:pt x="2274450" y="1914883"/>
                </a:lnTo>
                <a:lnTo>
                  <a:pt x="2288607" y="1923557"/>
                </a:lnTo>
                <a:lnTo>
                  <a:pt x="2456916" y="1879805"/>
                </a:lnTo>
                <a:lnTo>
                  <a:pt x="2465073" y="1865331"/>
                </a:lnTo>
                <a:close/>
              </a:path>
              <a:path w="2527935" h="1929129">
                <a:moveTo>
                  <a:pt x="1967191" y="1278232"/>
                </a:moveTo>
                <a:lnTo>
                  <a:pt x="1536700" y="1390136"/>
                </a:lnTo>
                <a:lnTo>
                  <a:pt x="1691968" y="1485667"/>
                </a:lnTo>
                <a:lnTo>
                  <a:pt x="1693153" y="1497713"/>
                </a:lnTo>
                <a:lnTo>
                  <a:pt x="1705123" y="1544017"/>
                </a:lnTo>
                <a:lnTo>
                  <a:pt x="1728884" y="1587255"/>
                </a:lnTo>
                <a:lnTo>
                  <a:pt x="1754624" y="1617626"/>
                </a:lnTo>
                <a:lnTo>
                  <a:pt x="1764738" y="1627351"/>
                </a:lnTo>
                <a:lnTo>
                  <a:pt x="1772617" y="1625302"/>
                </a:lnTo>
                <a:lnTo>
                  <a:pt x="1784284" y="1634624"/>
                </a:lnTo>
                <a:lnTo>
                  <a:pt x="2224184" y="1890888"/>
                </a:lnTo>
                <a:lnTo>
                  <a:pt x="2236927" y="1899929"/>
                </a:lnTo>
                <a:lnTo>
                  <a:pt x="2250078" y="1908864"/>
                </a:lnTo>
                <a:lnTo>
                  <a:pt x="2263601" y="1917703"/>
                </a:lnTo>
                <a:lnTo>
                  <a:pt x="2475921" y="1862511"/>
                </a:lnTo>
                <a:lnTo>
                  <a:pt x="2483420" y="1848208"/>
                </a:lnTo>
                <a:lnTo>
                  <a:pt x="2493560" y="1845572"/>
                </a:lnTo>
                <a:lnTo>
                  <a:pt x="2500302" y="1831466"/>
                </a:lnTo>
                <a:lnTo>
                  <a:pt x="2508234" y="1817050"/>
                </a:lnTo>
                <a:lnTo>
                  <a:pt x="2515015" y="1802934"/>
                </a:lnTo>
                <a:lnTo>
                  <a:pt x="2517640" y="1777544"/>
                </a:lnTo>
                <a:lnTo>
                  <a:pt x="2522125" y="1764024"/>
                </a:lnTo>
                <a:lnTo>
                  <a:pt x="2525464" y="1750802"/>
                </a:lnTo>
                <a:lnTo>
                  <a:pt x="2527658" y="1737878"/>
                </a:lnTo>
                <a:lnTo>
                  <a:pt x="2525701" y="1713679"/>
                </a:lnTo>
                <a:lnTo>
                  <a:pt x="2525609" y="1701349"/>
                </a:lnTo>
                <a:lnTo>
                  <a:pt x="2524377" y="1689315"/>
                </a:lnTo>
                <a:lnTo>
                  <a:pt x="2515488" y="1654565"/>
                </a:lnTo>
                <a:lnTo>
                  <a:pt x="2510842" y="1643419"/>
                </a:lnTo>
                <a:lnTo>
                  <a:pt x="2505060" y="1632568"/>
                </a:lnTo>
                <a:lnTo>
                  <a:pt x="2495136" y="1610440"/>
                </a:lnTo>
                <a:lnTo>
                  <a:pt x="2467599" y="1580537"/>
                </a:lnTo>
                <a:lnTo>
                  <a:pt x="2429903" y="1553274"/>
                </a:lnTo>
                <a:lnTo>
                  <a:pt x="1992559" y="1296345"/>
                </a:lnTo>
                <a:lnTo>
                  <a:pt x="1980073" y="1287237"/>
                </a:lnTo>
                <a:lnTo>
                  <a:pt x="1967191" y="1278232"/>
                </a:lnTo>
                <a:close/>
              </a:path>
              <a:path w="2527935" h="1929129">
                <a:moveTo>
                  <a:pt x="711344" y="11040"/>
                </a:moveTo>
                <a:lnTo>
                  <a:pt x="575214" y="46427"/>
                </a:lnTo>
                <a:lnTo>
                  <a:pt x="449724" y="103755"/>
                </a:lnTo>
                <a:lnTo>
                  <a:pt x="392736" y="143277"/>
                </a:lnTo>
                <a:lnTo>
                  <a:pt x="337872" y="182246"/>
                </a:lnTo>
                <a:lnTo>
                  <a:pt x="285352" y="220606"/>
                </a:lnTo>
                <a:lnTo>
                  <a:pt x="238401" y="269872"/>
                </a:lnTo>
                <a:lnTo>
                  <a:pt x="194230" y="318416"/>
                </a:lnTo>
                <a:lnTo>
                  <a:pt x="153058" y="366180"/>
                </a:lnTo>
                <a:lnTo>
                  <a:pt x="118112" y="424679"/>
                </a:lnTo>
                <a:lnTo>
                  <a:pt x="86602" y="482286"/>
                </a:lnTo>
                <a:lnTo>
                  <a:pt x="58747" y="538942"/>
                </a:lnTo>
                <a:lnTo>
                  <a:pt x="37774" y="606163"/>
                </a:lnTo>
                <a:lnTo>
                  <a:pt x="20893" y="672320"/>
                </a:lnTo>
                <a:lnTo>
                  <a:pt x="8323" y="737357"/>
                </a:lnTo>
                <a:lnTo>
                  <a:pt x="283" y="801216"/>
                </a:lnTo>
                <a:lnTo>
                  <a:pt x="0" y="875413"/>
                </a:lnTo>
                <a:lnTo>
                  <a:pt x="1675" y="936746"/>
                </a:lnTo>
                <a:lnTo>
                  <a:pt x="11544" y="1008304"/>
                </a:lnTo>
                <a:lnTo>
                  <a:pt x="26817" y="1078457"/>
                </a:lnTo>
                <a:lnTo>
                  <a:pt x="47641" y="1147167"/>
                </a:lnTo>
                <a:lnTo>
                  <a:pt x="73868" y="1214472"/>
                </a:lnTo>
                <a:lnTo>
                  <a:pt x="102274" y="1268857"/>
                </a:lnTo>
                <a:lnTo>
                  <a:pt x="138655" y="1333523"/>
                </a:lnTo>
                <a:lnTo>
                  <a:pt x="176775" y="1385383"/>
                </a:lnTo>
                <a:lnTo>
                  <a:pt x="219426" y="1436065"/>
                </a:lnTo>
                <a:lnTo>
                  <a:pt x="266388" y="1485627"/>
                </a:lnTo>
                <a:lnTo>
                  <a:pt x="314433" y="1522553"/>
                </a:lnTo>
                <a:lnTo>
                  <a:pt x="369361" y="1570044"/>
                </a:lnTo>
                <a:lnTo>
                  <a:pt x="424935" y="1605013"/>
                </a:lnTo>
                <a:lnTo>
                  <a:pt x="483946" y="1639088"/>
                </a:lnTo>
                <a:lnTo>
                  <a:pt x="543166" y="1660756"/>
                </a:lnTo>
                <a:lnTo>
                  <a:pt x="605385" y="1681643"/>
                </a:lnTo>
                <a:lnTo>
                  <a:pt x="670385" y="1701809"/>
                </a:lnTo>
                <a:lnTo>
                  <a:pt x="734938" y="1709736"/>
                </a:lnTo>
                <a:lnTo>
                  <a:pt x="801834" y="1717054"/>
                </a:lnTo>
                <a:lnTo>
                  <a:pt x="870854" y="1723820"/>
                </a:lnTo>
                <a:lnTo>
                  <a:pt x="1008377" y="1712779"/>
                </a:lnTo>
                <a:lnTo>
                  <a:pt x="1160409" y="1673259"/>
                </a:lnTo>
                <a:lnTo>
                  <a:pt x="1184906" y="1654538"/>
                </a:lnTo>
                <a:lnTo>
                  <a:pt x="1212144" y="1647457"/>
                </a:lnTo>
                <a:lnTo>
                  <a:pt x="1236093" y="1628878"/>
                </a:lnTo>
                <a:lnTo>
                  <a:pt x="1262754" y="1621947"/>
                </a:lnTo>
                <a:lnTo>
                  <a:pt x="1286097" y="1603526"/>
                </a:lnTo>
                <a:lnTo>
                  <a:pt x="1357126" y="1560354"/>
                </a:lnTo>
                <a:lnTo>
                  <a:pt x="1400654" y="1524332"/>
                </a:lnTo>
                <a:lnTo>
                  <a:pt x="1442591" y="1488722"/>
                </a:lnTo>
                <a:lnTo>
                  <a:pt x="1482821" y="1453557"/>
                </a:lnTo>
                <a:lnTo>
                  <a:pt x="1518218" y="1407294"/>
                </a:lnTo>
                <a:lnTo>
                  <a:pt x="1536700" y="1390136"/>
                </a:lnTo>
                <a:lnTo>
                  <a:pt x="920814" y="1550234"/>
                </a:lnTo>
                <a:lnTo>
                  <a:pt x="865879" y="1552160"/>
                </a:lnTo>
                <a:lnTo>
                  <a:pt x="809459" y="1542118"/>
                </a:lnTo>
                <a:lnTo>
                  <a:pt x="757747" y="1543207"/>
                </a:lnTo>
                <a:lnTo>
                  <a:pt x="704902" y="1532236"/>
                </a:lnTo>
                <a:lnTo>
                  <a:pt x="654105" y="1520733"/>
                </a:lnTo>
                <a:lnTo>
                  <a:pt x="602525" y="1497080"/>
                </a:lnTo>
                <a:lnTo>
                  <a:pt x="553344" y="1472803"/>
                </a:lnTo>
                <a:lnTo>
                  <a:pt x="506737" y="1447856"/>
                </a:lnTo>
                <a:lnTo>
                  <a:pt x="462879" y="1422196"/>
                </a:lnTo>
                <a:lnTo>
                  <a:pt x="421945" y="1395775"/>
                </a:lnTo>
                <a:lnTo>
                  <a:pt x="381102" y="1356976"/>
                </a:lnTo>
                <a:lnTo>
                  <a:pt x="343533" y="1317327"/>
                </a:lnTo>
                <a:lnTo>
                  <a:pt x="309412" y="1276781"/>
                </a:lnTo>
                <a:lnTo>
                  <a:pt x="278916" y="1235293"/>
                </a:lnTo>
                <a:lnTo>
                  <a:pt x="249210" y="1181246"/>
                </a:lnTo>
                <a:lnTo>
                  <a:pt x="226485" y="1137738"/>
                </a:lnTo>
                <a:lnTo>
                  <a:pt x="204901" y="1081580"/>
                </a:lnTo>
                <a:lnTo>
                  <a:pt x="190649" y="1035869"/>
                </a:lnTo>
                <a:lnTo>
                  <a:pt x="177829" y="977432"/>
                </a:lnTo>
                <a:lnTo>
                  <a:pt x="169332" y="917872"/>
                </a:lnTo>
                <a:lnTo>
                  <a:pt x="167992" y="868805"/>
                </a:lnTo>
                <a:lnTo>
                  <a:pt x="174049" y="756046"/>
                </a:lnTo>
                <a:lnTo>
                  <a:pt x="184105" y="704017"/>
                </a:lnTo>
                <a:lnTo>
                  <a:pt x="197610" y="651091"/>
                </a:lnTo>
                <a:lnTo>
                  <a:pt x="217396" y="608886"/>
                </a:lnTo>
                <a:lnTo>
                  <a:pt x="237274" y="554303"/>
                </a:lnTo>
                <a:lnTo>
                  <a:pt x="263083" y="510533"/>
                </a:lnTo>
                <a:lnTo>
                  <a:pt x="291642" y="466048"/>
                </a:lnTo>
                <a:lnTo>
                  <a:pt x="322774" y="420893"/>
                </a:lnTo>
                <a:lnTo>
                  <a:pt x="359314" y="386687"/>
                </a:lnTo>
                <a:lnTo>
                  <a:pt x="398078" y="351903"/>
                </a:lnTo>
                <a:lnTo>
                  <a:pt x="438892" y="316586"/>
                </a:lnTo>
                <a:lnTo>
                  <a:pt x="481579" y="280782"/>
                </a:lnTo>
                <a:lnTo>
                  <a:pt x="628163" y="205616"/>
                </a:lnTo>
                <a:lnTo>
                  <a:pt x="1176554" y="63064"/>
                </a:lnTo>
                <a:lnTo>
                  <a:pt x="1114335" y="42176"/>
                </a:lnTo>
                <a:lnTo>
                  <a:pt x="1049335" y="22011"/>
                </a:lnTo>
                <a:lnTo>
                  <a:pt x="984782" y="14084"/>
                </a:lnTo>
                <a:lnTo>
                  <a:pt x="917886" y="6766"/>
                </a:lnTo>
                <a:lnTo>
                  <a:pt x="848866" y="0"/>
                </a:lnTo>
                <a:lnTo>
                  <a:pt x="711344" y="11040"/>
                </a:lnTo>
                <a:close/>
              </a:path>
              <a:path w="2527935" h="1929129">
                <a:moveTo>
                  <a:pt x="1176554" y="63064"/>
                </a:moveTo>
                <a:lnTo>
                  <a:pt x="737067" y="177307"/>
                </a:lnTo>
                <a:lnTo>
                  <a:pt x="901700" y="171573"/>
                </a:lnTo>
                <a:lnTo>
                  <a:pt x="956420" y="182057"/>
                </a:lnTo>
                <a:lnTo>
                  <a:pt x="1009265" y="193027"/>
                </a:lnTo>
                <a:lnTo>
                  <a:pt x="1060062" y="204530"/>
                </a:lnTo>
                <a:lnTo>
                  <a:pt x="1108634" y="216612"/>
                </a:lnTo>
                <a:lnTo>
                  <a:pt x="1157815" y="240889"/>
                </a:lnTo>
                <a:lnTo>
                  <a:pt x="1204422" y="265835"/>
                </a:lnTo>
                <a:lnTo>
                  <a:pt x="1248280" y="291496"/>
                </a:lnTo>
                <a:lnTo>
                  <a:pt x="1292222" y="329489"/>
                </a:lnTo>
                <a:lnTo>
                  <a:pt x="1330057" y="356715"/>
                </a:lnTo>
                <a:lnTo>
                  <a:pt x="1367626" y="396365"/>
                </a:lnTo>
                <a:lnTo>
                  <a:pt x="1401746" y="436910"/>
                </a:lnTo>
                <a:lnTo>
                  <a:pt x="1461949" y="532445"/>
                </a:lnTo>
                <a:lnTo>
                  <a:pt x="1484674" y="575954"/>
                </a:lnTo>
                <a:lnTo>
                  <a:pt x="1506257" y="632112"/>
                </a:lnTo>
                <a:lnTo>
                  <a:pt x="1528424" y="712827"/>
                </a:lnTo>
                <a:lnTo>
                  <a:pt x="1541827" y="795820"/>
                </a:lnTo>
                <a:lnTo>
                  <a:pt x="1543167" y="844886"/>
                </a:lnTo>
                <a:lnTo>
                  <a:pt x="1543542" y="906558"/>
                </a:lnTo>
                <a:lnTo>
                  <a:pt x="1537110" y="957646"/>
                </a:lnTo>
                <a:lnTo>
                  <a:pt x="1527054" y="1009675"/>
                </a:lnTo>
                <a:lnTo>
                  <a:pt x="1513549" y="1062601"/>
                </a:lnTo>
                <a:lnTo>
                  <a:pt x="1496771" y="1116378"/>
                </a:lnTo>
                <a:lnTo>
                  <a:pt x="1473885" y="1159388"/>
                </a:lnTo>
                <a:lnTo>
                  <a:pt x="1448076" y="1203159"/>
                </a:lnTo>
                <a:lnTo>
                  <a:pt x="1419517" y="1247644"/>
                </a:lnTo>
                <a:lnTo>
                  <a:pt x="1388385" y="1292798"/>
                </a:lnTo>
                <a:lnTo>
                  <a:pt x="1354853" y="1338576"/>
                </a:lnTo>
                <a:lnTo>
                  <a:pt x="1316089" y="1373360"/>
                </a:lnTo>
                <a:lnTo>
                  <a:pt x="1275275" y="1408677"/>
                </a:lnTo>
                <a:lnTo>
                  <a:pt x="1229580" y="1432910"/>
                </a:lnTo>
                <a:lnTo>
                  <a:pt x="1185192" y="1469156"/>
                </a:lnTo>
                <a:lnTo>
                  <a:pt x="1136273" y="1494226"/>
                </a:lnTo>
                <a:lnTo>
                  <a:pt x="1956954" y="1280893"/>
                </a:lnTo>
                <a:lnTo>
                  <a:pt x="1943379" y="1272068"/>
                </a:lnTo>
                <a:lnTo>
                  <a:pt x="1932515" y="1274892"/>
                </a:lnTo>
                <a:lnTo>
                  <a:pt x="1918377" y="1266213"/>
                </a:lnTo>
                <a:lnTo>
                  <a:pt x="1907016" y="1269166"/>
                </a:lnTo>
                <a:lnTo>
                  <a:pt x="1892447" y="1260599"/>
                </a:lnTo>
                <a:lnTo>
                  <a:pt x="1808688" y="1282372"/>
                </a:lnTo>
                <a:lnTo>
                  <a:pt x="1653096" y="1199280"/>
                </a:lnTo>
                <a:lnTo>
                  <a:pt x="1662989" y="1172000"/>
                </a:lnTo>
                <a:lnTo>
                  <a:pt x="1672200" y="1144898"/>
                </a:lnTo>
                <a:lnTo>
                  <a:pt x="1688522" y="1091240"/>
                </a:lnTo>
                <a:lnTo>
                  <a:pt x="1701945" y="1038336"/>
                </a:lnTo>
                <a:lnTo>
                  <a:pt x="1712352" y="986215"/>
                </a:lnTo>
                <a:lnTo>
                  <a:pt x="1716619" y="923337"/>
                </a:lnTo>
                <a:lnTo>
                  <a:pt x="1719045" y="897998"/>
                </a:lnTo>
                <a:lnTo>
                  <a:pt x="1720645" y="872875"/>
                </a:lnTo>
                <a:lnTo>
                  <a:pt x="1721403" y="847970"/>
                </a:lnTo>
                <a:lnTo>
                  <a:pt x="1718297" y="811716"/>
                </a:lnTo>
                <a:lnTo>
                  <a:pt x="1717329" y="787260"/>
                </a:lnTo>
                <a:lnTo>
                  <a:pt x="1706047" y="703716"/>
                </a:lnTo>
                <a:lnTo>
                  <a:pt x="1692903" y="645363"/>
                </a:lnTo>
                <a:lnTo>
                  <a:pt x="1672080" y="576653"/>
                </a:lnTo>
                <a:lnTo>
                  <a:pt x="1645852" y="509348"/>
                </a:lnTo>
                <a:lnTo>
                  <a:pt x="1617446" y="454963"/>
                </a:lnTo>
                <a:lnTo>
                  <a:pt x="1581066" y="390297"/>
                </a:lnTo>
                <a:lnTo>
                  <a:pt x="1542945" y="338437"/>
                </a:lnTo>
                <a:lnTo>
                  <a:pt x="1500294" y="287755"/>
                </a:lnTo>
                <a:lnTo>
                  <a:pt x="1453333" y="238193"/>
                </a:lnTo>
                <a:lnTo>
                  <a:pt x="1402279" y="189695"/>
                </a:lnTo>
                <a:lnTo>
                  <a:pt x="1350360" y="153776"/>
                </a:lnTo>
                <a:lnTo>
                  <a:pt x="1294785" y="118807"/>
                </a:lnTo>
                <a:lnTo>
                  <a:pt x="1235774" y="84732"/>
                </a:lnTo>
                <a:lnTo>
                  <a:pt x="1176554" y="63064"/>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77643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55F51"/>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7" name="object 7"/>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9" name="object 9"/>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89B833"/>
          </a:solidFill>
        </p:spPr>
        <p:txBody>
          <a:bodyPr wrap="square" lIns="0" tIns="0" rIns="0" bIns="0" rtlCol="0"/>
          <a:lstStyle/>
          <a:p>
            <a:endParaRPr/>
          </a:p>
        </p:txBody>
      </p:sp>
      <p:sp>
        <p:nvSpPr>
          <p:cNvPr id="13" name="object 13"/>
          <p:cNvSpPr/>
          <p:nvPr/>
        </p:nvSpPr>
        <p:spPr>
          <a:xfrm>
            <a:off x="1205725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4" name="object 14"/>
          <p:cNvSpPr/>
          <p:nvPr/>
        </p:nvSpPr>
        <p:spPr>
          <a:xfrm>
            <a:off x="12032868" y="6141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5" name="object 15"/>
          <p:cNvSpPr/>
          <p:nvPr/>
        </p:nvSpPr>
        <p:spPr>
          <a:xfrm>
            <a:off x="1196581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9" name="object 19"/>
          <p:cNvSpPr txBox="1"/>
          <p:nvPr/>
        </p:nvSpPr>
        <p:spPr>
          <a:xfrm>
            <a:off x="2303324" y="609600"/>
            <a:ext cx="6703059" cy="555858"/>
          </a:xfrm>
          <a:prstGeom prst="rect">
            <a:avLst/>
          </a:prstGeom>
        </p:spPr>
        <p:txBody>
          <a:bodyPr vert="horz" wrap="square" lIns="0" tIns="0" rIns="0" bIns="0" rtlCol="0">
            <a:spAutoFit/>
          </a:bodyPr>
          <a:lstStyle/>
          <a:p>
            <a:pPr marL="12700" algn="ctr">
              <a:lnSpc>
                <a:spcPts val="4765"/>
              </a:lnSpc>
            </a:pPr>
            <a:r>
              <a:rPr sz="3200" b="1" spc="25" dirty="0">
                <a:cs typeface="Britannic Bold"/>
              </a:rPr>
              <a:t>I</a:t>
            </a:r>
            <a:r>
              <a:rPr sz="3200" b="1" spc="10" dirty="0">
                <a:cs typeface="Britannic Bold"/>
              </a:rPr>
              <a:t>n</a:t>
            </a:r>
            <a:r>
              <a:rPr sz="3200" b="1" spc="20" dirty="0">
                <a:cs typeface="Britannic Bold"/>
              </a:rPr>
              <a:t>d</a:t>
            </a:r>
            <a:r>
              <a:rPr sz="3200" b="1" dirty="0">
                <a:cs typeface="Britannic Bold"/>
              </a:rPr>
              <a:t>ikator</a:t>
            </a:r>
            <a:r>
              <a:rPr sz="3200" b="1" spc="-80" dirty="0">
                <a:cs typeface="Britannic Bold"/>
              </a:rPr>
              <a:t> </a:t>
            </a:r>
            <a:r>
              <a:rPr sz="3200" b="1" dirty="0">
                <a:cs typeface="Britannic Bold"/>
              </a:rPr>
              <a:t>&amp;</a:t>
            </a:r>
            <a:r>
              <a:rPr sz="3200" b="1" spc="-5" dirty="0">
                <a:cs typeface="Britannic Bold"/>
              </a:rPr>
              <a:t> </a:t>
            </a:r>
            <a:r>
              <a:rPr sz="3200" b="1" spc="15" dirty="0">
                <a:cs typeface="Britannic Bold"/>
              </a:rPr>
              <a:t>K</a:t>
            </a:r>
            <a:r>
              <a:rPr sz="3200" b="1" spc="5" dirty="0">
                <a:cs typeface="Britannic Bold"/>
              </a:rPr>
              <a:t>r</a:t>
            </a:r>
            <a:r>
              <a:rPr sz="3200" b="1" spc="20" dirty="0">
                <a:cs typeface="Britannic Bold"/>
              </a:rPr>
              <a:t>i</a:t>
            </a:r>
            <a:r>
              <a:rPr sz="3200" b="1" dirty="0">
                <a:cs typeface="Britannic Bold"/>
              </a:rPr>
              <a:t>t</a:t>
            </a:r>
            <a:r>
              <a:rPr sz="3200" b="1" spc="10" dirty="0">
                <a:cs typeface="Britannic Bold"/>
              </a:rPr>
              <a:t>e</a:t>
            </a:r>
            <a:r>
              <a:rPr sz="3200" b="1" dirty="0">
                <a:cs typeface="Britannic Bold"/>
              </a:rPr>
              <a:t>ria</a:t>
            </a:r>
            <a:r>
              <a:rPr sz="3200" b="1" spc="-70" dirty="0">
                <a:cs typeface="Britannic Bold"/>
              </a:rPr>
              <a:t> </a:t>
            </a:r>
            <a:r>
              <a:rPr sz="3200" b="1" spc="25" dirty="0">
                <a:cs typeface="Britannic Bold"/>
              </a:rPr>
              <a:t>P</a:t>
            </a:r>
            <a:r>
              <a:rPr sz="3200" b="1" dirty="0">
                <a:cs typeface="Britannic Bold"/>
              </a:rPr>
              <a:t>e</a:t>
            </a:r>
            <a:r>
              <a:rPr sz="3200" b="1" spc="20" dirty="0">
                <a:cs typeface="Britannic Bold"/>
              </a:rPr>
              <a:t>n</a:t>
            </a:r>
            <a:r>
              <a:rPr sz="3200" b="1" dirty="0">
                <a:cs typeface="Britannic Bold"/>
              </a:rPr>
              <a:t>il</a:t>
            </a:r>
            <a:r>
              <a:rPr sz="3200" b="1" spc="15" dirty="0">
                <a:cs typeface="Britannic Bold"/>
              </a:rPr>
              <a:t>a</a:t>
            </a:r>
            <a:r>
              <a:rPr sz="3200" b="1" dirty="0">
                <a:cs typeface="Britannic Bold"/>
              </a:rPr>
              <a:t>ian</a:t>
            </a:r>
            <a:endParaRPr sz="3200" dirty="0">
              <a:cs typeface="Britannic Bold"/>
            </a:endParaRPr>
          </a:p>
        </p:txBody>
      </p:sp>
      <p:sp>
        <p:nvSpPr>
          <p:cNvPr id="20" name="object 20"/>
          <p:cNvSpPr/>
          <p:nvPr/>
        </p:nvSpPr>
        <p:spPr>
          <a:xfrm>
            <a:off x="11536680" y="0"/>
            <a:ext cx="655320" cy="609600"/>
          </a:xfrm>
          <a:custGeom>
            <a:avLst/>
            <a:gdLst/>
            <a:ahLst/>
            <a:cxnLst/>
            <a:rect l="l" t="t" r="r" b="b"/>
            <a:pathLst>
              <a:path w="655320" h="609600">
                <a:moveTo>
                  <a:pt x="0" y="609600"/>
                </a:moveTo>
                <a:lnTo>
                  <a:pt x="655320" y="609600"/>
                </a:lnTo>
                <a:lnTo>
                  <a:pt x="655320" y="0"/>
                </a:lnTo>
                <a:lnTo>
                  <a:pt x="0" y="0"/>
                </a:lnTo>
                <a:lnTo>
                  <a:pt x="0" y="609600"/>
                </a:lnTo>
                <a:close/>
              </a:path>
            </a:pathLst>
          </a:custGeom>
          <a:solidFill>
            <a:srgbClr val="D9E188"/>
          </a:solidFill>
        </p:spPr>
        <p:txBody>
          <a:bodyPr wrap="square" lIns="0" tIns="0" rIns="0" bIns="0" rtlCol="0"/>
          <a:lstStyle/>
          <a:p>
            <a:endParaRPr/>
          </a:p>
        </p:txBody>
      </p:sp>
      <p:sp>
        <p:nvSpPr>
          <p:cNvPr id="22" name="object 22"/>
          <p:cNvSpPr/>
          <p:nvPr/>
        </p:nvSpPr>
        <p:spPr>
          <a:xfrm>
            <a:off x="857256" y="1543065"/>
            <a:ext cx="723265" cy="723265"/>
          </a:xfrm>
          <a:custGeom>
            <a:avLst/>
            <a:gdLst/>
            <a:ahLst/>
            <a:cxnLst/>
            <a:rect l="l" t="t" r="r" b="b"/>
            <a:pathLst>
              <a:path w="723265" h="723264">
                <a:moveTo>
                  <a:pt x="438825" y="481132"/>
                </a:moveTo>
                <a:lnTo>
                  <a:pt x="284815" y="481132"/>
                </a:lnTo>
                <a:lnTo>
                  <a:pt x="330538" y="625944"/>
                </a:lnTo>
                <a:lnTo>
                  <a:pt x="348637" y="685012"/>
                </a:lnTo>
                <a:lnTo>
                  <a:pt x="361020" y="723121"/>
                </a:lnTo>
                <a:lnTo>
                  <a:pt x="373403" y="685012"/>
                </a:lnTo>
                <a:lnTo>
                  <a:pt x="392455" y="625944"/>
                </a:lnTo>
                <a:lnTo>
                  <a:pt x="438825" y="481132"/>
                </a:lnTo>
                <a:close/>
              </a:path>
              <a:path w="723265" h="723264">
                <a:moveTo>
                  <a:pt x="196227" y="195306"/>
                </a:moveTo>
                <a:lnTo>
                  <a:pt x="242903" y="284861"/>
                </a:lnTo>
                <a:lnTo>
                  <a:pt x="98113" y="330591"/>
                </a:lnTo>
                <a:lnTo>
                  <a:pt x="38102" y="348693"/>
                </a:lnTo>
                <a:lnTo>
                  <a:pt x="0" y="361078"/>
                </a:lnTo>
                <a:lnTo>
                  <a:pt x="96208" y="392517"/>
                </a:lnTo>
                <a:lnTo>
                  <a:pt x="241950" y="438260"/>
                </a:lnTo>
                <a:lnTo>
                  <a:pt x="195274" y="527815"/>
                </a:lnTo>
                <a:lnTo>
                  <a:pt x="284815" y="481132"/>
                </a:lnTo>
                <a:lnTo>
                  <a:pt x="438825" y="481132"/>
                </a:lnTo>
                <a:lnTo>
                  <a:pt x="439130" y="480179"/>
                </a:lnTo>
                <a:lnTo>
                  <a:pt x="503843" y="480179"/>
                </a:lnTo>
                <a:lnTo>
                  <a:pt x="481043" y="437307"/>
                </a:lnTo>
                <a:lnTo>
                  <a:pt x="538378" y="419193"/>
                </a:lnTo>
                <a:lnTo>
                  <a:pt x="361973" y="419193"/>
                </a:lnTo>
                <a:lnTo>
                  <a:pt x="347657" y="417366"/>
                </a:lnTo>
                <a:lnTo>
                  <a:pt x="314445" y="393681"/>
                </a:lnTo>
                <a:lnTo>
                  <a:pt x="305069" y="367377"/>
                </a:lnTo>
                <a:lnTo>
                  <a:pt x="306633" y="351655"/>
                </a:lnTo>
                <a:lnTo>
                  <a:pt x="328190" y="316355"/>
                </a:lnTo>
                <a:lnTo>
                  <a:pt x="352541" y="305657"/>
                </a:lnTo>
                <a:lnTo>
                  <a:pt x="544824" y="305657"/>
                </a:lnTo>
                <a:lnTo>
                  <a:pt x="481995" y="285814"/>
                </a:lnTo>
                <a:lnTo>
                  <a:pt x="504596" y="241989"/>
                </a:lnTo>
                <a:lnTo>
                  <a:pt x="286720" y="241989"/>
                </a:lnTo>
                <a:lnTo>
                  <a:pt x="196227" y="195306"/>
                </a:lnTo>
                <a:close/>
              </a:path>
              <a:path w="723265" h="723264">
                <a:moveTo>
                  <a:pt x="503843" y="480179"/>
                </a:moveTo>
                <a:lnTo>
                  <a:pt x="439130" y="480179"/>
                </a:lnTo>
                <a:lnTo>
                  <a:pt x="528671" y="526862"/>
                </a:lnTo>
                <a:lnTo>
                  <a:pt x="503843" y="480179"/>
                </a:lnTo>
                <a:close/>
              </a:path>
              <a:path w="723265" h="723264">
                <a:moveTo>
                  <a:pt x="544824" y="305657"/>
                </a:moveTo>
                <a:lnTo>
                  <a:pt x="352541" y="305657"/>
                </a:lnTo>
                <a:lnTo>
                  <a:pt x="369208" y="306901"/>
                </a:lnTo>
                <a:lnTo>
                  <a:pt x="383804" y="311066"/>
                </a:lnTo>
                <a:lnTo>
                  <a:pt x="413283" y="337372"/>
                </a:lnTo>
                <a:lnTo>
                  <a:pt x="417594" y="351655"/>
                </a:lnTo>
                <a:lnTo>
                  <a:pt x="416777" y="366820"/>
                </a:lnTo>
                <a:lnTo>
                  <a:pt x="398453" y="404766"/>
                </a:lnTo>
                <a:lnTo>
                  <a:pt x="361973" y="419193"/>
                </a:lnTo>
                <a:lnTo>
                  <a:pt x="538378" y="419193"/>
                </a:lnTo>
                <a:lnTo>
                  <a:pt x="722993" y="360125"/>
                </a:lnTo>
                <a:lnTo>
                  <a:pt x="685843" y="349645"/>
                </a:lnTo>
                <a:lnTo>
                  <a:pt x="544824" y="305657"/>
                </a:lnTo>
                <a:close/>
              </a:path>
              <a:path w="723265" h="723264">
                <a:moveTo>
                  <a:pt x="361973" y="0"/>
                </a:moveTo>
                <a:lnTo>
                  <a:pt x="349589" y="38108"/>
                </a:lnTo>
                <a:lnTo>
                  <a:pt x="331491" y="97176"/>
                </a:lnTo>
                <a:lnTo>
                  <a:pt x="286720" y="241989"/>
                </a:lnTo>
                <a:lnTo>
                  <a:pt x="439130" y="241989"/>
                </a:lnTo>
                <a:lnTo>
                  <a:pt x="392455" y="96224"/>
                </a:lnTo>
                <a:lnTo>
                  <a:pt x="373403" y="37155"/>
                </a:lnTo>
                <a:lnTo>
                  <a:pt x="361973" y="0"/>
                </a:lnTo>
                <a:close/>
              </a:path>
              <a:path w="723265" h="723264">
                <a:moveTo>
                  <a:pt x="528671" y="195306"/>
                </a:moveTo>
                <a:lnTo>
                  <a:pt x="439130" y="241989"/>
                </a:lnTo>
                <a:lnTo>
                  <a:pt x="504596" y="241989"/>
                </a:lnTo>
                <a:lnTo>
                  <a:pt x="528671" y="195306"/>
                </a:lnTo>
                <a:close/>
              </a:path>
            </a:pathLst>
          </a:custGeom>
          <a:solidFill>
            <a:srgbClr val="000000"/>
          </a:solidFill>
        </p:spPr>
        <p:txBody>
          <a:bodyPr wrap="square" lIns="0" tIns="0" rIns="0" bIns="0" rtlCol="0"/>
          <a:lstStyle/>
          <a:p>
            <a:endParaRPr/>
          </a:p>
        </p:txBody>
      </p:sp>
      <p:sp>
        <p:nvSpPr>
          <p:cNvPr id="23" name="object 23"/>
          <p:cNvSpPr/>
          <p:nvPr/>
        </p:nvSpPr>
        <p:spPr>
          <a:xfrm>
            <a:off x="1272572" y="1958530"/>
            <a:ext cx="266700" cy="266065"/>
          </a:xfrm>
          <a:custGeom>
            <a:avLst/>
            <a:gdLst/>
            <a:ahLst/>
            <a:cxnLst/>
            <a:rect l="l" t="t" r="r" b="b"/>
            <a:pathLst>
              <a:path w="266700" h="266064">
                <a:moveTo>
                  <a:pt x="266540" y="0"/>
                </a:moveTo>
                <a:lnTo>
                  <a:pt x="222899" y="13267"/>
                </a:lnTo>
                <a:lnTo>
                  <a:pt x="202895" y="18983"/>
                </a:lnTo>
                <a:lnTo>
                  <a:pt x="199107" y="31114"/>
                </a:lnTo>
                <a:lnTo>
                  <a:pt x="184267" y="66276"/>
                </a:lnTo>
                <a:lnTo>
                  <a:pt x="164428" y="99152"/>
                </a:lnTo>
                <a:lnTo>
                  <a:pt x="139593" y="129513"/>
                </a:lnTo>
                <a:lnTo>
                  <a:pt x="102306" y="162838"/>
                </a:lnTo>
                <a:lnTo>
                  <a:pt x="69751" y="182891"/>
                </a:lnTo>
                <a:lnTo>
                  <a:pt x="34606" y="198012"/>
                </a:lnTo>
                <a:lnTo>
                  <a:pt x="22356" y="201915"/>
                </a:lnTo>
                <a:lnTo>
                  <a:pt x="13335" y="222864"/>
                </a:lnTo>
                <a:lnTo>
                  <a:pt x="0" y="265736"/>
                </a:lnTo>
                <a:lnTo>
                  <a:pt x="12739" y="263351"/>
                </a:lnTo>
                <a:lnTo>
                  <a:pt x="25335" y="260471"/>
                </a:lnTo>
                <a:lnTo>
                  <a:pt x="62130" y="248912"/>
                </a:lnTo>
                <a:lnTo>
                  <a:pt x="97175" y="233088"/>
                </a:lnTo>
                <a:lnTo>
                  <a:pt x="130133" y="213142"/>
                </a:lnTo>
                <a:lnTo>
                  <a:pt x="160664" y="189221"/>
                </a:lnTo>
                <a:lnTo>
                  <a:pt x="189610" y="159783"/>
                </a:lnTo>
                <a:lnTo>
                  <a:pt x="214095" y="128006"/>
                </a:lnTo>
                <a:lnTo>
                  <a:pt x="234195" y="94748"/>
                </a:lnTo>
                <a:lnTo>
                  <a:pt x="254215" y="48368"/>
                </a:lnTo>
                <a:lnTo>
                  <a:pt x="264177" y="12258"/>
                </a:lnTo>
                <a:lnTo>
                  <a:pt x="266540" y="0"/>
                </a:lnTo>
                <a:close/>
              </a:path>
            </a:pathLst>
          </a:custGeom>
          <a:solidFill>
            <a:srgbClr val="000000"/>
          </a:solidFill>
        </p:spPr>
        <p:txBody>
          <a:bodyPr wrap="square" lIns="0" tIns="0" rIns="0" bIns="0" rtlCol="0"/>
          <a:lstStyle/>
          <a:p>
            <a:endParaRPr/>
          </a:p>
        </p:txBody>
      </p:sp>
      <p:sp>
        <p:nvSpPr>
          <p:cNvPr id="24" name="object 24"/>
          <p:cNvSpPr/>
          <p:nvPr/>
        </p:nvSpPr>
        <p:spPr>
          <a:xfrm>
            <a:off x="1272848" y="1585983"/>
            <a:ext cx="266065" cy="266065"/>
          </a:xfrm>
          <a:custGeom>
            <a:avLst/>
            <a:gdLst/>
            <a:ahLst/>
            <a:cxnLst/>
            <a:rect l="l" t="t" r="r" b="b"/>
            <a:pathLst>
              <a:path w="266065" h="266064">
                <a:moveTo>
                  <a:pt x="0" y="0"/>
                </a:moveTo>
                <a:lnTo>
                  <a:pt x="13059" y="42825"/>
                </a:lnTo>
                <a:lnTo>
                  <a:pt x="19727" y="62832"/>
                </a:lnTo>
                <a:lnTo>
                  <a:pt x="31954" y="66655"/>
                </a:lnTo>
                <a:lnTo>
                  <a:pt x="43976" y="71073"/>
                </a:lnTo>
                <a:lnTo>
                  <a:pt x="78489" y="87800"/>
                </a:lnTo>
                <a:lnTo>
                  <a:pt x="109999" y="109510"/>
                </a:lnTo>
                <a:lnTo>
                  <a:pt x="138740" y="135756"/>
                </a:lnTo>
                <a:lnTo>
                  <a:pt x="165029" y="168819"/>
                </a:lnTo>
                <a:lnTo>
                  <a:pt x="184865" y="201391"/>
                </a:lnTo>
                <a:lnTo>
                  <a:pt x="202136" y="244992"/>
                </a:lnTo>
                <a:lnTo>
                  <a:pt x="222623" y="252422"/>
                </a:lnTo>
                <a:lnTo>
                  <a:pt x="265488" y="265760"/>
                </a:lnTo>
                <a:lnTo>
                  <a:pt x="262926" y="252422"/>
                </a:lnTo>
                <a:lnTo>
                  <a:pt x="260184" y="240591"/>
                </a:lnTo>
                <a:lnTo>
                  <a:pt x="248550" y="203895"/>
                </a:lnTo>
                <a:lnTo>
                  <a:pt x="232364" y="168250"/>
                </a:lnTo>
                <a:lnTo>
                  <a:pt x="212496" y="135384"/>
                </a:lnTo>
                <a:lnTo>
                  <a:pt x="189001" y="105102"/>
                </a:lnTo>
                <a:lnTo>
                  <a:pt x="160014" y="76574"/>
                </a:lnTo>
                <a:lnTo>
                  <a:pt x="128479" y="52236"/>
                </a:lnTo>
                <a:lnTo>
                  <a:pt x="95399" y="32221"/>
                </a:lnTo>
                <a:lnTo>
                  <a:pt x="48973" y="12263"/>
                </a:lnTo>
                <a:lnTo>
                  <a:pt x="12475" y="2344"/>
                </a:lnTo>
                <a:lnTo>
                  <a:pt x="0" y="0"/>
                </a:lnTo>
                <a:close/>
              </a:path>
            </a:pathLst>
          </a:custGeom>
          <a:solidFill>
            <a:srgbClr val="000000"/>
          </a:solidFill>
        </p:spPr>
        <p:txBody>
          <a:bodyPr wrap="square" lIns="0" tIns="0" rIns="0" bIns="0" rtlCol="0"/>
          <a:lstStyle/>
          <a:p>
            <a:endParaRPr/>
          </a:p>
        </p:txBody>
      </p:sp>
      <p:sp>
        <p:nvSpPr>
          <p:cNvPr id="25" name="object 25"/>
          <p:cNvSpPr/>
          <p:nvPr/>
        </p:nvSpPr>
        <p:spPr>
          <a:xfrm>
            <a:off x="899246" y="1585937"/>
            <a:ext cx="266700" cy="264795"/>
          </a:xfrm>
          <a:custGeom>
            <a:avLst/>
            <a:gdLst/>
            <a:ahLst/>
            <a:cxnLst/>
            <a:rect l="l" t="t" r="r" b="b"/>
            <a:pathLst>
              <a:path w="266700" h="264794">
                <a:moveTo>
                  <a:pt x="266639" y="0"/>
                </a:moveTo>
                <a:lnTo>
                  <a:pt x="229001" y="8621"/>
                </a:lnTo>
                <a:lnTo>
                  <a:pt x="192727" y="21491"/>
                </a:lnTo>
                <a:lnTo>
                  <a:pt x="158214" y="38512"/>
                </a:lnTo>
                <a:lnTo>
                  <a:pt x="125859" y="59583"/>
                </a:lnTo>
                <a:lnTo>
                  <a:pt x="94383" y="86669"/>
                </a:lnTo>
                <a:lnTo>
                  <a:pt x="68736" y="115024"/>
                </a:lnTo>
                <a:lnTo>
                  <a:pt x="45729" y="147150"/>
                </a:lnTo>
                <a:lnTo>
                  <a:pt x="26929" y="180833"/>
                </a:lnTo>
                <a:lnTo>
                  <a:pt x="8584" y="227832"/>
                </a:lnTo>
                <a:lnTo>
                  <a:pt x="0" y="264397"/>
                </a:lnTo>
                <a:lnTo>
                  <a:pt x="42787" y="251516"/>
                </a:lnTo>
                <a:lnTo>
                  <a:pt x="63743" y="244847"/>
                </a:lnTo>
                <a:lnTo>
                  <a:pt x="67531" y="232716"/>
                </a:lnTo>
                <a:lnTo>
                  <a:pt x="71905" y="220776"/>
                </a:lnTo>
                <a:lnTo>
                  <a:pt x="88443" y="186314"/>
                </a:lnTo>
                <a:lnTo>
                  <a:pt x="109886" y="154325"/>
                </a:lnTo>
                <a:lnTo>
                  <a:pt x="135934" y="125547"/>
                </a:lnTo>
                <a:lnTo>
                  <a:pt x="175765" y="93897"/>
                </a:lnTo>
                <a:lnTo>
                  <a:pt x="209226" y="75618"/>
                </a:lnTo>
                <a:lnTo>
                  <a:pt x="244807" y="62455"/>
                </a:lnTo>
                <a:lnTo>
                  <a:pt x="253303" y="42872"/>
                </a:lnTo>
                <a:lnTo>
                  <a:pt x="266639" y="0"/>
                </a:lnTo>
                <a:close/>
              </a:path>
            </a:pathLst>
          </a:custGeom>
          <a:solidFill>
            <a:srgbClr val="000000"/>
          </a:solidFill>
        </p:spPr>
        <p:txBody>
          <a:bodyPr wrap="square" lIns="0" tIns="0" rIns="0" bIns="0" rtlCol="0"/>
          <a:lstStyle/>
          <a:p>
            <a:endParaRPr/>
          </a:p>
        </p:txBody>
      </p:sp>
      <p:sp>
        <p:nvSpPr>
          <p:cNvPr id="26" name="object 26"/>
          <p:cNvSpPr/>
          <p:nvPr/>
        </p:nvSpPr>
        <p:spPr>
          <a:xfrm>
            <a:off x="900121" y="1958448"/>
            <a:ext cx="266065" cy="266065"/>
          </a:xfrm>
          <a:custGeom>
            <a:avLst/>
            <a:gdLst/>
            <a:ahLst/>
            <a:cxnLst/>
            <a:rect l="l" t="t" r="r" b="b"/>
            <a:pathLst>
              <a:path w="266065" h="266064">
                <a:moveTo>
                  <a:pt x="0" y="0"/>
                </a:moveTo>
                <a:lnTo>
                  <a:pt x="8697" y="38026"/>
                </a:lnTo>
                <a:lnTo>
                  <a:pt x="21765" y="74453"/>
                </a:lnTo>
                <a:lnTo>
                  <a:pt x="39314" y="109396"/>
                </a:lnTo>
                <a:lnTo>
                  <a:pt x="68145" y="151019"/>
                </a:lnTo>
                <a:lnTo>
                  <a:pt x="95345" y="180159"/>
                </a:lnTo>
                <a:lnTo>
                  <a:pt x="126437" y="205926"/>
                </a:lnTo>
                <a:lnTo>
                  <a:pt x="159189" y="227375"/>
                </a:lnTo>
                <a:lnTo>
                  <a:pt x="193413" y="244504"/>
                </a:lnTo>
                <a:lnTo>
                  <a:pt x="241014" y="260612"/>
                </a:lnTo>
                <a:lnTo>
                  <a:pt x="265534" y="265779"/>
                </a:lnTo>
                <a:lnTo>
                  <a:pt x="251476" y="222946"/>
                </a:lnTo>
                <a:lnTo>
                  <a:pt x="245760" y="202939"/>
                </a:lnTo>
                <a:lnTo>
                  <a:pt x="209964" y="189824"/>
                </a:lnTo>
                <a:lnTo>
                  <a:pt x="176267" y="171614"/>
                </a:lnTo>
                <a:lnTo>
                  <a:pt x="144760" y="148243"/>
                </a:lnTo>
                <a:lnTo>
                  <a:pt x="108329" y="108887"/>
                </a:lnTo>
                <a:lnTo>
                  <a:pt x="86239" y="75390"/>
                </a:lnTo>
                <a:lnTo>
                  <a:pt x="66547" y="31805"/>
                </a:lnTo>
                <a:lnTo>
                  <a:pt x="63108" y="20850"/>
                </a:lnTo>
                <a:lnTo>
                  <a:pt x="42865" y="13349"/>
                </a:lnTo>
                <a:lnTo>
                  <a:pt x="0" y="0"/>
                </a:lnTo>
                <a:close/>
              </a:path>
            </a:pathLst>
          </a:custGeom>
          <a:solidFill>
            <a:srgbClr val="000000"/>
          </a:solidFill>
        </p:spPr>
        <p:txBody>
          <a:bodyPr wrap="square" lIns="0" tIns="0" rIns="0" bIns="0" rtlCol="0"/>
          <a:lstStyle/>
          <a:p>
            <a:endParaRPr/>
          </a:p>
        </p:txBody>
      </p:sp>
      <p:sp>
        <p:nvSpPr>
          <p:cNvPr id="27" name="object 27"/>
          <p:cNvSpPr txBox="1"/>
          <p:nvPr/>
        </p:nvSpPr>
        <p:spPr>
          <a:xfrm>
            <a:off x="1755394" y="1546478"/>
            <a:ext cx="8843010" cy="4803775"/>
          </a:xfrm>
          <a:prstGeom prst="rect">
            <a:avLst/>
          </a:prstGeom>
        </p:spPr>
        <p:txBody>
          <a:bodyPr vert="horz" wrap="square" lIns="0" tIns="0" rIns="0" bIns="0" rtlCol="0">
            <a:spAutoFit/>
          </a:bodyPr>
          <a:lstStyle/>
          <a:p>
            <a:pPr marL="12700" marR="791845">
              <a:lnSpc>
                <a:spcPct val="100000"/>
              </a:lnSpc>
            </a:pPr>
            <a:r>
              <a:rPr sz="2800" b="1" dirty="0">
                <a:latin typeface="Calibri"/>
                <a:cs typeface="Calibri"/>
              </a:rPr>
              <a:t>In</a:t>
            </a:r>
            <a:r>
              <a:rPr sz="2800" b="1" spc="5" dirty="0">
                <a:latin typeface="Calibri"/>
                <a:cs typeface="Calibri"/>
              </a:rPr>
              <a:t>d</a:t>
            </a:r>
            <a:r>
              <a:rPr sz="2800" b="1" dirty="0">
                <a:latin typeface="Calibri"/>
                <a:cs typeface="Calibri"/>
              </a:rPr>
              <a:t>i</a:t>
            </a:r>
            <a:r>
              <a:rPr sz="2800" b="1" spc="-20" dirty="0">
                <a:latin typeface="Calibri"/>
                <a:cs typeface="Calibri"/>
              </a:rPr>
              <a:t>ka</a:t>
            </a:r>
            <a:r>
              <a:rPr sz="2800" b="1" spc="-15" dirty="0">
                <a:latin typeface="Calibri"/>
                <a:cs typeface="Calibri"/>
              </a:rPr>
              <a:t>t</a:t>
            </a:r>
            <a:r>
              <a:rPr sz="2800" b="1" dirty="0">
                <a:latin typeface="Calibri"/>
                <a:cs typeface="Calibri"/>
              </a:rPr>
              <a:t>or</a:t>
            </a:r>
            <a:r>
              <a:rPr sz="2800" b="1" spc="-55" dirty="0">
                <a:latin typeface="Calibri"/>
                <a:cs typeface="Calibri"/>
              </a:rPr>
              <a:t> </a:t>
            </a:r>
            <a:r>
              <a:rPr sz="2800" b="1" dirty="0">
                <a:latin typeface="Calibri"/>
                <a:cs typeface="Calibri"/>
              </a:rPr>
              <a:t>pe</a:t>
            </a:r>
            <a:r>
              <a:rPr sz="2800" b="1" spc="5" dirty="0">
                <a:latin typeface="Calibri"/>
                <a:cs typeface="Calibri"/>
              </a:rPr>
              <a:t>n</a:t>
            </a:r>
            <a:r>
              <a:rPr sz="2800" b="1" dirty="0">
                <a:latin typeface="Calibri"/>
                <a:cs typeface="Calibri"/>
              </a:rPr>
              <a:t>i</a:t>
            </a:r>
            <a:r>
              <a:rPr sz="2800" b="1" spc="5" dirty="0">
                <a:latin typeface="Calibri"/>
                <a:cs typeface="Calibri"/>
              </a:rPr>
              <a:t>l</a:t>
            </a:r>
            <a:r>
              <a:rPr sz="2800" b="1" dirty="0">
                <a:latin typeface="Calibri"/>
                <a:cs typeface="Calibri"/>
              </a:rPr>
              <a:t>a</a:t>
            </a:r>
            <a:r>
              <a:rPr sz="2800" b="1" spc="5" dirty="0">
                <a:latin typeface="Calibri"/>
                <a:cs typeface="Calibri"/>
              </a:rPr>
              <a:t>i</a:t>
            </a:r>
            <a:r>
              <a:rPr sz="2800" b="1" dirty="0">
                <a:latin typeface="Calibri"/>
                <a:cs typeface="Calibri"/>
              </a:rPr>
              <a:t>an</a:t>
            </a:r>
            <a:r>
              <a:rPr sz="2800" b="1" spc="-65" dirty="0">
                <a:latin typeface="Calibri"/>
                <a:cs typeface="Calibri"/>
              </a:rPr>
              <a:t> </a:t>
            </a:r>
            <a:r>
              <a:rPr sz="2800" dirty="0">
                <a:latin typeface="Calibri"/>
                <a:cs typeface="Calibri"/>
              </a:rPr>
              <a:t>a</a:t>
            </a:r>
            <a:r>
              <a:rPr sz="2800" spc="-15" dirty="0">
                <a:latin typeface="Calibri"/>
                <a:cs typeface="Calibri"/>
              </a:rPr>
              <a:t>d</a:t>
            </a:r>
            <a:r>
              <a:rPr sz="2800" dirty="0">
                <a:latin typeface="Calibri"/>
                <a:cs typeface="Calibri"/>
              </a:rPr>
              <a:t>alah</a:t>
            </a:r>
            <a:r>
              <a:rPr sz="2800" spc="-20" dirty="0">
                <a:latin typeface="Calibri"/>
                <a:cs typeface="Calibri"/>
              </a:rPr>
              <a:t> </a:t>
            </a:r>
            <a:r>
              <a:rPr sz="2800" spc="-15" dirty="0">
                <a:latin typeface="Calibri"/>
                <a:cs typeface="Calibri"/>
              </a:rPr>
              <a:t>p</a:t>
            </a:r>
            <a:r>
              <a:rPr sz="2800" dirty="0">
                <a:latin typeface="Calibri"/>
                <a:cs typeface="Calibri"/>
              </a:rPr>
              <a:t>er</a:t>
            </a:r>
            <a:r>
              <a:rPr sz="2800" spc="-65" dirty="0">
                <a:latin typeface="Calibri"/>
                <a:cs typeface="Calibri"/>
              </a:rPr>
              <a:t>n</a:t>
            </a:r>
            <a:r>
              <a:rPr sz="2800" spc="-50" dirty="0">
                <a:latin typeface="Calibri"/>
                <a:cs typeface="Calibri"/>
              </a:rPr>
              <a:t>y</a:t>
            </a:r>
            <a:r>
              <a:rPr sz="2800" spc="-30" dirty="0">
                <a:latin typeface="Calibri"/>
                <a:cs typeface="Calibri"/>
              </a:rPr>
              <a:t>at</a:t>
            </a:r>
            <a:r>
              <a:rPr sz="2800" dirty="0">
                <a:latin typeface="Calibri"/>
                <a:cs typeface="Calibri"/>
              </a:rPr>
              <a:t>aan</a:t>
            </a:r>
            <a:r>
              <a:rPr sz="2800" spc="-20" dirty="0">
                <a:latin typeface="Calibri"/>
                <a:cs typeface="Calibri"/>
              </a:rPr>
              <a:t> </a:t>
            </a:r>
            <a:r>
              <a:rPr sz="2800" spc="-5" dirty="0">
                <a:latin typeface="Calibri"/>
                <a:cs typeface="Calibri"/>
              </a:rPr>
              <a:t>sp</a:t>
            </a:r>
            <a:r>
              <a:rPr sz="2800" spc="-15" dirty="0">
                <a:latin typeface="Calibri"/>
                <a:cs typeface="Calibri"/>
              </a:rPr>
              <a:t>e</a:t>
            </a:r>
            <a:r>
              <a:rPr sz="2800" spc="-5" dirty="0">
                <a:latin typeface="Calibri"/>
                <a:cs typeface="Calibri"/>
              </a:rPr>
              <a:t>si</a:t>
            </a:r>
            <a:r>
              <a:rPr sz="2800" spc="15" dirty="0">
                <a:latin typeface="Calibri"/>
                <a:cs typeface="Calibri"/>
              </a:rPr>
              <a:t>f</a:t>
            </a:r>
            <a:r>
              <a:rPr sz="2800" dirty="0">
                <a:latin typeface="Calibri"/>
                <a:cs typeface="Calibri"/>
              </a:rPr>
              <a:t>ik</a:t>
            </a:r>
            <a:r>
              <a:rPr sz="2800" spc="-30" dirty="0">
                <a:latin typeface="Calibri"/>
                <a:cs typeface="Calibri"/>
              </a:rPr>
              <a:t> </a:t>
            </a:r>
            <a:r>
              <a:rPr sz="2800" spc="-15" dirty="0">
                <a:latin typeface="Calibri"/>
                <a:cs typeface="Calibri"/>
              </a:rPr>
              <a:t>d</a:t>
            </a:r>
            <a:r>
              <a:rPr sz="2800" dirty="0">
                <a:latin typeface="Calibri"/>
                <a:cs typeface="Calibri"/>
              </a:rPr>
              <a:t>an </a:t>
            </a:r>
            <a:r>
              <a:rPr sz="2800" spc="-30" dirty="0">
                <a:latin typeface="Calibri"/>
                <a:cs typeface="Calibri"/>
              </a:rPr>
              <a:t>t</a:t>
            </a:r>
            <a:r>
              <a:rPr sz="2800" dirty="0">
                <a:latin typeface="Calibri"/>
                <a:cs typeface="Calibri"/>
              </a:rPr>
              <a:t>er</a:t>
            </a:r>
            <a:r>
              <a:rPr sz="2800" spc="-10" dirty="0">
                <a:latin typeface="Calibri"/>
                <a:cs typeface="Calibri"/>
              </a:rPr>
              <a:t>u</a:t>
            </a:r>
            <a:r>
              <a:rPr sz="2800" spc="-30" dirty="0">
                <a:latin typeface="Calibri"/>
                <a:cs typeface="Calibri"/>
              </a:rPr>
              <a:t>k</a:t>
            </a:r>
            <a:r>
              <a:rPr sz="2800" spc="-10" dirty="0">
                <a:latin typeface="Calibri"/>
                <a:cs typeface="Calibri"/>
              </a:rPr>
              <a:t>u</a:t>
            </a:r>
            <a:r>
              <a:rPr sz="2800" dirty="0">
                <a:latin typeface="Calibri"/>
                <a:cs typeface="Calibri"/>
              </a:rPr>
              <a:t>r</a:t>
            </a:r>
            <a:r>
              <a:rPr sz="2800" spc="-20" dirty="0">
                <a:latin typeface="Calibri"/>
                <a:cs typeface="Calibri"/>
              </a:rPr>
              <a:t> </a:t>
            </a:r>
            <a:r>
              <a:rPr sz="2800" spc="-50" dirty="0">
                <a:latin typeface="Calibri"/>
                <a:cs typeface="Calibri"/>
              </a:rPr>
              <a:t>y</a:t>
            </a:r>
            <a:r>
              <a:rPr sz="2800" dirty="0">
                <a:latin typeface="Calibri"/>
                <a:cs typeface="Calibri"/>
              </a:rPr>
              <a:t>a</a:t>
            </a:r>
            <a:r>
              <a:rPr sz="2800" spc="-10" dirty="0">
                <a:latin typeface="Calibri"/>
                <a:cs typeface="Calibri"/>
              </a:rPr>
              <a:t>n</a:t>
            </a:r>
            <a:r>
              <a:rPr sz="2800" dirty="0">
                <a:latin typeface="Calibri"/>
                <a:cs typeface="Calibri"/>
              </a:rPr>
              <a:t>g</a:t>
            </a:r>
            <a:r>
              <a:rPr sz="2800" spc="-20" dirty="0">
                <a:latin typeface="Calibri"/>
                <a:cs typeface="Calibri"/>
              </a:rPr>
              <a:t> </a:t>
            </a:r>
            <a:r>
              <a:rPr sz="2800" spc="-15" dirty="0">
                <a:latin typeface="Calibri"/>
                <a:cs typeface="Calibri"/>
              </a:rPr>
              <a:t>m</a:t>
            </a:r>
            <a:r>
              <a:rPr sz="2800" dirty="0">
                <a:latin typeface="Calibri"/>
                <a:cs typeface="Calibri"/>
              </a:rPr>
              <a:t>e</a:t>
            </a:r>
            <a:r>
              <a:rPr sz="2800" spc="-25" dirty="0">
                <a:latin typeface="Calibri"/>
                <a:cs typeface="Calibri"/>
              </a:rPr>
              <a:t>n</a:t>
            </a:r>
            <a:r>
              <a:rPr sz="2800" dirty="0">
                <a:latin typeface="Calibri"/>
                <a:cs typeface="Calibri"/>
              </a:rPr>
              <a:t>gi</a:t>
            </a:r>
            <a:r>
              <a:rPr sz="2800" spc="-15" dirty="0">
                <a:latin typeface="Calibri"/>
                <a:cs typeface="Calibri"/>
              </a:rPr>
              <a:t>d</a:t>
            </a:r>
            <a:r>
              <a:rPr sz="2800" dirty="0">
                <a:latin typeface="Calibri"/>
                <a:cs typeface="Calibri"/>
              </a:rPr>
              <a:t>e</a:t>
            </a:r>
            <a:r>
              <a:rPr sz="2800" spc="-45" dirty="0">
                <a:latin typeface="Calibri"/>
                <a:cs typeface="Calibri"/>
              </a:rPr>
              <a:t>n</a:t>
            </a:r>
            <a:r>
              <a:rPr sz="2800" dirty="0">
                <a:latin typeface="Calibri"/>
                <a:cs typeface="Calibri"/>
              </a:rPr>
              <a:t>tifi</a:t>
            </a:r>
            <a:r>
              <a:rPr sz="2800" spc="-50" dirty="0">
                <a:latin typeface="Calibri"/>
                <a:cs typeface="Calibri"/>
              </a:rPr>
              <a:t>k</a:t>
            </a:r>
            <a:r>
              <a:rPr sz="2800" dirty="0">
                <a:latin typeface="Calibri"/>
                <a:cs typeface="Calibri"/>
              </a:rPr>
              <a:t>asi</a:t>
            </a:r>
            <a:r>
              <a:rPr sz="2800" spc="-25" dirty="0">
                <a:latin typeface="Calibri"/>
                <a:cs typeface="Calibri"/>
              </a:rPr>
              <a:t> </a:t>
            </a:r>
            <a:r>
              <a:rPr sz="2800" spc="-15" dirty="0">
                <a:latin typeface="Calibri"/>
                <a:cs typeface="Calibri"/>
              </a:rPr>
              <a:t>p</a:t>
            </a:r>
            <a:r>
              <a:rPr sz="2800" dirty="0">
                <a:latin typeface="Calibri"/>
                <a:cs typeface="Calibri"/>
              </a:rPr>
              <a:t>e</a:t>
            </a:r>
            <a:r>
              <a:rPr sz="2800" spc="-25" dirty="0">
                <a:latin typeface="Calibri"/>
                <a:cs typeface="Calibri"/>
              </a:rPr>
              <a:t>n</a:t>
            </a:r>
            <a:r>
              <a:rPr sz="2800" spc="-40" dirty="0">
                <a:latin typeface="Calibri"/>
                <a:cs typeface="Calibri"/>
              </a:rPr>
              <a:t>c</a:t>
            </a:r>
            <a:r>
              <a:rPr sz="2800" dirty="0">
                <a:latin typeface="Calibri"/>
                <a:cs typeface="Calibri"/>
              </a:rPr>
              <a:t>a</a:t>
            </a:r>
            <a:r>
              <a:rPr sz="2800" spc="-20" dirty="0">
                <a:latin typeface="Calibri"/>
                <a:cs typeface="Calibri"/>
              </a:rPr>
              <a:t>p</a:t>
            </a:r>
            <a:r>
              <a:rPr sz="2800" dirty="0">
                <a:latin typeface="Calibri"/>
                <a:cs typeface="Calibri"/>
              </a:rPr>
              <a:t>aian</a:t>
            </a:r>
            <a:r>
              <a:rPr sz="2800" spc="25" dirty="0">
                <a:latin typeface="Calibri"/>
                <a:cs typeface="Calibri"/>
              </a:rPr>
              <a:t> </a:t>
            </a:r>
            <a:r>
              <a:rPr sz="2800" spc="-105" dirty="0">
                <a:latin typeface="Calibri"/>
                <a:cs typeface="Calibri"/>
              </a:rPr>
              <a:t>k</a:t>
            </a:r>
            <a:r>
              <a:rPr sz="2800" dirty="0">
                <a:latin typeface="Calibri"/>
                <a:cs typeface="Calibri"/>
              </a:rPr>
              <a:t>e</a:t>
            </a:r>
            <a:r>
              <a:rPr sz="2800" spc="-20" dirty="0">
                <a:latin typeface="Calibri"/>
                <a:cs typeface="Calibri"/>
              </a:rPr>
              <a:t>m</a:t>
            </a:r>
            <a:r>
              <a:rPr sz="2800" dirty="0">
                <a:latin typeface="Calibri"/>
                <a:cs typeface="Calibri"/>
              </a:rPr>
              <a:t>a</a:t>
            </a:r>
            <a:r>
              <a:rPr sz="2800" spc="-15" dirty="0">
                <a:latin typeface="Calibri"/>
                <a:cs typeface="Calibri"/>
              </a:rPr>
              <a:t>m</a:t>
            </a:r>
            <a:r>
              <a:rPr sz="2800" spc="-10" dirty="0">
                <a:latin typeface="Calibri"/>
                <a:cs typeface="Calibri"/>
              </a:rPr>
              <a:t>pu</a:t>
            </a:r>
            <a:r>
              <a:rPr sz="2800" dirty="0">
                <a:latin typeface="Calibri"/>
                <a:cs typeface="Calibri"/>
              </a:rPr>
              <a:t>an </a:t>
            </a:r>
            <a:r>
              <a:rPr sz="2800" spc="-25" dirty="0">
                <a:latin typeface="Calibri"/>
                <a:cs typeface="Calibri"/>
              </a:rPr>
              <a:t>a</a:t>
            </a:r>
            <a:r>
              <a:rPr sz="2800" spc="-30" dirty="0">
                <a:latin typeface="Calibri"/>
                <a:cs typeface="Calibri"/>
              </a:rPr>
              <a:t>t</a:t>
            </a:r>
            <a:r>
              <a:rPr sz="2800" dirty="0">
                <a:latin typeface="Calibri"/>
                <a:cs typeface="Calibri"/>
              </a:rPr>
              <a:t>au</a:t>
            </a:r>
            <a:r>
              <a:rPr sz="2800" spc="-25" dirty="0">
                <a:latin typeface="Calibri"/>
                <a:cs typeface="Calibri"/>
              </a:rPr>
              <a:t> </a:t>
            </a:r>
            <a:r>
              <a:rPr sz="2800" dirty="0">
                <a:latin typeface="Calibri"/>
                <a:cs typeface="Calibri"/>
              </a:rPr>
              <a:t>ki</a:t>
            </a:r>
            <a:r>
              <a:rPr sz="2800" spc="-15" dirty="0">
                <a:latin typeface="Calibri"/>
                <a:cs typeface="Calibri"/>
              </a:rPr>
              <a:t>n</a:t>
            </a:r>
            <a:r>
              <a:rPr sz="2800" dirty="0">
                <a:latin typeface="Calibri"/>
                <a:cs typeface="Calibri"/>
              </a:rPr>
              <a:t>erja</a:t>
            </a:r>
            <a:r>
              <a:rPr sz="2800" spc="-15" dirty="0">
                <a:latin typeface="Calibri"/>
                <a:cs typeface="Calibri"/>
              </a:rPr>
              <a:t> h</a:t>
            </a:r>
            <a:r>
              <a:rPr sz="2800" dirty="0">
                <a:latin typeface="Calibri"/>
                <a:cs typeface="Calibri"/>
              </a:rPr>
              <a:t>asil</a:t>
            </a:r>
            <a:r>
              <a:rPr sz="2800" spc="5" dirty="0">
                <a:latin typeface="Calibri"/>
                <a:cs typeface="Calibri"/>
              </a:rPr>
              <a:t> </a:t>
            </a:r>
            <a:r>
              <a:rPr sz="2800" spc="-15" dirty="0">
                <a:latin typeface="Calibri"/>
                <a:cs typeface="Calibri"/>
              </a:rPr>
              <a:t>b</a:t>
            </a:r>
            <a:r>
              <a:rPr sz="2800" dirty="0">
                <a:latin typeface="Calibri"/>
                <a:cs typeface="Calibri"/>
              </a:rPr>
              <a:t>elajar</a:t>
            </a:r>
            <a:r>
              <a:rPr sz="2800" spc="-40" dirty="0">
                <a:latin typeface="Calibri"/>
                <a:cs typeface="Calibri"/>
              </a:rPr>
              <a:t> </a:t>
            </a:r>
            <a:r>
              <a:rPr sz="2800" spc="-10" dirty="0">
                <a:latin typeface="Calibri"/>
                <a:cs typeface="Calibri"/>
              </a:rPr>
              <a:t>m</a:t>
            </a:r>
            <a:r>
              <a:rPr sz="2800" dirty="0">
                <a:latin typeface="Calibri"/>
                <a:cs typeface="Calibri"/>
              </a:rPr>
              <a:t>ahasi</a:t>
            </a:r>
            <a:r>
              <a:rPr sz="2800" spc="-15" dirty="0">
                <a:latin typeface="Calibri"/>
                <a:cs typeface="Calibri"/>
              </a:rPr>
              <a:t>sw</a:t>
            </a:r>
            <a:r>
              <a:rPr sz="2800" dirty="0">
                <a:latin typeface="Calibri"/>
                <a:cs typeface="Calibri"/>
              </a:rPr>
              <a:t>a</a:t>
            </a:r>
            <a:r>
              <a:rPr sz="2800" spc="-45" dirty="0">
                <a:latin typeface="Calibri"/>
                <a:cs typeface="Calibri"/>
              </a:rPr>
              <a:t> </a:t>
            </a:r>
            <a:r>
              <a:rPr sz="2800" spc="-50" dirty="0">
                <a:latin typeface="Calibri"/>
                <a:cs typeface="Calibri"/>
              </a:rPr>
              <a:t>y</a:t>
            </a:r>
            <a:r>
              <a:rPr sz="2800" dirty="0">
                <a:latin typeface="Calibri"/>
                <a:cs typeface="Calibri"/>
              </a:rPr>
              <a:t>a</a:t>
            </a:r>
            <a:r>
              <a:rPr sz="2800" spc="-15" dirty="0">
                <a:latin typeface="Calibri"/>
                <a:cs typeface="Calibri"/>
              </a:rPr>
              <a:t>n</a:t>
            </a:r>
            <a:r>
              <a:rPr sz="2800" dirty="0">
                <a:latin typeface="Calibri"/>
                <a:cs typeface="Calibri"/>
              </a:rPr>
              <a:t>g</a:t>
            </a:r>
            <a:r>
              <a:rPr sz="2800" spc="10" dirty="0">
                <a:latin typeface="Calibri"/>
                <a:cs typeface="Calibri"/>
              </a:rPr>
              <a:t> </a:t>
            </a:r>
            <a:r>
              <a:rPr sz="2800" spc="-15" dirty="0">
                <a:latin typeface="Calibri"/>
                <a:cs typeface="Calibri"/>
              </a:rPr>
              <a:t>d</a:t>
            </a:r>
            <a:r>
              <a:rPr sz="2800" dirty="0">
                <a:latin typeface="Calibri"/>
                <a:cs typeface="Calibri"/>
              </a:rPr>
              <a:t>iser</a:t>
            </a:r>
            <a:r>
              <a:rPr sz="2800" spc="-25" dirty="0">
                <a:latin typeface="Calibri"/>
                <a:cs typeface="Calibri"/>
              </a:rPr>
              <a:t>t</a:t>
            </a:r>
            <a:r>
              <a:rPr sz="2800" dirty="0">
                <a:latin typeface="Calibri"/>
                <a:cs typeface="Calibri"/>
              </a:rPr>
              <a:t>ai</a:t>
            </a:r>
            <a:r>
              <a:rPr sz="2800" spc="-30" dirty="0">
                <a:latin typeface="Calibri"/>
                <a:cs typeface="Calibri"/>
              </a:rPr>
              <a:t> </a:t>
            </a:r>
            <a:r>
              <a:rPr sz="2800" spc="-15" dirty="0">
                <a:latin typeface="Calibri"/>
                <a:cs typeface="Calibri"/>
              </a:rPr>
              <a:t>bu</a:t>
            </a:r>
            <a:r>
              <a:rPr sz="2800" spc="-30" dirty="0">
                <a:latin typeface="Calibri"/>
                <a:cs typeface="Calibri"/>
              </a:rPr>
              <a:t>k</a:t>
            </a:r>
            <a:r>
              <a:rPr sz="2800" dirty="0">
                <a:latin typeface="Calibri"/>
                <a:cs typeface="Calibri"/>
              </a:rPr>
              <a:t>ti- </a:t>
            </a:r>
            <a:r>
              <a:rPr sz="2800" spc="-5" dirty="0">
                <a:latin typeface="Calibri"/>
                <a:cs typeface="Calibri"/>
              </a:rPr>
              <a:t>b</a:t>
            </a:r>
            <a:r>
              <a:rPr sz="2800" spc="-20" dirty="0">
                <a:latin typeface="Calibri"/>
                <a:cs typeface="Calibri"/>
              </a:rPr>
              <a:t>u</a:t>
            </a:r>
            <a:r>
              <a:rPr sz="2800" spc="-30" dirty="0">
                <a:latin typeface="Calibri"/>
                <a:cs typeface="Calibri"/>
              </a:rPr>
              <a:t>k</a:t>
            </a:r>
            <a:r>
              <a:rPr sz="2800" dirty="0">
                <a:latin typeface="Calibri"/>
                <a:cs typeface="Calibri"/>
              </a:rPr>
              <a:t>t</a:t>
            </a:r>
            <a:r>
              <a:rPr sz="2800" spc="-5" dirty="0">
                <a:latin typeface="Calibri"/>
                <a:cs typeface="Calibri"/>
              </a:rPr>
              <a:t>i</a:t>
            </a:r>
            <a:r>
              <a:rPr sz="2800" dirty="0">
                <a:latin typeface="Calibri"/>
                <a:cs typeface="Calibri"/>
              </a:rPr>
              <a:t>.</a:t>
            </a:r>
            <a:endParaRPr sz="2800">
              <a:latin typeface="Calibri"/>
              <a:cs typeface="Calibri"/>
            </a:endParaRPr>
          </a:p>
          <a:p>
            <a:pPr>
              <a:lnSpc>
                <a:spcPct val="100000"/>
              </a:lnSpc>
              <a:spcBef>
                <a:spcPts val="19"/>
              </a:spcBef>
            </a:pPr>
            <a:endParaRPr sz="3950">
              <a:latin typeface="Times New Roman"/>
              <a:cs typeface="Times New Roman"/>
            </a:endParaRPr>
          </a:p>
          <a:p>
            <a:pPr marL="12700" marR="5080">
              <a:lnSpc>
                <a:spcPct val="100000"/>
              </a:lnSpc>
            </a:pPr>
            <a:r>
              <a:rPr sz="2800" b="1" spc="-25" dirty="0">
                <a:latin typeface="Calibri"/>
                <a:cs typeface="Calibri"/>
              </a:rPr>
              <a:t>K</a:t>
            </a:r>
            <a:r>
              <a:rPr sz="2800" b="1" spc="-15" dirty="0">
                <a:latin typeface="Calibri"/>
                <a:cs typeface="Calibri"/>
              </a:rPr>
              <a:t>r</a:t>
            </a:r>
            <a:r>
              <a:rPr sz="2800" b="1" spc="-25" dirty="0">
                <a:latin typeface="Calibri"/>
                <a:cs typeface="Calibri"/>
              </a:rPr>
              <a:t>e</a:t>
            </a:r>
            <a:r>
              <a:rPr sz="2800" b="1" spc="-15" dirty="0">
                <a:latin typeface="Calibri"/>
                <a:cs typeface="Calibri"/>
              </a:rPr>
              <a:t>t</a:t>
            </a:r>
            <a:r>
              <a:rPr sz="2800" b="1" spc="-5" dirty="0">
                <a:latin typeface="Calibri"/>
                <a:cs typeface="Calibri"/>
              </a:rPr>
              <a:t>e</a:t>
            </a:r>
            <a:r>
              <a:rPr sz="2800" b="1" spc="10" dirty="0">
                <a:latin typeface="Calibri"/>
                <a:cs typeface="Calibri"/>
              </a:rPr>
              <a:t>r</a:t>
            </a:r>
            <a:r>
              <a:rPr sz="2800" b="1" dirty="0">
                <a:latin typeface="Calibri"/>
                <a:cs typeface="Calibri"/>
              </a:rPr>
              <a:t>ia</a:t>
            </a:r>
            <a:r>
              <a:rPr sz="2800" b="1" spc="-55" dirty="0">
                <a:latin typeface="Calibri"/>
                <a:cs typeface="Calibri"/>
              </a:rPr>
              <a:t> P</a:t>
            </a:r>
            <a:r>
              <a:rPr sz="2800" b="1" spc="-5" dirty="0">
                <a:latin typeface="Calibri"/>
                <a:cs typeface="Calibri"/>
              </a:rPr>
              <a:t>e</a:t>
            </a:r>
            <a:r>
              <a:rPr sz="2800" b="1" spc="5" dirty="0">
                <a:latin typeface="Calibri"/>
                <a:cs typeface="Calibri"/>
              </a:rPr>
              <a:t>n</a:t>
            </a:r>
            <a:r>
              <a:rPr sz="2800" b="1" dirty="0">
                <a:latin typeface="Calibri"/>
                <a:cs typeface="Calibri"/>
              </a:rPr>
              <a:t>i</a:t>
            </a:r>
            <a:r>
              <a:rPr sz="2800" b="1" spc="10" dirty="0">
                <a:latin typeface="Calibri"/>
                <a:cs typeface="Calibri"/>
              </a:rPr>
              <a:t>l</a:t>
            </a:r>
            <a:r>
              <a:rPr sz="2800" b="1" dirty="0">
                <a:latin typeface="Calibri"/>
                <a:cs typeface="Calibri"/>
              </a:rPr>
              <a:t>a</a:t>
            </a:r>
            <a:r>
              <a:rPr sz="2800" b="1" spc="10" dirty="0">
                <a:latin typeface="Calibri"/>
                <a:cs typeface="Calibri"/>
              </a:rPr>
              <a:t>i</a:t>
            </a:r>
            <a:r>
              <a:rPr sz="2800" b="1" dirty="0">
                <a:latin typeface="Calibri"/>
                <a:cs typeface="Calibri"/>
              </a:rPr>
              <a:t>an</a:t>
            </a:r>
            <a:r>
              <a:rPr sz="2800" b="1" spc="-55" dirty="0">
                <a:latin typeface="Calibri"/>
                <a:cs typeface="Calibri"/>
              </a:rPr>
              <a:t> </a:t>
            </a:r>
            <a:r>
              <a:rPr sz="2800" dirty="0">
                <a:latin typeface="Calibri"/>
                <a:cs typeface="Calibri"/>
              </a:rPr>
              <a:t>a</a:t>
            </a:r>
            <a:r>
              <a:rPr sz="2800" spc="-20" dirty="0">
                <a:latin typeface="Calibri"/>
                <a:cs typeface="Calibri"/>
              </a:rPr>
              <a:t>d</a:t>
            </a:r>
            <a:r>
              <a:rPr sz="2800" dirty="0">
                <a:latin typeface="Calibri"/>
                <a:cs typeface="Calibri"/>
              </a:rPr>
              <a:t>alah</a:t>
            </a:r>
            <a:r>
              <a:rPr sz="2800" spc="-25" dirty="0">
                <a:latin typeface="Calibri"/>
                <a:cs typeface="Calibri"/>
              </a:rPr>
              <a:t> </a:t>
            </a:r>
            <a:r>
              <a:rPr sz="2800" spc="-15" dirty="0">
                <a:latin typeface="Calibri"/>
                <a:cs typeface="Calibri"/>
              </a:rPr>
              <a:t>p</a:t>
            </a:r>
            <a:r>
              <a:rPr sz="2800" spc="-30" dirty="0">
                <a:latin typeface="Calibri"/>
                <a:cs typeface="Calibri"/>
              </a:rPr>
              <a:t>at</a:t>
            </a:r>
            <a:r>
              <a:rPr sz="2800" spc="-5" dirty="0">
                <a:latin typeface="Calibri"/>
                <a:cs typeface="Calibri"/>
              </a:rPr>
              <a:t>o</a:t>
            </a:r>
            <a:r>
              <a:rPr sz="2800" spc="-50" dirty="0">
                <a:latin typeface="Calibri"/>
                <a:cs typeface="Calibri"/>
              </a:rPr>
              <a:t>k</a:t>
            </a:r>
            <a:r>
              <a:rPr sz="2800" dirty="0">
                <a:latin typeface="Calibri"/>
                <a:cs typeface="Calibri"/>
              </a:rPr>
              <a:t>an </a:t>
            </a:r>
            <a:r>
              <a:rPr sz="2800" spc="-50" dirty="0">
                <a:latin typeface="Calibri"/>
                <a:cs typeface="Calibri"/>
              </a:rPr>
              <a:t>y</a:t>
            </a:r>
            <a:r>
              <a:rPr sz="2800" dirty="0">
                <a:latin typeface="Calibri"/>
                <a:cs typeface="Calibri"/>
              </a:rPr>
              <a:t>a</a:t>
            </a:r>
            <a:r>
              <a:rPr sz="2800" spc="-20" dirty="0">
                <a:latin typeface="Calibri"/>
                <a:cs typeface="Calibri"/>
              </a:rPr>
              <a:t>n</a:t>
            </a:r>
            <a:r>
              <a:rPr sz="2800" dirty="0">
                <a:latin typeface="Calibri"/>
                <a:cs typeface="Calibri"/>
              </a:rPr>
              <a:t>g</a:t>
            </a:r>
            <a:r>
              <a:rPr sz="2800" spc="-15" dirty="0">
                <a:latin typeface="Calibri"/>
                <a:cs typeface="Calibri"/>
              </a:rPr>
              <a:t> d</a:t>
            </a:r>
            <a:r>
              <a:rPr sz="2800" dirty="0">
                <a:latin typeface="Calibri"/>
                <a:cs typeface="Calibri"/>
              </a:rPr>
              <a:t>ig</a:t>
            </a:r>
            <a:r>
              <a:rPr sz="2800" spc="-20" dirty="0">
                <a:latin typeface="Calibri"/>
                <a:cs typeface="Calibri"/>
              </a:rPr>
              <a:t>u</a:t>
            </a:r>
            <a:r>
              <a:rPr sz="2800" spc="-15" dirty="0">
                <a:latin typeface="Calibri"/>
                <a:cs typeface="Calibri"/>
              </a:rPr>
              <a:t>n</a:t>
            </a:r>
            <a:r>
              <a:rPr sz="2800" dirty="0">
                <a:latin typeface="Calibri"/>
                <a:cs typeface="Calibri"/>
              </a:rPr>
              <a:t>a</a:t>
            </a:r>
            <a:r>
              <a:rPr sz="2800" spc="-55" dirty="0">
                <a:latin typeface="Calibri"/>
                <a:cs typeface="Calibri"/>
              </a:rPr>
              <a:t>k</a:t>
            </a:r>
            <a:r>
              <a:rPr sz="2800" dirty="0">
                <a:latin typeface="Calibri"/>
                <a:cs typeface="Calibri"/>
              </a:rPr>
              <a:t>an </a:t>
            </a:r>
            <a:r>
              <a:rPr sz="2800" spc="-5" dirty="0">
                <a:latin typeface="Calibri"/>
                <a:cs typeface="Calibri"/>
              </a:rPr>
              <a:t>se</a:t>
            </a:r>
            <a:r>
              <a:rPr sz="2800" spc="-10" dirty="0">
                <a:latin typeface="Calibri"/>
                <a:cs typeface="Calibri"/>
              </a:rPr>
              <a:t>b</a:t>
            </a:r>
            <a:r>
              <a:rPr sz="2800" dirty="0">
                <a:latin typeface="Calibri"/>
                <a:cs typeface="Calibri"/>
              </a:rPr>
              <a:t>a</a:t>
            </a:r>
            <a:r>
              <a:rPr sz="2800" spc="-50" dirty="0">
                <a:latin typeface="Calibri"/>
                <a:cs typeface="Calibri"/>
              </a:rPr>
              <a:t>g</a:t>
            </a:r>
            <a:r>
              <a:rPr sz="2800" dirty="0">
                <a:latin typeface="Calibri"/>
                <a:cs typeface="Calibri"/>
              </a:rPr>
              <a:t>ai </a:t>
            </a:r>
            <a:r>
              <a:rPr sz="2800" spc="-5" dirty="0">
                <a:latin typeface="Calibri"/>
                <a:cs typeface="Calibri"/>
              </a:rPr>
              <a:t>u</a:t>
            </a:r>
            <a:r>
              <a:rPr sz="2800" spc="-35" dirty="0">
                <a:latin typeface="Calibri"/>
                <a:cs typeface="Calibri"/>
              </a:rPr>
              <a:t>k</a:t>
            </a:r>
            <a:r>
              <a:rPr sz="2800" spc="-5" dirty="0">
                <a:latin typeface="Calibri"/>
                <a:cs typeface="Calibri"/>
              </a:rPr>
              <a:t>u</a:t>
            </a:r>
            <a:r>
              <a:rPr sz="2800" spc="-50" dirty="0">
                <a:latin typeface="Calibri"/>
                <a:cs typeface="Calibri"/>
              </a:rPr>
              <a:t>r</a:t>
            </a:r>
            <a:r>
              <a:rPr sz="2800" dirty="0">
                <a:latin typeface="Calibri"/>
                <a:cs typeface="Calibri"/>
              </a:rPr>
              <a:t>an</a:t>
            </a:r>
            <a:r>
              <a:rPr sz="2800" spc="-5" dirty="0">
                <a:latin typeface="Calibri"/>
                <a:cs typeface="Calibri"/>
              </a:rPr>
              <a:t> </a:t>
            </a:r>
            <a:r>
              <a:rPr sz="2800" spc="-30" dirty="0">
                <a:latin typeface="Calibri"/>
                <a:cs typeface="Calibri"/>
              </a:rPr>
              <a:t>at</a:t>
            </a:r>
            <a:r>
              <a:rPr sz="2800" dirty="0">
                <a:latin typeface="Calibri"/>
                <a:cs typeface="Calibri"/>
              </a:rPr>
              <a:t>au</a:t>
            </a:r>
            <a:r>
              <a:rPr sz="2800" spc="-20" dirty="0">
                <a:latin typeface="Calibri"/>
                <a:cs typeface="Calibri"/>
              </a:rPr>
              <a:t> </a:t>
            </a:r>
            <a:r>
              <a:rPr sz="2800" spc="-30" dirty="0">
                <a:latin typeface="Calibri"/>
                <a:cs typeface="Calibri"/>
              </a:rPr>
              <a:t>t</a:t>
            </a:r>
            <a:r>
              <a:rPr sz="2800" spc="-5" dirty="0">
                <a:latin typeface="Calibri"/>
                <a:cs typeface="Calibri"/>
              </a:rPr>
              <a:t>o</a:t>
            </a:r>
            <a:r>
              <a:rPr sz="2800" spc="5" dirty="0">
                <a:latin typeface="Calibri"/>
                <a:cs typeface="Calibri"/>
              </a:rPr>
              <a:t>l</a:t>
            </a:r>
            <a:r>
              <a:rPr sz="2800" spc="-5" dirty="0">
                <a:latin typeface="Calibri"/>
                <a:cs typeface="Calibri"/>
              </a:rPr>
              <a:t>o</a:t>
            </a:r>
            <a:r>
              <a:rPr sz="2800" dirty="0">
                <a:latin typeface="Calibri"/>
                <a:cs typeface="Calibri"/>
              </a:rPr>
              <a:t>k</a:t>
            </a:r>
            <a:r>
              <a:rPr sz="2800" spc="-25" dirty="0">
                <a:latin typeface="Calibri"/>
                <a:cs typeface="Calibri"/>
              </a:rPr>
              <a:t> </a:t>
            </a:r>
            <a:r>
              <a:rPr sz="2800" spc="-15" dirty="0">
                <a:latin typeface="Calibri"/>
                <a:cs typeface="Calibri"/>
              </a:rPr>
              <a:t>u</a:t>
            </a:r>
            <a:r>
              <a:rPr sz="2800" spc="-30" dirty="0">
                <a:latin typeface="Calibri"/>
                <a:cs typeface="Calibri"/>
              </a:rPr>
              <a:t>k</a:t>
            </a:r>
            <a:r>
              <a:rPr sz="2800" spc="-15" dirty="0">
                <a:latin typeface="Calibri"/>
                <a:cs typeface="Calibri"/>
              </a:rPr>
              <a:t>u</a:t>
            </a:r>
            <a:r>
              <a:rPr sz="2800" dirty="0">
                <a:latin typeface="Calibri"/>
                <a:cs typeface="Calibri"/>
              </a:rPr>
              <a:t>r</a:t>
            </a:r>
            <a:r>
              <a:rPr sz="2800" spc="-5" dirty="0">
                <a:latin typeface="Calibri"/>
                <a:cs typeface="Calibri"/>
              </a:rPr>
              <a:t> </a:t>
            </a:r>
            <a:r>
              <a:rPr sz="2800" spc="-100" dirty="0">
                <a:latin typeface="Calibri"/>
                <a:cs typeface="Calibri"/>
              </a:rPr>
              <a:t>k</a:t>
            </a:r>
            <a:r>
              <a:rPr sz="2800" spc="-30" dirty="0">
                <a:latin typeface="Calibri"/>
                <a:cs typeface="Calibri"/>
              </a:rPr>
              <a:t>et</a:t>
            </a:r>
            <a:r>
              <a:rPr sz="2800" dirty="0">
                <a:latin typeface="Calibri"/>
                <a:cs typeface="Calibri"/>
              </a:rPr>
              <a:t>e</a:t>
            </a:r>
            <a:r>
              <a:rPr sz="2800" spc="-50" dirty="0">
                <a:latin typeface="Calibri"/>
                <a:cs typeface="Calibri"/>
              </a:rPr>
              <a:t>r</a:t>
            </a:r>
            <a:r>
              <a:rPr sz="2800" spc="-40" dirty="0">
                <a:latin typeface="Calibri"/>
                <a:cs typeface="Calibri"/>
              </a:rPr>
              <a:t>c</a:t>
            </a:r>
            <a:r>
              <a:rPr sz="2800" dirty="0">
                <a:latin typeface="Calibri"/>
                <a:cs typeface="Calibri"/>
              </a:rPr>
              <a:t>a</a:t>
            </a:r>
            <a:r>
              <a:rPr sz="2800" spc="-15" dirty="0">
                <a:latin typeface="Calibri"/>
                <a:cs typeface="Calibri"/>
              </a:rPr>
              <a:t>p</a:t>
            </a:r>
            <a:r>
              <a:rPr sz="2800" dirty="0">
                <a:latin typeface="Calibri"/>
                <a:cs typeface="Calibri"/>
              </a:rPr>
              <a:t>aian</a:t>
            </a:r>
            <a:r>
              <a:rPr sz="2800" spc="5" dirty="0">
                <a:latin typeface="Calibri"/>
                <a:cs typeface="Calibri"/>
              </a:rPr>
              <a:t> </a:t>
            </a:r>
            <a:r>
              <a:rPr sz="2800" spc="-15" dirty="0">
                <a:latin typeface="Calibri"/>
                <a:cs typeface="Calibri"/>
              </a:rPr>
              <a:t>p</a:t>
            </a:r>
            <a:r>
              <a:rPr sz="2800" dirty="0">
                <a:latin typeface="Calibri"/>
                <a:cs typeface="Calibri"/>
              </a:rPr>
              <a:t>e</a:t>
            </a:r>
            <a:r>
              <a:rPr sz="2800" spc="-20" dirty="0">
                <a:latin typeface="Calibri"/>
                <a:cs typeface="Calibri"/>
              </a:rPr>
              <a:t>m</a:t>
            </a:r>
            <a:r>
              <a:rPr sz="2800" spc="-15" dirty="0">
                <a:latin typeface="Calibri"/>
                <a:cs typeface="Calibri"/>
              </a:rPr>
              <a:t>b</a:t>
            </a:r>
            <a:r>
              <a:rPr sz="2800" dirty="0">
                <a:latin typeface="Calibri"/>
                <a:cs typeface="Calibri"/>
              </a:rPr>
              <a:t>elaja</a:t>
            </a:r>
            <a:r>
              <a:rPr sz="2800" spc="-55" dirty="0">
                <a:latin typeface="Calibri"/>
                <a:cs typeface="Calibri"/>
              </a:rPr>
              <a:t>r</a:t>
            </a:r>
            <a:r>
              <a:rPr sz="2800" dirty="0">
                <a:latin typeface="Calibri"/>
                <a:cs typeface="Calibri"/>
              </a:rPr>
              <a:t>an</a:t>
            </a:r>
            <a:r>
              <a:rPr sz="2800" spc="-20" dirty="0">
                <a:latin typeface="Calibri"/>
                <a:cs typeface="Calibri"/>
              </a:rPr>
              <a:t> </a:t>
            </a:r>
            <a:r>
              <a:rPr sz="2800" spc="-5" dirty="0">
                <a:latin typeface="Calibri"/>
                <a:cs typeface="Calibri"/>
              </a:rPr>
              <a:t>dalam </a:t>
            </a:r>
            <a:r>
              <a:rPr sz="2800" spc="-10" dirty="0">
                <a:latin typeface="Calibri"/>
                <a:cs typeface="Calibri"/>
              </a:rPr>
              <a:t>p</a:t>
            </a:r>
            <a:r>
              <a:rPr sz="2800" dirty="0">
                <a:latin typeface="Calibri"/>
                <a:cs typeface="Calibri"/>
              </a:rPr>
              <a:t>e</a:t>
            </a:r>
            <a:r>
              <a:rPr sz="2800" spc="-20" dirty="0">
                <a:latin typeface="Calibri"/>
                <a:cs typeface="Calibri"/>
              </a:rPr>
              <a:t>n</a:t>
            </a:r>
            <a:r>
              <a:rPr sz="2800" dirty="0">
                <a:latin typeface="Calibri"/>
                <a:cs typeface="Calibri"/>
              </a:rPr>
              <a:t>ila</a:t>
            </a:r>
            <a:r>
              <a:rPr sz="2800" spc="5" dirty="0">
                <a:latin typeface="Calibri"/>
                <a:cs typeface="Calibri"/>
              </a:rPr>
              <a:t>i</a:t>
            </a:r>
            <a:r>
              <a:rPr sz="2800" dirty="0">
                <a:latin typeface="Calibri"/>
                <a:cs typeface="Calibri"/>
              </a:rPr>
              <a:t>an</a:t>
            </a:r>
            <a:r>
              <a:rPr sz="2800" spc="-35" dirty="0">
                <a:latin typeface="Calibri"/>
                <a:cs typeface="Calibri"/>
              </a:rPr>
              <a:t> </a:t>
            </a:r>
            <a:r>
              <a:rPr sz="2800" spc="-15" dirty="0">
                <a:latin typeface="Calibri"/>
                <a:cs typeface="Calibri"/>
              </a:rPr>
              <a:t>b</a:t>
            </a:r>
            <a:r>
              <a:rPr sz="2800" dirty="0">
                <a:latin typeface="Calibri"/>
                <a:cs typeface="Calibri"/>
              </a:rPr>
              <a:t>e</a:t>
            </a:r>
            <a:r>
              <a:rPr sz="2800" spc="-55" dirty="0">
                <a:latin typeface="Calibri"/>
                <a:cs typeface="Calibri"/>
              </a:rPr>
              <a:t>r</a:t>
            </a:r>
            <a:r>
              <a:rPr sz="2800" spc="-15" dirty="0">
                <a:latin typeface="Calibri"/>
                <a:cs typeface="Calibri"/>
              </a:rPr>
              <a:t>d</a:t>
            </a:r>
            <a:r>
              <a:rPr sz="2800" dirty="0">
                <a:latin typeface="Calibri"/>
                <a:cs typeface="Calibri"/>
              </a:rPr>
              <a:t>asar</a:t>
            </a:r>
            <a:r>
              <a:rPr sz="2800" spc="-50" dirty="0">
                <a:latin typeface="Calibri"/>
                <a:cs typeface="Calibri"/>
              </a:rPr>
              <a:t>k</a:t>
            </a:r>
            <a:r>
              <a:rPr sz="2800" dirty="0">
                <a:latin typeface="Calibri"/>
                <a:cs typeface="Calibri"/>
              </a:rPr>
              <a:t>an</a:t>
            </a:r>
            <a:r>
              <a:rPr sz="2800" spc="-25" dirty="0">
                <a:latin typeface="Calibri"/>
                <a:cs typeface="Calibri"/>
              </a:rPr>
              <a:t> </a:t>
            </a:r>
            <a:r>
              <a:rPr sz="2800" dirty="0">
                <a:latin typeface="Calibri"/>
                <a:cs typeface="Calibri"/>
              </a:rPr>
              <a:t>i</a:t>
            </a:r>
            <a:r>
              <a:rPr sz="2800" spc="-15" dirty="0">
                <a:latin typeface="Calibri"/>
                <a:cs typeface="Calibri"/>
              </a:rPr>
              <a:t>nd</a:t>
            </a:r>
            <a:r>
              <a:rPr sz="2800" dirty="0">
                <a:latin typeface="Calibri"/>
                <a:cs typeface="Calibri"/>
              </a:rPr>
              <a:t>i</a:t>
            </a:r>
            <a:r>
              <a:rPr sz="2800" spc="-55" dirty="0">
                <a:latin typeface="Calibri"/>
                <a:cs typeface="Calibri"/>
              </a:rPr>
              <a:t>k</a:t>
            </a:r>
            <a:r>
              <a:rPr sz="2800" spc="-30" dirty="0">
                <a:latin typeface="Calibri"/>
                <a:cs typeface="Calibri"/>
              </a:rPr>
              <a:t>at</a:t>
            </a:r>
            <a:r>
              <a:rPr sz="2800" spc="-5" dirty="0">
                <a:latin typeface="Calibri"/>
                <a:cs typeface="Calibri"/>
              </a:rPr>
              <a:t>o</a:t>
            </a:r>
            <a:r>
              <a:rPr sz="2800" spc="10" dirty="0">
                <a:latin typeface="Calibri"/>
                <a:cs typeface="Calibri"/>
              </a:rPr>
              <a:t>r</a:t>
            </a:r>
            <a:r>
              <a:rPr sz="2800" dirty="0">
                <a:latin typeface="Calibri"/>
                <a:cs typeface="Calibri"/>
              </a:rPr>
              <a:t>-i</a:t>
            </a:r>
            <a:r>
              <a:rPr sz="2800" spc="-15" dirty="0">
                <a:latin typeface="Calibri"/>
                <a:cs typeface="Calibri"/>
              </a:rPr>
              <a:t>nd</a:t>
            </a:r>
            <a:r>
              <a:rPr sz="2800" dirty="0">
                <a:latin typeface="Calibri"/>
                <a:cs typeface="Calibri"/>
              </a:rPr>
              <a:t>i</a:t>
            </a:r>
            <a:r>
              <a:rPr sz="2800" spc="-55" dirty="0">
                <a:latin typeface="Calibri"/>
                <a:cs typeface="Calibri"/>
              </a:rPr>
              <a:t>k</a:t>
            </a:r>
            <a:r>
              <a:rPr sz="2800" spc="-30" dirty="0">
                <a:latin typeface="Calibri"/>
                <a:cs typeface="Calibri"/>
              </a:rPr>
              <a:t>at</a:t>
            </a:r>
            <a:r>
              <a:rPr sz="2800" spc="-5" dirty="0">
                <a:latin typeface="Calibri"/>
                <a:cs typeface="Calibri"/>
              </a:rPr>
              <a:t>o</a:t>
            </a:r>
            <a:r>
              <a:rPr sz="2800" dirty="0">
                <a:latin typeface="Calibri"/>
                <a:cs typeface="Calibri"/>
              </a:rPr>
              <a:t>r</a:t>
            </a:r>
            <a:r>
              <a:rPr sz="2800" spc="-25" dirty="0">
                <a:latin typeface="Calibri"/>
                <a:cs typeface="Calibri"/>
              </a:rPr>
              <a:t> </a:t>
            </a:r>
            <a:r>
              <a:rPr sz="2800" spc="-50" dirty="0">
                <a:latin typeface="Calibri"/>
                <a:cs typeface="Calibri"/>
              </a:rPr>
              <a:t>y</a:t>
            </a:r>
            <a:r>
              <a:rPr sz="2800" dirty="0">
                <a:latin typeface="Calibri"/>
                <a:cs typeface="Calibri"/>
              </a:rPr>
              <a:t>a</a:t>
            </a:r>
            <a:r>
              <a:rPr sz="2800" spc="-20" dirty="0">
                <a:latin typeface="Calibri"/>
                <a:cs typeface="Calibri"/>
              </a:rPr>
              <a:t>n</a:t>
            </a:r>
            <a:r>
              <a:rPr sz="2800" dirty="0">
                <a:latin typeface="Calibri"/>
                <a:cs typeface="Calibri"/>
              </a:rPr>
              <a:t>g</a:t>
            </a:r>
            <a:r>
              <a:rPr sz="2800" spc="-10" dirty="0">
                <a:latin typeface="Calibri"/>
                <a:cs typeface="Calibri"/>
              </a:rPr>
              <a:t> </a:t>
            </a:r>
            <a:r>
              <a:rPr sz="2800" spc="-30" dirty="0">
                <a:latin typeface="Calibri"/>
                <a:cs typeface="Calibri"/>
              </a:rPr>
              <a:t>t</a:t>
            </a:r>
            <a:r>
              <a:rPr sz="2800" dirty="0">
                <a:latin typeface="Calibri"/>
                <a:cs typeface="Calibri"/>
              </a:rPr>
              <a:t>elah </a:t>
            </a:r>
            <a:r>
              <a:rPr sz="2800" spc="-5" dirty="0">
                <a:latin typeface="Calibri"/>
                <a:cs typeface="Calibri"/>
              </a:rPr>
              <a:t>di</a:t>
            </a:r>
            <a:r>
              <a:rPr sz="2800" spc="-30" dirty="0">
                <a:latin typeface="Calibri"/>
                <a:cs typeface="Calibri"/>
              </a:rPr>
              <a:t>tet</a:t>
            </a:r>
            <a:r>
              <a:rPr sz="2800" dirty="0">
                <a:latin typeface="Calibri"/>
                <a:cs typeface="Calibri"/>
              </a:rPr>
              <a:t>ap</a:t>
            </a:r>
            <a:r>
              <a:rPr sz="2800" spc="-60" dirty="0">
                <a:latin typeface="Calibri"/>
                <a:cs typeface="Calibri"/>
              </a:rPr>
              <a:t>k</a:t>
            </a:r>
            <a:r>
              <a:rPr sz="2800" dirty="0">
                <a:latin typeface="Calibri"/>
                <a:cs typeface="Calibri"/>
              </a:rPr>
              <a:t>a</a:t>
            </a:r>
            <a:r>
              <a:rPr sz="2800" spc="-25" dirty="0">
                <a:latin typeface="Calibri"/>
                <a:cs typeface="Calibri"/>
              </a:rPr>
              <a:t>n</a:t>
            </a:r>
            <a:r>
              <a:rPr sz="2800" dirty="0">
                <a:latin typeface="Calibri"/>
                <a:cs typeface="Calibri"/>
              </a:rPr>
              <a:t>. </a:t>
            </a:r>
            <a:r>
              <a:rPr sz="2800" spc="-45" dirty="0">
                <a:latin typeface="Calibri"/>
                <a:cs typeface="Calibri"/>
              </a:rPr>
              <a:t>Kr</a:t>
            </a:r>
            <a:r>
              <a:rPr sz="2800" spc="-30" dirty="0">
                <a:latin typeface="Calibri"/>
                <a:cs typeface="Calibri"/>
              </a:rPr>
              <a:t>et</a:t>
            </a:r>
            <a:r>
              <a:rPr sz="2800" dirty="0">
                <a:latin typeface="Calibri"/>
                <a:cs typeface="Calibri"/>
              </a:rPr>
              <a:t>eria</a:t>
            </a:r>
            <a:r>
              <a:rPr sz="2800" spc="-30" dirty="0">
                <a:latin typeface="Calibri"/>
                <a:cs typeface="Calibri"/>
              </a:rPr>
              <a:t> </a:t>
            </a:r>
            <a:r>
              <a:rPr sz="2800" spc="-15" dirty="0">
                <a:latin typeface="Calibri"/>
                <a:cs typeface="Calibri"/>
              </a:rPr>
              <a:t>p</a:t>
            </a:r>
            <a:r>
              <a:rPr sz="2800" dirty="0">
                <a:latin typeface="Calibri"/>
                <a:cs typeface="Calibri"/>
              </a:rPr>
              <a:t>e</a:t>
            </a:r>
            <a:r>
              <a:rPr sz="2800" spc="-20" dirty="0">
                <a:latin typeface="Calibri"/>
                <a:cs typeface="Calibri"/>
              </a:rPr>
              <a:t>n</a:t>
            </a:r>
            <a:r>
              <a:rPr sz="2800" dirty="0">
                <a:latin typeface="Calibri"/>
                <a:cs typeface="Calibri"/>
              </a:rPr>
              <a:t>ilaian</a:t>
            </a:r>
            <a:r>
              <a:rPr sz="2800" spc="-20" dirty="0">
                <a:latin typeface="Calibri"/>
                <a:cs typeface="Calibri"/>
              </a:rPr>
              <a:t> </a:t>
            </a:r>
            <a:r>
              <a:rPr sz="2800" spc="-15" dirty="0">
                <a:latin typeface="Calibri"/>
                <a:cs typeface="Calibri"/>
              </a:rPr>
              <a:t>m</a:t>
            </a:r>
            <a:r>
              <a:rPr sz="2800" dirty="0">
                <a:latin typeface="Calibri"/>
                <a:cs typeface="Calibri"/>
              </a:rPr>
              <a:t>er</a:t>
            </a:r>
            <a:r>
              <a:rPr sz="2800" spc="-15" dirty="0">
                <a:latin typeface="Calibri"/>
                <a:cs typeface="Calibri"/>
              </a:rPr>
              <a:t>up</a:t>
            </a:r>
            <a:r>
              <a:rPr sz="2800" dirty="0">
                <a:latin typeface="Calibri"/>
                <a:cs typeface="Calibri"/>
              </a:rPr>
              <a:t>a</a:t>
            </a:r>
            <a:r>
              <a:rPr sz="2800" spc="-55" dirty="0">
                <a:latin typeface="Calibri"/>
                <a:cs typeface="Calibri"/>
              </a:rPr>
              <a:t>k</a:t>
            </a:r>
            <a:r>
              <a:rPr sz="2800" dirty="0">
                <a:latin typeface="Calibri"/>
                <a:cs typeface="Calibri"/>
              </a:rPr>
              <a:t>an </a:t>
            </a:r>
            <a:r>
              <a:rPr sz="2800" spc="-5" dirty="0">
                <a:latin typeface="Calibri"/>
                <a:cs typeface="Calibri"/>
              </a:rPr>
              <a:t>p</a:t>
            </a:r>
            <a:r>
              <a:rPr sz="2800" spc="-10" dirty="0">
                <a:latin typeface="Calibri"/>
                <a:cs typeface="Calibri"/>
              </a:rPr>
              <a:t>e</a:t>
            </a:r>
            <a:r>
              <a:rPr sz="2800" spc="-5" dirty="0">
                <a:latin typeface="Calibri"/>
                <a:cs typeface="Calibri"/>
              </a:rPr>
              <a:t>doma</a:t>
            </a:r>
            <a:r>
              <a:rPr sz="2800" dirty="0">
                <a:latin typeface="Calibri"/>
                <a:cs typeface="Calibri"/>
              </a:rPr>
              <a:t>n</a:t>
            </a:r>
            <a:r>
              <a:rPr sz="2800" spc="15" dirty="0">
                <a:latin typeface="Calibri"/>
                <a:cs typeface="Calibri"/>
              </a:rPr>
              <a:t> </a:t>
            </a:r>
            <a:r>
              <a:rPr sz="2800" spc="-15" dirty="0">
                <a:latin typeface="Calibri"/>
                <a:cs typeface="Calibri"/>
              </a:rPr>
              <a:t>b</a:t>
            </a:r>
            <a:r>
              <a:rPr sz="2800" dirty="0">
                <a:latin typeface="Calibri"/>
                <a:cs typeface="Calibri"/>
              </a:rPr>
              <a:t>agi </a:t>
            </a:r>
            <a:r>
              <a:rPr sz="2800" spc="-5" dirty="0">
                <a:latin typeface="Calibri"/>
                <a:cs typeface="Calibri"/>
              </a:rPr>
              <a:t>p</a:t>
            </a:r>
            <a:r>
              <a:rPr sz="2800" spc="-10" dirty="0">
                <a:latin typeface="Calibri"/>
                <a:cs typeface="Calibri"/>
              </a:rPr>
              <a:t>e</a:t>
            </a:r>
            <a:r>
              <a:rPr sz="2800" spc="-5" dirty="0">
                <a:latin typeface="Calibri"/>
                <a:cs typeface="Calibri"/>
              </a:rPr>
              <a:t>nila</a:t>
            </a:r>
            <a:r>
              <a:rPr sz="2800" dirty="0">
                <a:latin typeface="Calibri"/>
                <a:cs typeface="Calibri"/>
              </a:rPr>
              <a:t>i</a:t>
            </a:r>
            <a:r>
              <a:rPr sz="2800" spc="-10" dirty="0">
                <a:latin typeface="Calibri"/>
                <a:cs typeface="Calibri"/>
              </a:rPr>
              <a:t> </a:t>
            </a:r>
            <a:r>
              <a:rPr sz="2800" dirty="0">
                <a:latin typeface="Calibri"/>
                <a:cs typeface="Calibri"/>
              </a:rPr>
              <a:t>a</a:t>
            </a:r>
            <a:r>
              <a:rPr sz="2800" spc="-50" dirty="0">
                <a:latin typeface="Calibri"/>
                <a:cs typeface="Calibri"/>
              </a:rPr>
              <a:t>g</a:t>
            </a:r>
            <a:r>
              <a:rPr sz="2800" dirty="0">
                <a:latin typeface="Calibri"/>
                <a:cs typeface="Calibri"/>
              </a:rPr>
              <a:t>ar</a:t>
            </a:r>
            <a:r>
              <a:rPr sz="2800" spc="-30" dirty="0">
                <a:latin typeface="Calibri"/>
                <a:cs typeface="Calibri"/>
              </a:rPr>
              <a:t> </a:t>
            </a:r>
            <a:r>
              <a:rPr sz="2800" spc="-15" dirty="0">
                <a:latin typeface="Calibri"/>
                <a:cs typeface="Calibri"/>
              </a:rPr>
              <a:t>p</a:t>
            </a:r>
            <a:r>
              <a:rPr sz="2800" dirty="0">
                <a:latin typeface="Calibri"/>
                <a:cs typeface="Calibri"/>
              </a:rPr>
              <a:t>e</a:t>
            </a:r>
            <a:r>
              <a:rPr sz="2800" spc="-20" dirty="0">
                <a:latin typeface="Calibri"/>
                <a:cs typeface="Calibri"/>
              </a:rPr>
              <a:t>n</a:t>
            </a:r>
            <a:r>
              <a:rPr sz="2800" dirty="0">
                <a:latin typeface="Calibri"/>
                <a:cs typeface="Calibri"/>
              </a:rPr>
              <a:t>ilaian</a:t>
            </a:r>
            <a:r>
              <a:rPr sz="2800" spc="-15" dirty="0">
                <a:latin typeface="Calibri"/>
                <a:cs typeface="Calibri"/>
              </a:rPr>
              <a:t> </a:t>
            </a:r>
            <a:r>
              <a:rPr sz="2800" spc="-100" dirty="0">
                <a:latin typeface="Calibri"/>
                <a:cs typeface="Calibri"/>
              </a:rPr>
              <a:t>k</a:t>
            </a:r>
            <a:r>
              <a:rPr sz="2800" spc="-5" dirty="0">
                <a:latin typeface="Calibri"/>
                <a:cs typeface="Calibri"/>
              </a:rPr>
              <a:t>onsi</a:t>
            </a:r>
            <a:r>
              <a:rPr sz="2800" spc="-10" dirty="0">
                <a:latin typeface="Calibri"/>
                <a:cs typeface="Calibri"/>
              </a:rPr>
              <a:t>s</a:t>
            </a:r>
            <a:r>
              <a:rPr sz="2800" spc="-30" dirty="0">
                <a:latin typeface="Calibri"/>
                <a:cs typeface="Calibri"/>
              </a:rPr>
              <a:t>t</a:t>
            </a:r>
            <a:r>
              <a:rPr sz="2800" dirty="0">
                <a:latin typeface="Calibri"/>
                <a:cs typeface="Calibri"/>
              </a:rPr>
              <a:t>en</a:t>
            </a:r>
            <a:r>
              <a:rPr sz="2800" spc="-55" dirty="0">
                <a:latin typeface="Calibri"/>
                <a:cs typeface="Calibri"/>
              </a:rPr>
              <a:t> </a:t>
            </a:r>
            <a:r>
              <a:rPr sz="2800" spc="-15" dirty="0">
                <a:latin typeface="Calibri"/>
                <a:cs typeface="Calibri"/>
              </a:rPr>
              <a:t>d</a:t>
            </a:r>
            <a:r>
              <a:rPr sz="2800" dirty="0">
                <a:latin typeface="Calibri"/>
                <a:cs typeface="Calibri"/>
              </a:rPr>
              <a:t>an</a:t>
            </a:r>
            <a:r>
              <a:rPr sz="2800" spc="30" dirty="0">
                <a:latin typeface="Calibri"/>
                <a:cs typeface="Calibri"/>
              </a:rPr>
              <a:t> </a:t>
            </a:r>
            <a:r>
              <a:rPr sz="2800" dirty="0">
                <a:latin typeface="Calibri"/>
                <a:cs typeface="Calibri"/>
              </a:rPr>
              <a:t>ti</a:t>
            </a:r>
            <a:r>
              <a:rPr sz="2800" spc="-15" dirty="0">
                <a:latin typeface="Calibri"/>
                <a:cs typeface="Calibri"/>
              </a:rPr>
              <a:t>d</a:t>
            </a:r>
            <a:r>
              <a:rPr sz="2800" dirty="0">
                <a:latin typeface="Calibri"/>
                <a:cs typeface="Calibri"/>
              </a:rPr>
              <a:t>ak</a:t>
            </a:r>
            <a:r>
              <a:rPr sz="2800" spc="-15" dirty="0">
                <a:latin typeface="Calibri"/>
                <a:cs typeface="Calibri"/>
              </a:rPr>
              <a:t> b</a:t>
            </a:r>
            <a:r>
              <a:rPr sz="2800" dirty="0">
                <a:latin typeface="Calibri"/>
                <a:cs typeface="Calibri"/>
              </a:rPr>
              <a:t>ias.</a:t>
            </a:r>
            <a:r>
              <a:rPr sz="2800" spc="10" dirty="0">
                <a:latin typeface="Calibri"/>
                <a:cs typeface="Calibri"/>
              </a:rPr>
              <a:t> </a:t>
            </a:r>
            <a:r>
              <a:rPr sz="2800" spc="-45" dirty="0">
                <a:latin typeface="Calibri"/>
                <a:cs typeface="Calibri"/>
              </a:rPr>
              <a:t>Kr</a:t>
            </a:r>
            <a:r>
              <a:rPr sz="2800" spc="-30" dirty="0">
                <a:latin typeface="Calibri"/>
                <a:cs typeface="Calibri"/>
              </a:rPr>
              <a:t>et</a:t>
            </a:r>
            <a:r>
              <a:rPr sz="2800" dirty="0">
                <a:latin typeface="Calibri"/>
                <a:cs typeface="Calibri"/>
              </a:rPr>
              <a:t>eria</a:t>
            </a:r>
            <a:r>
              <a:rPr sz="2800" spc="-35" dirty="0">
                <a:latin typeface="Calibri"/>
                <a:cs typeface="Calibri"/>
              </a:rPr>
              <a:t> </a:t>
            </a:r>
            <a:r>
              <a:rPr sz="2800" spc="-15" dirty="0">
                <a:latin typeface="Calibri"/>
                <a:cs typeface="Calibri"/>
              </a:rPr>
              <a:t>d</a:t>
            </a:r>
            <a:r>
              <a:rPr sz="2800" dirty="0">
                <a:latin typeface="Calibri"/>
                <a:cs typeface="Calibri"/>
              </a:rPr>
              <a:t>a</a:t>
            </a:r>
            <a:r>
              <a:rPr sz="2800" spc="-15" dirty="0">
                <a:latin typeface="Calibri"/>
                <a:cs typeface="Calibri"/>
              </a:rPr>
              <a:t>p</a:t>
            </a:r>
            <a:r>
              <a:rPr sz="2800" spc="-30" dirty="0">
                <a:latin typeface="Calibri"/>
                <a:cs typeface="Calibri"/>
              </a:rPr>
              <a:t>a</a:t>
            </a:r>
            <a:r>
              <a:rPr sz="2800" dirty="0">
                <a:latin typeface="Calibri"/>
                <a:cs typeface="Calibri"/>
              </a:rPr>
              <a:t>t </a:t>
            </a:r>
            <a:r>
              <a:rPr sz="2800" spc="-10" dirty="0">
                <a:latin typeface="Calibri"/>
                <a:cs typeface="Calibri"/>
              </a:rPr>
              <a:t>b</a:t>
            </a:r>
            <a:r>
              <a:rPr sz="2800" dirty="0">
                <a:latin typeface="Calibri"/>
                <a:cs typeface="Calibri"/>
              </a:rPr>
              <a:t>er</a:t>
            </a:r>
            <a:r>
              <a:rPr sz="2800" spc="-10" dirty="0">
                <a:latin typeface="Calibri"/>
                <a:cs typeface="Calibri"/>
              </a:rPr>
              <a:t>up</a:t>
            </a:r>
            <a:r>
              <a:rPr sz="2800" dirty="0">
                <a:latin typeface="Calibri"/>
                <a:cs typeface="Calibri"/>
              </a:rPr>
              <a:t>a </a:t>
            </a:r>
            <a:r>
              <a:rPr sz="2800" spc="-30" dirty="0">
                <a:latin typeface="Calibri"/>
                <a:cs typeface="Calibri"/>
              </a:rPr>
              <a:t>k</a:t>
            </a:r>
            <a:r>
              <a:rPr sz="2800" spc="-15" dirty="0">
                <a:latin typeface="Calibri"/>
                <a:cs typeface="Calibri"/>
              </a:rPr>
              <a:t>u</a:t>
            </a:r>
            <a:r>
              <a:rPr sz="2800" dirty="0">
                <a:latin typeface="Calibri"/>
                <a:cs typeface="Calibri"/>
              </a:rPr>
              <a:t>a</a:t>
            </a:r>
            <a:r>
              <a:rPr sz="2800" spc="-40" dirty="0">
                <a:latin typeface="Calibri"/>
                <a:cs typeface="Calibri"/>
              </a:rPr>
              <a:t>n</a:t>
            </a:r>
            <a:r>
              <a:rPr sz="2800" dirty="0">
                <a:latin typeface="Calibri"/>
                <a:cs typeface="Calibri"/>
              </a:rPr>
              <a:t>ti</a:t>
            </a:r>
            <a:r>
              <a:rPr sz="2800" spc="-35" dirty="0">
                <a:latin typeface="Calibri"/>
                <a:cs typeface="Calibri"/>
              </a:rPr>
              <a:t>t</a:t>
            </a:r>
            <a:r>
              <a:rPr sz="2800" spc="-30" dirty="0">
                <a:latin typeface="Calibri"/>
                <a:cs typeface="Calibri"/>
              </a:rPr>
              <a:t>a</a:t>
            </a:r>
            <a:r>
              <a:rPr sz="2800" dirty="0">
                <a:latin typeface="Calibri"/>
                <a:cs typeface="Calibri"/>
              </a:rPr>
              <a:t>tif</a:t>
            </a:r>
            <a:r>
              <a:rPr sz="2800" spc="-30" dirty="0">
                <a:latin typeface="Calibri"/>
                <a:cs typeface="Calibri"/>
              </a:rPr>
              <a:t> at</a:t>
            </a:r>
            <a:r>
              <a:rPr sz="2800" dirty="0">
                <a:latin typeface="Calibri"/>
                <a:cs typeface="Calibri"/>
              </a:rPr>
              <a:t>a</a:t>
            </a:r>
            <a:r>
              <a:rPr sz="2800" spc="-20" dirty="0">
                <a:latin typeface="Calibri"/>
                <a:cs typeface="Calibri"/>
              </a:rPr>
              <a:t>u</a:t>
            </a:r>
            <a:r>
              <a:rPr sz="2800" spc="-15" dirty="0">
                <a:latin typeface="Calibri"/>
                <a:cs typeface="Calibri"/>
              </a:rPr>
              <a:t>pu</a:t>
            </a:r>
            <a:r>
              <a:rPr sz="2800" dirty="0">
                <a:latin typeface="Calibri"/>
                <a:cs typeface="Calibri"/>
              </a:rPr>
              <a:t>n </a:t>
            </a:r>
            <a:r>
              <a:rPr sz="2800" spc="-30" dirty="0">
                <a:latin typeface="Calibri"/>
                <a:cs typeface="Calibri"/>
              </a:rPr>
              <a:t>k</a:t>
            </a:r>
            <a:r>
              <a:rPr sz="2800" spc="-15" dirty="0">
                <a:latin typeface="Calibri"/>
                <a:cs typeface="Calibri"/>
              </a:rPr>
              <a:t>u</a:t>
            </a:r>
            <a:r>
              <a:rPr sz="2800" dirty="0">
                <a:latin typeface="Calibri"/>
                <a:cs typeface="Calibri"/>
              </a:rPr>
              <a:t>ali</a:t>
            </a:r>
            <a:r>
              <a:rPr sz="2800" spc="-30" dirty="0">
                <a:latin typeface="Calibri"/>
                <a:cs typeface="Calibri"/>
              </a:rPr>
              <a:t>ta</a:t>
            </a:r>
            <a:r>
              <a:rPr sz="2800" dirty="0">
                <a:latin typeface="Calibri"/>
                <a:cs typeface="Calibri"/>
              </a:rPr>
              <a:t>ti</a:t>
            </a:r>
            <a:r>
              <a:rPr sz="2800" spc="-190" dirty="0">
                <a:latin typeface="Calibri"/>
                <a:cs typeface="Calibri"/>
              </a:rPr>
              <a:t>f</a:t>
            </a:r>
            <a:r>
              <a:rPr sz="2800" dirty="0">
                <a:latin typeface="Calibri"/>
                <a:cs typeface="Calibri"/>
              </a:rPr>
              <a:t>.</a:t>
            </a:r>
            <a:endParaRPr sz="2800">
              <a:latin typeface="Calibri"/>
              <a:cs typeface="Calibri"/>
            </a:endParaRPr>
          </a:p>
        </p:txBody>
      </p:sp>
      <p:sp>
        <p:nvSpPr>
          <p:cNvPr id="28" name="object 28"/>
          <p:cNvSpPr/>
          <p:nvPr/>
        </p:nvSpPr>
        <p:spPr>
          <a:xfrm>
            <a:off x="1108744" y="3814774"/>
            <a:ext cx="487045" cy="485775"/>
          </a:xfrm>
          <a:custGeom>
            <a:avLst/>
            <a:gdLst/>
            <a:ahLst/>
            <a:cxnLst/>
            <a:rect l="l" t="t" r="r" b="b"/>
            <a:pathLst>
              <a:path w="487044" h="485775">
                <a:moveTo>
                  <a:pt x="103673" y="295765"/>
                </a:moveTo>
                <a:lnTo>
                  <a:pt x="58822" y="304227"/>
                </a:lnTo>
                <a:lnTo>
                  <a:pt x="24768" y="327641"/>
                </a:lnTo>
                <a:lnTo>
                  <a:pt x="4455" y="362019"/>
                </a:lnTo>
                <a:lnTo>
                  <a:pt x="0" y="389058"/>
                </a:lnTo>
                <a:lnTo>
                  <a:pt x="1093" y="403876"/>
                </a:lnTo>
                <a:lnTo>
                  <a:pt x="16230" y="443284"/>
                </a:lnTo>
                <a:lnTo>
                  <a:pt x="45717" y="471847"/>
                </a:lnTo>
                <a:lnTo>
                  <a:pt x="85141" y="485359"/>
                </a:lnTo>
                <a:lnTo>
                  <a:pt x="101375" y="484491"/>
                </a:lnTo>
                <a:lnTo>
                  <a:pt x="143469" y="470900"/>
                </a:lnTo>
                <a:lnTo>
                  <a:pt x="173574" y="443857"/>
                </a:lnTo>
                <a:lnTo>
                  <a:pt x="189022" y="407252"/>
                </a:lnTo>
                <a:lnTo>
                  <a:pt x="190453" y="393598"/>
                </a:lnTo>
                <a:lnTo>
                  <a:pt x="189697" y="379321"/>
                </a:lnTo>
                <a:lnTo>
                  <a:pt x="187432" y="366662"/>
                </a:lnTo>
                <a:lnTo>
                  <a:pt x="183768" y="355182"/>
                </a:lnTo>
                <a:lnTo>
                  <a:pt x="228515" y="306773"/>
                </a:lnTo>
                <a:lnTo>
                  <a:pt x="140013" y="306773"/>
                </a:lnTo>
                <a:lnTo>
                  <a:pt x="128605" y="301765"/>
                </a:lnTo>
                <a:lnTo>
                  <a:pt x="116452" y="297977"/>
                </a:lnTo>
                <a:lnTo>
                  <a:pt x="103673" y="295765"/>
                </a:lnTo>
                <a:close/>
              </a:path>
              <a:path w="487044" h="485775">
                <a:moveTo>
                  <a:pt x="391489" y="0"/>
                </a:moveTo>
                <a:lnTo>
                  <a:pt x="286708" y="104798"/>
                </a:lnTo>
                <a:lnTo>
                  <a:pt x="292423" y="154339"/>
                </a:lnTo>
                <a:lnTo>
                  <a:pt x="140013" y="306773"/>
                </a:lnTo>
                <a:lnTo>
                  <a:pt x="228515" y="306773"/>
                </a:lnTo>
                <a:lnTo>
                  <a:pt x="332431" y="194353"/>
                </a:lnTo>
                <a:lnTo>
                  <a:pt x="387679" y="194353"/>
                </a:lnTo>
                <a:lnTo>
                  <a:pt x="486746" y="95271"/>
                </a:lnTo>
                <a:lnTo>
                  <a:pt x="401015" y="85744"/>
                </a:lnTo>
                <a:lnTo>
                  <a:pt x="391489" y="0"/>
                </a:lnTo>
                <a:close/>
              </a:path>
              <a:path w="487044" h="485775">
                <a:moveTo>
                  <a:pt x="387679" y="194353"/>
                </a:moveTo>
                <a:lnTo>
                  <a:pt x="332431" y="194353"/>
                </a:lnTo>
                <a:lnTo>
                  <a:pt x="381964" y="200069"/>
                </a:lnTo>
                <a:lnTo>
                  <a:pt x="387679" y="194353"/>
                </a:lnTo>
                <a:close/>
              </a:path>
            </a:pathLst>
          </a:custGeom>
          <a:solidFill>
            <a:srgbClr val="000000"/>
          </a:solidFill>
        </p:spPr>
        <p:txBody>
          <a:bodyPr wrap="square" lIns="0" tIns="0" rIns="0" bIns="0" rtlCol="0"/>
          <a:lstStyle/>
          <a:p>
            <a:endParaRPr/>
          </a:p>
        </p:txBody>
      </p:sp>
      <p:sp>
        <p:nvSpPr>
          <p:cNvPr id="29" name="object 29"/>
          <p:cNvSpPr/>
          <p:nvPr/>
        </p:nvSpPr>
        <p:spPr>
          <a:xfrm>
            <a:off x="842967" y="3843518"/>
            <a:ext cx="724535" cy="723900"/>
          </a:xfrm>
          <a:custGeom>
            <a:avLst/>
            <a:gdLst/>
            <a:ahLst/>
            <a:cxnLst/>
            <a:rect l="l" t="t" r="r" b="b"/>
            <a:pathLst>
              <a:path w="724535" h="723900">
                <a:moveTo>
                  <a:pt x="373014" y="0"/>
                </a:moveTo>
                <a:lnTo>
                  <a:pt x="311278" y="4691"/>
                </a:lnTo>
                <a:lnTo>
                  <a:pt x="253166" y="18365"/>
                </a:lnTo>
                <a:lnTo>
                  <a:pt x="199357" y="40278"/>
                </a:lnTo>
                <a:lnTo>
                  <a:pt x="150527" y="69687"/>
                </a:lnTo>
                <a:lnTo>
                  <a:pt x="107352" y="105847"/>
                </a:lnTo>
                <a:lnTo>
                  <a:pt x="70510" y="148014"/>
                </a:lnTo>
                <a:lnTo>
                  <a:pt x="40677" y="195443"/>
                </a:lnTo>
                <a:lnTo>
                  <a:pt x="18529" y="247392"/>
                </a:lnTo>
                <a:lnTo>
                  <a:pt x="4745" y="303115"/>
                </a:lnTo>
                <a:lnTo>
                  <a:pt x="0" y="361868"/>
                </a:lnTo>
                <a:lnTo>
                  <a:pt x="1199" y="391579"/>
                </a:lnTo>
                <a:lnTo>
                  <a:pt x="10512" y="448914"/>
                </a:lnTo>
                <a:lnTo>
                  <a:pt x="28427" y="502847"/>
                </a:lnTo>
                <a:lnTo>
                  <a:pt x="54201" y="552635"/>
                </a:lnTo>
                <a:lnTo>
                  <a:pt x="87091" y="597535"/>
                </a:lnTo>
                <a:lnTo>
                  <a:pt x="126353" y="636805"/>
                </a:lnTo>
                <a:lnTo>
                  <a:pt x="171245" y="669700"/>
                </a:lnTo>
                <a:lnTo>
                  <a:pt x="221023" y="695479"/>
                </a:lnTo>
                <a:lnTo>
                  <a:pt x="274946" y="713397"/>
                </a:lnTo>
                <a:lnTo>
                  <a:pt x="332268" y="722712"/>
                </a:lnTo>
                <a:lnTo>
                  <a:pt x="361973" y="723911"/>
                </a:lnTo>
                <a:lnTo>
                  <a:pt x="391677" y="722712"/>
                </a:lnTo>
                <a:lnTo>
                  <a:pt x="449000" y="713397"/>
                </a:lnTo>
                <a:lnTo>
                  <a:pt x="502922" y="695479"/>
                </a:lnTo>
                <a:lnTo>
                  <a:pt x="552700" y="669700"/>
                </a:lnTo>
                <a:lnTo>
                  <a:pt x="557071" y="666748"/>
                </a:lnTo>
                <a:lnTo>
                  <a:pt x="361973" y="666748"/>
                </a:lnTo>
                <a:lnTo>
                  <a:pt x="337058" y="665732"/>
                </a:lnTo>
                <a:lnTo>
                  <a:pt x="288841" y="657817"/>
                </a:lnTo>
                <a:lnTo>
                  <a:pt x="243312" y="642548"/>
                </a:lnTo>
                <a:lnTo>
                  <a:pt x="201716" y="620905"/>
                </a:lnTo>
                <a:lnTo>
                  <a:pt x="163884" y="593127"/>
                </a:lnTo>
                <a:lnTo>
                  <a:pt x="130761" y="559999"/>
                </a:lnTo>
                <a:lnTo>
                  <a:pt x="102988" y="522160"/>
                </a:lnTo>
                <a:lnTo>
                  <a:pt x="81205" y="480250"/>
                </a:lnTo>
                <a:lnTo>
                  <a:pt x="66052" y="434910"/>
                </a:lnTo>
                <a:lnTo>
                  <a:pt x="58169" y="386780"/>
                </a:lnTo>
                <a:lnTo>
                  <a:pt x="57846" y="378876"/>
                </a:lnTo>
                <a:lnTo>
                  <a:pt x="58169" y="336959"/>
                </a:lnTo>
                <a:lnTo>
                  <a:pt x="66052" y="288831"/>
                </a:lnTo>
                <a:lnTo>
                  <a:pt x="81205" y="243494"/>
                </a:lnTo>
                <a:lnTo>
                  <a:pt x="102988" y="201586"/>
                </a:lnTo>
                <a:lnTo>
                  <a:pt x="130761" y="163748"/>
                </a:lnTo>
                <a:lnTo>
                  <a:pt x="163884" y="130620"/>
                </a:lnTo>
                <a:lnTo>
                  <a:pt x="201716" y="102843"/>
                </a:lnTo>
                <a:lnTo>
                  <a:pt x="243617" y="81056"/>
                </a:lnTo>
                <a:lnTo>
                  <a:pt x="288947" y="65900"/>
                </a:lnTo>
                <a:lnTo>
                  <a:pt x="337067" y="58016"/>
                </a:lnTo>
                <a:lnTo>
                  <a:pt x="361973" y="57000"/>
                </a:lnTo>
                <a:lnTo>
                  <a:pt x="517240" y="57000"/>
                </a:lnTo>
                <a:lnTo>
                  <a:pt x="532481" y="41757"/>
                </a:lnTo>
                <a:lnTo>
                  <a:pt x="486423" y="21566"/>
                </a:lnTo>
                <a:lnTo>
                  <a:pt x="449759" y="10451"/>
                </a:lnTo>
                <a:lnTo>
                  <a:pt x="412257" y="3258"/>
                </a:lnTo>
                <a:lnTo>
                  <a:pt x="386249" y="626"/>
                </a:lnTo>
                <a:lnTo>
                  <a:pt x="373014" y="0"/>
                </a:lnTo>
                <a:close/>
              </a:path>
              <a:path w="724535" h="723900">
                <a:moveTo>
                  <a:pt x="623927" y="206576"/>
                </a:moveTo>
                <a:lnTo>
                  <a:pt x="645853" y="251766"/>
                </a:lnTo>
                <a:lnTo>
                  <a:pt x="657729" y="288831"/>
                </a:lnTo>
                <a:lnTo>
                  <a:pt x="665948" y="339345"/>
                </a:lnTo>
                <a:lnTo>
                  <a:pt x="666302" y="361868"/>
                </a:lnTo>
                <a:lnTo>
                  <a:pt x="665656" y="378876"/>
                </a:lnTo>
                <a:lnTo>
                  <a:pt x="657807" y="429248"/>
                </a:lnTo>
                <a:lnTo>
                  <a:pt x="642681" y="476361"/>
                </a:lnTo>
                <a:lnTo>
                  <a:pt x="620918" y="519628"/>
                </a:lnTo>
                <a:lnTo>
                  <a:pt x="593161" y="558465"/>
                </a:lnTo>
                <a:lnTo>
                  <a:pt x="560049" y="592287"/>
                </a:lnTo>
                <a:lnTo>
                  <a:pt x="522224" y="620510"/>
                </a:lnTo>
                <a:lnTo>
                  <a:pt x="479949" y="642692"/>
                </a:lnTo>
                <a:lnTo>
                  <a:pt x="434847" y="657848"/>
                </a:lnTo>
                <a:lnTo>
                  <a:pt x="386850" y="665733"/>
                </a:lnTo>
                <a:lnTo>
                  <a:pt x="361973" y="666748"/>
                </a:lnTo>
                <a:lnTo>
                  <a:pt x="557071" y="666748"/>
                </a:lnTo>
                <a:lnTo>
                  <a:pt x="597592" y="636805"/>
                </a:lnTo>
                <a:lnTo>
                  <a:pt x="636854" y="597535"/>
                </a:lnTo>
                <a:lnTo>
                  <a:pt x="669744" y="552635"/>
                </a:lnTo>
                <a:lnTo>
                  <a:pt x="695518" y="502847"/>
                </a:lnTo>
                <a:lnTo>
                  <a:pt x="713433" y="448914"/>
                </a:lnTo>
                <a:lnTo>
                  <a:pt x="722747" y="391579"/>
                </a:lnTo>
                <a:lnTo>
                  <a:pt x="723946" y="361868"/>
                </a:lnTo>
                <a:lnTo>
                  <a:pt x="723706" y="348456"/>
                </a:lnTo>
                <a:lnTo>
                  <a:pt x="720159" y="309166"/>
                </a:lnTo>
                <a:lnTo>
                  <a:pt x="712510" y="271389"/>
                </a:lnTo>
                <a:lnTo>
                  <a:pt x="696236" y="223579"/>
                </a:lnTo>
                <a:lnTo>
                  <a:pt x="690749" y="211340"/>
                </a:lnTo>
                <a:lnTo>
                  <a:pt x="662029" y="211340"/>
                </a:lnTo>
                <a:lnTo>
                  <a:pt x="643931" y="209434"/>
                </a:lnTo>
                <a:lnTo>
                  <a:pt x="623927" y="206576"/>
                </a:lnTo>
                <a:close/>
              </a:path>
              <a:path w="724535" h="723900">
                <a:moveTo>
                  <a:pt x="674413" y="198002"/>
                </a:moveTo>
                <a:lnTo>
                  <a:pt x="662029" y="211340"/>
                </a:lnTo>
                <a:lnTo>
                  <a:pt x="690749" y="211340"/>
                </a:lnTo>
                <a:lnTo>
                  <a:pt x="685614" y="200849"/>
                </a:lnTo>
                <a:lnTo>
                  <a:pt x="674413" y="198002"/>
                </a:lnTo>
                <a:close/>
              </a:path>
              <a:path w="724535" h="723900">
                <a:moveTo>
                  <a:pt x="517240" y="57000"/>
                </a:moveTo>
                <a:lnTo>
                  <a:pt x="361973" y="57000"/>
                </a:lnTo>
                <a:lnTo>
                  <a:pt x="375210" y="57283"/>
                </a:lnTo>
                <a:lnTo>
                  <a:pt x="388328" y="58126"/>
                </a:lnTo>
                <a:lnTo>
                  <a:pt x="426815" y="63932"/>
                </a:lnTo>
                <a:lnTo>
                  <a:pt x="463714" y="74476"/>
                </a:lnTo>
                <a:lnTo>
                  <a:pt x="509785" y="95515"/>
                </a:lnTo>
                <a:lnTo>
                  <a:pt x="515245" y="81056"/>
                </a:lnTo>
                <a:lnTo>
                  <a:pt x="515063" y="79005"/>
                </a:lnTo>
                <a:lnTo>
                  <a:pt x="512802" y="63932"/>
                </a:lnTo>
                <a:lnTo>
                  <a:pt x="512782" y="61459"/>
                </a:lnTo>
                <a:lnTo>
                  <a:pt x="517240" y="57000"/>
                </a:lnTo>
                <a:close/>
              </a:path>
            </a:pathLst>
          </a:custGeom>
          <a:solidFill>
            <a:srgbClr val="000000"/>
          </a:solidFill>
        </p:spPr>
        <p:txBody>
          <a:bodyPr wrap="square" lIns="0" tIns="0" rIns="0" bIns="0" rtlCol="0"/>
          <a:lstStyle/>
          <a:p>
            <a:endParaRPr/>
          </a:p>
        </p:txBody>
      </p:sp>
      <p:sp>
        <p:nvSpPr>
          <p:cNvPr id="30" name="object 30"/>
          <p:cNvSpPr/>
          <p:nvPr/>
        </p:nvSpPr>
        <p:spPr>
          <a:xfrm>
            <a:off x="976501" y="3976935"/>
            <a:ext cx="457200" cy="457200"/>
          </a:xfrm>
          <a:custGeom>
            <a:avLst/>
            <a:gdLst/>
            <a:ahLst/>
            <a:cxnLst/>
            <a:rect l="l" t="t" r="r" b="b"/>
            <a:pathLst>
              <a:path w="457200" h="457200">
                <a:moveTo>
                  <a:pt x="238200" y="0"/>
                </a:moveTo>
                <a:lnTo>
                  <a:pt x="198599" y="2952"/>
                </a:lnTo>
                <a:lnTo>
                  <a:pt x="161377" y="11609"/>
                </a:lnTo>
                <a:lnTo>
                  <a:pt x="110927" y="34237"/>
                </a:lnTo>
                <a:lnTo>
                  <a:pt x="68113" y="67082"/>
                </a:lnTo>
                <a:lnTo>
                  <a:pt x="34620" y="108248"/>
                </a:lnTo>
                <a:lnTo>
                  <a:pt x="11608" y="156382"/>
                </a:lnTo>
                <a:lnTo>
                  <a:pt x="587" y="209769"/>
                </a:lnTo>
                <a:lnTo>
                  <a:pt x="0" y="232741"/>
                </a:lnTo>
                <a:lnTo>
                  <a:pt x="591" y="247171"/>
                </a:lnTo>
                <a:lnTo>
                  <a:pt x="11700" y="300977"/>
                </a:lnTo>
                <a:lnTo>
                  <a:pt x="34201" y="348672"/>
                </a:lnTo>
                <a:lnTo>
                  <a:pt x="66980" y="389946"/>
                </a:lnTo>
                <a:lnTo>
                  <a:pt x="108247" y="422732"/>
                </a:lnTo>
                <a:lnTo>
                  <a:pt x="156380" y="445407"/>
                </a:lnTo>
                <a:lnTo>
                  <a:pt x="209760" y="456352"/>
                </a:lnTo>
                <a:lnTo>
                  <a:pt x="228439" y="457114"/>
                </a:lnTo>
                <a:lnTo>
                  <a:pt x="247119" y="456352"/>
                </a:lnTo>
                <a:lnTo>
                  <a:pt x="300499" y="445407"/>
                </a:lnTo>
                <a:lnTo>
                  <a:pt x="348632" y="422732"/>
                </a:lnTo>
                <a:lnTo>
                  <a:pt x="379144" y="399916"/>
                </a:lnTo>
                <a:lnTo>
                  <a:pt x="231943" y="399916"/>
                </a:lnTo>
                <a:lnTo>
                  <a:pt x="216909" y="399307"/>
                </a:lnTo>
                <a:lnTo>
                  <a:pt x="174275" y="390517"/>
                </a:lnTo>
                <a:lnTo>
                  <a:pt x="136337" y="372333"/>
                </a:lnTo>
                <a:lnTo>
                  <a:pt x="104369" y="346108"/>
                </a:lnTo>
                <a:lnTo>
                  <a:pt x="79646" y="313198"/>
                </a:lnTo>
                <a:lnTo>
                  <a:pt x="63442" y="274958"/>
                </a:lnTo>
                <a:lnTo>
                  <a:pt x="57032" y="232741"/>
                </a:lnTo>
                <a:lnTo>
                  <a:pt x="57634" y="217623"/>
                </a:lnTo>
                <a:lnTo>
                  <a:pt x="66378" y="174795"/>
                </a:lnTo>
                <a:lnTo>
                  <a:pt x="84476" y="136728"/>
                </a:lnTo>
                <a:lnTo>
                  <a:pt x="110584" y="104669"/>
                </a:lnTo>
                <a:lnTo>
                  <a:pt x="143357" y="79869"/>
                </a:lnTo>
                <a:lnTo>
                  <a:pt x="181448" y="63574"/>
                </a:lnTo>
                <a:lnTo>
                  <a:pt x="223512" y="57033"/>
                </a:lnTo>
                <a:lnTo>
                  <a:pt x="299113" y="57033"/>
                </a:lnTo>
                <a:lnTo>
                  <a:pt x="336079" y="26476"/>
                </a:lnTo>
                <a:lnTo>
                  <a:pt x="289263" y="7890"/>
                </a:lnTo>
                <a:lnTo>
                  <a:pt x="251334" y="909"/>
                </a:lnTo>
                <a:lnTo>
                  <a:pt x="238200" y="0"/>
                </a:lnTo>
                <a:close/>
              </a:path>
              <a:path w="457200" h="457200">
                <a:moveTo>
                  <a:pt x="434538" y="129033"/>
                </a:moveTo>
                <a:lnTo>
                  <a:pt x="387517" y="163666"/>
                </a:lnTo>
                <a:lnTo>
                  <a:pt x="391946" y="175429"/>
                </a:lnTo>
                <a:lnTo>
                  <a:pt x="395357" y="187574"/>
                </a:lnTo>
                <a:lnTo>
                  <a:pt x="397789" y="200061"/>
                </a:lnTo>
                <a:lnTo>
                  <a:pt x="399285" y="212850"/>
                </a:lnTo>
                <a:lnTo>
                  <a:pt x="399603" y="232741"/>
                </a:lnTo>
                <a:lnTo>
                  <a:pt x="399270" y="240839"/>
                </a:lnTo>
                <a:lnTo>
                  <a:pt x="390426" y="283256"/>
                </a:lnTo>
                <a:lnTo>
                  <a:pt x="372143" y="321054"/>
                </a:lnTo>
                <a:lnTo>
                  <a:pt x="345788" y="352926"/>
                </a:lnTo>
                <a:lnTo>
                  <a:pt x="312726" y="377565"/>
                </a:lnTo>
                <a:lnTo>
                  <a:pt x="274322" y="393664"/>
                </a:lnTo>
                <a:lnTo>
                  <a:pt x="231943" y="399916"/>
                </a:lnTo>
                <a:lnTo>
                  <a:pt x="379144" y="399916"/>
                </a:lnTo>
                <a:lnTo>
                  <a:pt x="412794" y="363273"/>
                </a:lnTo>
                <a:lnTo>
                  <a:pt x="439015" y="317239"/>
                </a:lnTo>
                <a:lnTo>
                  <a:pt x="454048" y="265416"/>
                </a:lnTo>
                <a:lnTo>
                  <a:pt x="456879" y="232741"/>
                </a:lnTo>
                <a:lnTo>
                  <a:pt x="456488" y="212850"/>
                </a:lnTo>
                <a:lnTo>
                  <a:pt x="447825" y="163666"/>
                </a:lnTo>
                <a:lnTo>
                  <a:pt x="439675" y="140523"/>
                </a:lnTo>
                <a:lnTo>
                  <a:pt x="434538" y="129033"/>
                </a:lnTo>
                <a:close/>
              </a:path>
              <a:path w="457200" h="457200">
                <a:moveTo>
                  <a:pt x="299113" y="57033"/>
                </a:moveTo>
                <a:lnTo>
                  <a:pt x="223512" y="57033"/>
                </a:lnTo>
                <a:lnTo>
                  <a:pt x="237920" y="57450"/>
                </a:lnTo>
                <a:lnTo>
                  <a:pt x="251331" y="58732"/>
                </a:lnTo>
                <a:lnTo>
                  <a:pt x="263883" y="60810"/>
                </a:lnTo>
                <a:lnTo>
                  <a:pt x="275712" y="63617"/>
                </a:lnTo>
                <a:lnTo>
                  <a:pt x="286956" y="67082"/>
                </a:lnTo>
                <a:lnTo>
                  <a:pt x="299113" y="57033"/>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83464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Rps (Rancangan pembelajaran semester)</a:t>
            </a:r>
            <a:endParaRPr lang="id-ID" dirty="0"/>
          </a:p>
        </p:txBody>
      </p:sp>
      <p:sp>
        <p:nvSpPr>
          <p:cNvPr id="3" name="Content Placeholder 2"/>
          <p:cNvSpPr>
            <a:spLocks noGrp="1"/>
          </p:cNvSpPr>
          <p:nvPr>
            <p:ph idx="1"/>
          </p:nvPr>
        </p:nvSpPr>
        <p:spPr>
          <a:xfrm>
            <a:off x="1357396" y="2726406"/>
            <a:ext cx="9477208" cy="2609867"/>
          </a:xfrm>
        </p:spPr>
        <p:txBody>
          <a:bodyPr>
            <a:normAutofit/>
          </a:bodyPr>
          <a:lstStyle/>
          <a:p>
            <a:r>
              <a:rPr lang="id-ID" dirty="0">
                <a:solidFill>
                  <a:srgbClr val="202124"/>
                </a:solidFill>
                <a:latin typeface="Google Sans"/>
              </a:rPr>
              <a:t>Rencana Pembelajaran Semester (</a:t>
            </a:r>
            <a:r>
              <a:rPr lang="id-ID" dirty="0">
                <a:solidFill>
                  <a:srgbClr val="040C28"/>
                </a:solidFill>
                <a:latin typeface="Google Sans"/>
              </a:rPr>
              <a:t>RPS</a:t>
            </a:r>
            <a:r>
              <a:rPr lang="id-ID" dirty="0">
                <a:solidFill>
                  <a:srgbClr val="202124"/>
                </a:solidFill>
                <a:latin typeface="Google Sans"/>
              </a:rPr>
              <a:t>) adalah dokumen perencanaan pembelajaran yang disusun sebagai panduan bagi mahasiswa dalam melaksanakan kegiatan perkuliahan selama satu semester untuk mencapai capaian pembelajaran yang telah </a:t>
            </a:r>
            <a:r>
              <a:rPr lang="id-ID" dirty="0" smtClean="0">
                <a:solidFill>
                  <a:srgbClr val="202124"/>
                </a:solidFill>
                <a:latin typeface="Google Sans"/>
              </a:rPr>
              <a:t>ditetapkan.</a:t>
            </a:r>
          </a:p>
          <a:p>
            <a:endParaRPr lang="id-ID" dirty="0" smtClean="0">
              <a:solidFill>
                <a:srgbClr val="202124"/>
              </a:solidFill>
              <a:latin typeface="Google Sans"/>
            </a:endParaRPr>
          </a:p>
          <a:p>
            <a:r>
              <a:rPr lang="id-ID" dirty="0"/>
              <a:t>Tujuan penyusunan RPS adalah agar setiap dosen melakukan proses pembelajaran secara lebih bertanggungjawab, dalam rangka mencapai standar proses pembelajaran sebagaimana telah diamanatkan dalam Standar Nasional Pendidikan.</a:t>
            </a:r>
            <a:endParaRPr lang="id-ID" dirty="0"/>
          </a:p>
        </p:txBody>
      </p:sp>
    </p:spTree>
    <p:extLst>
      <p:ext uri="{BB962C8B-B14F-4D97-AF65-F5344CB8AC3E}">
        <p14:creationId xmlns:p14="http://schemas.microsoft.com/office/powerpoint/2010/main" val="4201530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55F51"/>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7" name="object 7"/>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9" name="object 9"/>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89B833"/>
          </a:solidFill>
        </p:spPr>
        <p:txBody>
          <a:bodyPr wrap="square" lIns="0" tIns="0" rIns="0" bIns="0" rtlCol="0"/>
          <a:lstStyle/>
          <a:p>
            <a:endParaRPr/>
          </a:p>
        </p:txBody>
      </p:sp>
      <p:sp>
        <p:nvSpPr>
          <p:cNvPr id="12" name="object 12"/>
          <p:cNvSpPr/>
          <p:nvPr/>
        </p:nvSpPr>
        <p:spPr>
          <a:xfrm>
            <a:off x="9832847" y="588263"/>
            <a:ext cx="2133600" cy="36830"/>
          </a:xfrm>
          <a:custGeom>
            <a:avLst/>
            <a:gdLst/>
            <a:ahLst/>
            <a:cxnLst/>
            <a:rect l="l" t="t" r="r" b="b"/>
            <a:pathLst>
              <a:path w="2133600" h="36829">
                <a:moveTo>
                  <a:pt x="2130805" y="0"/>
                </a:moveTo>
                <a:lnTo>
                  <a:pt x="2667" y="0"/>
                </a:lnTo>
                <a:lnTo>
                  <a:pt x="0" y="2666"/>
                </a:lnTo>
                <a:lnTo>
                  <a:pt x="0" y="33909"/>
                </a:lnTo>
                <a:lnTo>
                  <a:pt x="2667" y="36575"/>
                </a:lnTo>
                <a:lnTo>
                  <a:pt x="2130805" y="36575"/>
                </a:lnTo>
                <a:lnTo>
                  <a:pt x="2133600" y="33909"/>
                </a:lnTo>
                <a:lnTo>
                  <a:pt x="2133600" y="2666"/>
                </a:lnTo>
                <a:lnTo>
                  <a:pt x="2130805" y="0"/>
                </a:lnTo>
                <a:close/>
              </a:path>
            </a:pathLst>
          </a:custGeom>
          <a:solidFill>
            <a:srgbClr val="FFFFFF"/>
          </a:solidFill>
        </p:spPr>
        <p:txBody>
          <a:bodyPr wrap="square" lIns="0" tIns="0" rIns="0" bIns="0" rtlCol="0"/>
          <a:lstStyle/>
          <a:p>
            <a:endParaRPr/>
          </a:p>
        </p:txBody>
      </p:sp>
      <p:sp>
        <p:nvSpPr>
          <p:cNvPr id="13" name="object 13"/>
          <p:cNvSpPr/>
          <p:nvPr/>
        </p:nvSpPr>
        <p:spPr>
          <a:xfrm>
            <a:off x="1205725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4" name="object 14"/>
          <p:cNvSpPr/>
          <p:nvPr/>
        </p:nvSpPr>
        <p:spPr>
          <a:xfrm>
            <a:off x="12032868" y="6141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5" name="object 15"/>
          <p:cNvSpPr/>
          <p:nvPr/>
        </p:nvSpPr>
        <p:spPr>
          <a:xfrm>
            <a:off x="1196581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22" name="object 22"/>
          <p:cNvSpPr txBox="1"/>
          <p:nvPr/>
        </p:nvSpPr>
        <p:spPr>
          <a:xfrm>
            <a:off x="307340" y="1192809"/>
            <a:ext cx="10878820" cy="2534027"/>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S</a:t>
            </a:r>
            <a:r>
              <a:rPr sz="2400" b="1" dirty="0">
                <a:latin typeface="Calibri"/>
                <a:cs typeface="Calibri"/>
              </a:rPr>
              <a:t>u</a:t>
            </a:r>
            <a:r>
              <a:rPr sz="2400" b="1" spc="10" dirty="0">
                <a:latin typeface="Calibri"/>
                <a:cs typeface="Calibri"/>
              </a:rPr>
              <a:t>b</a:t>
            </a:r>
            <a:r>
              <a:rPr sz="2400" b="1" spc="5" dirty="0">
                <a:latin typeface="Calibri"/>
                <a:cs typeface="Calibri"/>
              </a:rPr>
              <a:t>-</a:t>
            </a:r>
            <a:r>
              <a:rPr sz="2400" b="1" spc="-5" dirty="0">
                <a:latin typeface="Calibri"/>
                <a:cs typeface="Calibri"/>
              </a:rPr>
              <a:t>CP</a:t>
            </a:r>
            <a:r>
              <a:rPr sz="2400" b="1" spc="-20" dirty="0">
                <a:latin typeface="Calibri"/>
                <a:cs typeface="Calibri"/>
              </a:rPr>
              <a:t>M</a:t>
            </a:r>
            <a:r>
              <a:rPr sz="2400" b="1" spc="5" dirty="0">
                <a:latin typeface="Calibri"/>
                <a:cs typeface="Calibri"/>
              </a:rPr>
              <a:t>K-2</a:t>
            </a:r>
            <a:r>
              <a:rPr sz="2400" b="1" dirty="0">
                <a:latin typeface="Calibri"/>
                <a:cs typeface="Calibri"/>
              </a:rPr>
              <a:t>:</a:t>
            </a:r>
            <a:r>
              <a:rPr sz="2400" b="1" spc="-30" dirty="0">
                <a:latin typeface="Calibri"/>
                <a:cs typeface="Calibri"/>
              </a:rPr>
              <a:t> </a:t>
            </a:r>
            <a:r>
              <a:rPr sz="2400" dirty="0">
                <a:latin typeface="Calibri"/>
                <a:cs typeface="Calibri"/>
              </a:rPr>
              <a:t>mam</a:t>
            </a:r>
            <a:r>
              <a:rPr sz="2400" spc="5" dirty="0">
                <a:latin typeface="Calibri"/>
                <a:cs typeface="Calibri"/>
              </a:rPr>
              <a:t>p</a:t>
            </a:r>
            <a:r>
              <a:rPr sz="2400" dirty="0">
                <a:latin typeface="Calibri"/>
                <a:cs typeface="Calibri"/>
              </a:rPr>
              <a:t>u</a:t>
            </a:r>
            <a:r>
              <a:rPr sz="2400" spc="-25" dirty="0">
                <a:latin typeface="Calibri"/>
                <a:cs typeface="Calibri"/>
              </a:rPr>
              <a:t> </a:t>
            </a:r>
            <a:r>
              <a:rPr sz="2400" b="1" spc="-15" dirty="0">
                <a:latin typeface="Calibri"/>
                <a:cs typeface="Calibri"/>
              </a:rPr>
              <a:t>m</a:t>
            </a:r>
            <a:r>
              <a:rPr sz="2400" b="1" spc="-10" dirty="0">
                <a:latin typeface="Calibri"/>
                <a:cs typeface="Calibri"/>
              </a:rPr>
              <a:t>e</a:t>
            </a:r>
            <a:r>
              <a:rPr sz="2400" b="1" dirty="0">
                <a:latin typeface="Calibri"/>
                <a:cs typeface="Calibri"/>
              </a:rPr>
              <a:t>n</a:t>
            </a:r>
            <a:r>
              <a:rPr sz="2400" b="1" spc="10" dirty="0">
                <a:latin typeface="Calibri"/>
                <a:cs typeface="Calibri"/>
              </a:rPr>
              <a:t>j</a:t>
            </a:r>
            <a:r>
              <a:rPr sz="2400" b="1" spc="-10" dirty="0">
                <a:latin typeface="Calibri"/>
                <a:cs typeface="Calibri"/>
              </a:rPr>
              <a:t>e</a:t>
            </a:r>
            <a:r>
              <a:rPr sz="2400" b="1" spc="-5" dirty="0">
                <a:latin typeface="Calibri"/>
                <a:cs typeface="Calibri"/>
              </a:rPr>
              <a:t>l</a:t>
            </a:r>
            <a:r>
              <a:rPr sz="2400" b="1" spc="-10" dirty="0">
                <a:latin typeface="Calibri"/>
                <a:cs typeface="Calibri"/>
              </a:rPr>
              <a:t>a</a:t>
            </a:r>
            <a:r>
              <a:rPr sz="2400" b="1" dirty="0">
                <a:latin typeface="Calibri"/>
                <a:cs typeface="Calibri"/>
              </a:rPr>
              <a:t>s</a:t>
            </a:r>
            <a:r>
              <a:rPr sz="2400" b="1" spc="-25" dirty="0">
                <a:latin typeface="Calibri"/>
                <a:cs typeface="Calibri"/>
              </a:rPr>
              <a:t>k</a:t>
            </a:r>
            <a:r>
              <a:rPr sz="2400" b="1" spc="-10" dirty="0">
                <a:latin typeface="Calibri"/>
                <a:cs typeface="Calibri"/>
              </a:rPr>
              <a:t>a</a:t>
            </a:r>
            <a:r>
              <a:rPr sz="2400" b="1" dirty="0">
                <a:latin typeface="Calibri"/>
                <a:cs typeface="Calibri"/>
              </a:rPr>
              <a:t>n</a:t>
            </a:r>
            <a:r>
              <a:rPr sz="2400" b="1" spc="20" dirty="0">
                <a:latin typeface="Calibri"/>
                <a:cs typeface="Calibri"/>
              </a:rPr>
              <a:t> </a:t>
            </a:r>
            <a:r>
              <a:rPr sz="2400" spc="5" dirty="0">
                <a:latin typeface="Calibri"/>
                <a:cs typeface="Calibri"/>
              </a:rPr>
              <a:t>b</a:t>
            </a:r>
            <a:r>
              <a:rPr sz="2400" dirty="0">
                <a:latin typeface="Calibri"/>
                <a:cs typeface="Calibri"/>
              </a:rPr>
              <a:t>er</a:t>
            </a:r>
            <a:r>
              <a:rPr sz="2400" spc="10" dirty="0">
                <a:latin typeface="Calibri"/>
                <a:cs typeface="Calibri"/>
              </a:rPr>
              <a:t>b</a:t>
            </a:r>
            <a:r>
              <a:rPr sz="2400" dirty="0">
                <a:latin typeface="Calibri"/>
                <a:cs typeface="Calibri"/>
              </a:rPr>
              <a:t>a</a:t>
            </a:r>
            <a:r>
              <a:rPr sz="2400" spc="-50" dirty="0">
                <a:latin typeface="Calibri"/>
                <a:cs typeface="Calibri"/>
              </a:rPr>
              <a:t>g</a:t>
            </a:r>
            <a:r>
              <a:rPr sz="2400" dirty="0">
                <a:latin typeface="Calibri"/>
                <a:cs typeface="Calibri"/>
              </a:rPr>
              <a:t>ai</a:t>
            </a:r>
            <a:r>
              <a:rPr sz="2400" spc="-30" dirty="0">
                <a:latin typeface="Calibri"/>
                <a:cs typeface="Calibri"/>
              </a:rPr>
              <a:t> </a:t>
            </a:r>
            <a:r>
              <a:rPr sz="2400" dirty="0">
                <a:latin typeface="Calibri"/>
                <a:cs typeface="Calibri"/>
              </a:rPr>
              <a:t>m</a:t>
            </a:r>
            <a:r>
              <a:rPr sz="2400" spc="-20" dirty="0">
                <a:latin typeface="Calibri"/>
                <a:cs typeface="Calibri"/>
              </a:rPr>
              <a:t>e</a:t>
            </a:r>
            <a:r>
              <a:rPr sz="2400" spc="-15" dirty="0">
                <a:latin typeface="Calibri"/>
                <a:cs typeface="Calibri"/>
              </a:rPr>
              <a:t>t</a:t>
            </a:r>
            <a:r>
              <a:rPr sz="2400" spc="-5" dirty="0">
                <a:latin typeface="Calibri"/>
                <a:cs typeface="Calibri"/>
              </a:rPr>
              <a:t>o</a:t>
            </a:r>
            <a:r>
              <a:rPr sz="2400" spc="10" dirty="0">
                <a:latin typeface="Calibri"/>
                <a:cs typeface="Calibri"/>
              </a:rPr>
              <a:t>d</a:t>
            </a:r>
            <a:r>
              <a:rPr sz="2400" dirty="0">
                <a:latin typeface="Calibri"/>
                <a:cs typeface="Calibri"/>
              </a:rPr>
              <a:t>e</a:t>
            </a:r>
            <a:r>
              <a:rPr sz="2400" spc="-35" dirty="0">
                <a:latin typeface="Calibri"/>
                <a:cs typeface="Calibri"/>
              </a:rPr>
              <a:t> </a:t>
            </a:r>
            <a:r>
              <a:rPr sz="2400" spc="5" dirty="0">
                <a:latin typeface="Calibri"/>
                <a:cs typeface="Calibri"/>
              </a:rPr>
              <a:t>p</a:t>
            </a:r>
            <a:r>
              <a:rPr sz="2400" dirty="0">
                <a:latin typeface="Calibri"/>
                <a:cs typeface="Calibri"/>
              </a:rPr>
              <a:t>e</a:t>
            </a:r>
            <a:r>
              <a:rPr sz="2400" spc="10" dirty="0">
                <a:latin typeface="Calibri"/>
                <a:cs typeface="Calibri"/>
              </a:rPr>
              <a:t>n</a:t>
            </a:r>
            <a:r>
              <a:rPr sz="2400" dirty="0">
                <a:latin typeface="Calibri"/>
                <a:cs typeface="Calibri"/>
              </a:rPr>
              <a:t>eli</a:t>
            </a:r>
            <a:r>
              <a:rPr sz="2400" spc="10" dirty="0">
                <a:latin typeface="Calibri"/>
                <a:cs typeface="Calibri"/>
              </a:rPr>
              <a:t>t</a:t>
            </a:r>
            <a:r>
              <a:rPr sz="2400" dirty="0">
                <a:latin typeface="Calibri"/>
                <a:cs typeface="Calibri"/>
              </a:rPr>
              <a:t>ian</a:t>
            </a:r>
            <a:r>
              <a:rPr sz="2400" spc="-45" dirty="0">
                <a:latin typeface="Calibri"/>
                <a:cs typeface="Calibri"/>
              </a:rPr>
              <a:t> </a:t>
            </a:r>
            <a:r>
              <a:rPr sz="2400" spc="-35" dirty="0">
                <a:latin typeface="Calibri"/>
                <a:cs typeface="Calibri"/>
              </a:rPr>
              <a:t>k</a:t>
            </a:r>
            <a:r>
              <a:rPr sz="2400" spc="5" dirty="0">
                <a:latin typeface="Calibri"/>
                <a:cs typeface="Calibri"/>
              </a:rPr>
              <a:t>u</a:t>
            </a:r>
            <a:r>
              <a:rPr sz="2400" dirty="0">
                <a:latin typeface="Calibri"/>
                <a:cs typeface="Calibri"/>
              </a:rPr>
              <a:t>ali</a:t>
            </a:r>
            <a:r>
              <a:rPr sz="2400" spc="-10" dirty="0">
                <a:latin typeface="Calibri"/>
                <a:cs typeface="Calibri"/>
              </a:rPr>
              <a:t>t</a:t>
            </a:r>
            <a:r>
              <a:rPr sz="2400" spc="-25" dirty="0">
                <a:latin typeface="Calibri"/>
                <a:cs typeface="Calibri"/>
              </a:rPr>
              <a:t>a</a:t>
            </a:r>
            <a:r>
              <a:rPr sz="2400" spc="5" dirty="0">
                <a:latin typeface="Calibri"/>
                <a:cs typeface="Calibri"/>
              </a:rPr>
              <a:t>t</a:t>
            </a:r>
            <a:r>
              <a:rPr sz="2400" dirty="0">
                <a:latin typeface="Calibri"/>
                <a:cs typeface="Calibri"/>
              </a:rPr>
              <a:t>if</a:t>
            </a:r>
          </a:p>
          <a:p>
            <a:pPr marL="1626235" indent="45085">
              <a:lnSpc>
                <a:spcPct val="100000"/>
              </a:lnSpc>
            </a:pPr>
            <a:r>
              <a:rPr sz="2400" spc="5" dirty="0">
                <a:latin typeface="Calibri"/>
                <a:cs typeface="Calibri"/>
              </a:rPr>
              <a:t>d</a:t>
            </a:r>
            <a:r>
              <a:rPr sz="2400" dirty="0">
                <a:latin typeface="Calibri"/>
                <a:cs typeface="Calibri"/>
              </a:rPr>
              <a:t>an </a:t>
            </a:r>
            <a:r>
              <a:rPr sz="2400" spc="-50" dirty="0">
                <a:latin typeface="Calibri"/>
                <a:cs typeface="Calibri"/>
              </a:rPr>
              <a:t>k</a:t>
            </a:r>
            <a:r>
              <a:rPr sz="2400" spc="5" dirty="0">
                <a:latin typeface="Calibri"/>
                <a:cs typeface="Calibri"/>
              </a:rPr>
              <a:t>u</a:t>
            </a:r>
            <a:r>
              <a:rPr sz="2400" dirty="0">
                <a:latin typeface="Calibri"/>
                <a:cs typeface="Calibri"/>
              </a:rPr>
              <a:t>a</a:t>
            </a:r>
            <a:r>
              <a:rPr sz="2400" spc="-15" dirty="0">
                <a:latin typeface="Calibri"/>
                <a:cs typeface="Calibri"/>
              </a:rPr>
              <a:t>n</a:t>
            </a:r>
            <a:r>
              <a:rPr sz="2400" spc="-5" dirty="0">
                <a:latin typeface="Calibri"/>
                <a:cs typeface="Calibri"/>
              </a:rPr>
              <a:t>t</a:t>
            </a:r>
            <a:r>
              <a:rPr sz="2400" dirty="0">
                <a:latin typeface="Calibri"/>
                <a:cs typeface="Calibri"/>
              </a:rPr>
              <a:t>i</a:t>
            </a:r>
            <a:r>
              <a:rPr sz="2400" spc="-15" dirty="0">
                <a:latin typeface="Calibri"/>
                <a:cs typeface="Calibri"/>
              </a:rPr>
              <a:t>t</a:t>
            </a:r>
            <a:r>
              <a:rPr sz="2400" spc="-25" dirty="0">
                <a:latin typeface="Calibri"/>
                <a:cs typeface="Calibri"/>
              </a:rPr>
              <a:t>at</a:t>
            </a:r>
            <a:r>
              <a:rPr sz="2400" dirty="0">
                <a:latin typeface="Calibri"/>
                <a:cs typeface="Calibri"/>
              </a:rPr>
              <a:t>if</a:t>
            </a:r>
            <a:r>
              <a:rPr sz="2400" spc="-70" dirty="0">
                <a:latin typeface="Calibri"/>
                <a:cs typeface="Calibri"/>
              </a:rPr>
              <a:t> </a:t>
            </a:r>
            <a:r>
              <a:rPr sz="2400" spc="-15" dirty="0">
                <a:latin typeface="Calibri"/>
                <a:cs typeface="Calibri"/>
              </a:rPr>
              <a:t>[C2</a:t>
            </a:r>
            <a:r>
              <a:rPr sz="2400" spc="15" dirty="0">
                <a:latin typeface="Calibri"/>
                <a:cs typeface="Calibri"/>
              </a:rPr>
              <a:t>,</a:t>
            </a:r>
            <a:r>
              <a:rPr sz="2400" spc="-15" dirty="0">
                <a:latin typeface="Calibri"/>
                <a:cs typeface="Calibri"/>
              </a:rPr>
              <a:t>A</a:t>
            </a:r>
            <a:r>
              <a:rPr sz="2400" spc="-10" dirty="0">
                <a:latin typeface="Calibri"/>
                <a:cs typeface="Calibri"/>
              </a:rPr>
              <a:t>3]</a:t>
            </a:r>
            <a:endParaRPr sz="2400" dirty="0">
              <a:latin typeface="Calibri"/>
              <a:cs typeface="Calibri"/>
            </a:endParaRPr>
          </a:p>
          <a:p>
            <a:pPr marL="1626235">
              <a:lnSpc>
                <a:spcPct val="100000"/>
              </a:lnSpc>
              <a:spcBef>
                <a:spcPts val="2014"/>
              </a:spcBef>
            </a:pPr>
            <a:r>
              <a:rPr sz="2000" b="1" spc="-10" dirty="0">
                <a:latin typeface="Calibri"/>
                <a:cs typeface="Calibri"/>
              </a:rPr>
              <a:t>In</a:t>
            </a:r>
            <a:r>
              <a:rPr sz="2000" b="1" spc="-5" dirty="0">
                <a:latin typeface="Calibri"/>
                <a:cs typeface="Calibri"/>
              </a:rPr>
              <a:t>d</a:t>
            </a:r>
            <a:r>
              <a:rPr sz="2000" b="1" spc="-15" dirty="0">
                <a:latin typeface="Calibri"/>
                <a:cs typeface="Calibri"/>
              </a:rPr>
              <a:t>i</a:t>
            </a:r>
            <a:r>
              <a:rPr sz="2000" b="1" spc="-35" dirty="0">
                <a:latin typeface="Calibri"/>
                <a:cs typeface="Calibri"/>
              </a:rPr>
              <a:t>k</a:t>
            </a:r>
            <a:r>
              <a:rPr sz="2000" b="1" spc="-40" dirty="0">
                <a:latin typeface="Calibri"/>
                <a:cs typeface="Calibri"/>
              </a:rPr>
              <a:t>a</a:t>
            </a:r>
            <a:r>
              <a:rPr sz="2000" b="1" spc="-30" dirty="0">
                <a:latin typeface="Calibri"/>
                <a:cs typeface="Calibri"/>
              </a:rPr>
              <a:t>t</a:t>
            </a:r>
            <a:r>
              <a:rPr sz="2000" b="1" spc="-10" dirty="0">
                <a:latin typeface="Calibri"/>
                <a:cs typeface="Calibri"/>
              </a:rPr>
              <a:t>o</a:t>
            </a:r>
            <a:r>
              <a:rPr sz="2000" b="1" dirty="0">
                <a:latin typeface="Calibri"/>
                <a:cs typeface="Calibri"/>
              </a:rPr>
              <a:t>r</a:t>
            </a:r>
            <a:r>
              <a:rPr sz="2000" b="1" spc="-10" dirty="0">
                <a:latin typeface="Calibri"/>
                <a:cs typeface="Calibri"/>
              </a:rPr>
              <a:t>:</a:t>
            </a:r>
            <a:endParaRPr sz="2000" dirty="0">
              <a:latin typeface="Calibri"/>
              <a:cs typeface="Calibri"/>
            </a:endParaRPr>
          </a:p>
          <a:p>
            <a:pPr marL="2089150" marR="3221355" lvl="1" indent="-462915" algn="just">
              <a:lnSpc>
                <a:spcPct val="100000"/>
              </a:lnSpc>
              <a:buFont typeface="Calibri"/>
              <a:buAutoNum type="arabicPeriod"/>
              <a:tabLst>
                <a:tab pos="2089785" algn="l"/>
              </a:tabLst>
            </a:pPr>
            <a:r>
              <a:rPr sz="2000" spc="-70" dirty="0">
                <a:latin typeface="Calibri"/>
                <a:cs typeface="Calibri"/>
              </a:rPr>
              <a:t>K</a:t>
            </a:r>
            <a:r>
              <a:rPr sz="2000" spc="-20" dirty="0">
                <a:latin typeface="Calibri"/>
                <a:cs typeface="Calibri"/>
              </a:rPr>
              <a:t>e</a:t>
            </a:r>
            <a:r>
              <a:rPr sz="2000" spc="-30" dirty="0">
                <a:latin typeface="Calibri"/>
                <a:cs typeface="Calibri"/>
              </a:rPr>
              <a:t>t</a:t>
            </a:r>
            <a:r>
              <a:rPr sz="2000" spc="-20" dirty="0">
                <a:latin typeface="Calibri"/>
                <a:cs typeface="Calibri"/>
              </a:rPr>
              <a:t>e</a:t>
            </a:r>
            <a:r>
              <a:rPr sz="2000" spc="-10" dirty="0">
                <a:latin typeface="Calibri"/>
                <a:cs typeface="Calibri"/>
              </a:rPr>
              <a:t>p</a:t>
            </a:r>
            <a:r>
              <a:rPr sz="2000" spc="-30" dirty="0">
                <a:latin typeface="Calibri"/>
                <a:cs typeface="Calibri"/>
              </a:rPr>
              <a:t>at</a:t>
            </a:r>
            <a:r>
              <a:rPr sz="2000" spc="-10" dirty="0">
                <a:latin typeface="Calibri"/>
                <a:cs typeface="Calibri"/>
              </a:rPr>
              <a:t>an</a:t>
            </a:r>
            <a:r>
              <a:rPr sz="2000" spc="70"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m</a:t>
            </a:r>
            <a:r>
              <a:rPr sz="2000" spc="-10" dirty="0">
                <a:latin typeface="Calibri"/>
                <a:cs typeface="Calibri"/>
              </a:rPr>
              <a:t>b</a:t>
            </a:r>
            <a:r>
              <a:rPr sz="2000" spc="-20" dirty="0">
                <a:latin typeface="Calibri"/>
                <a:cs typeface="Calibri"/>
              </a:rPr>
              <a:t>e</a:t>
            </a:r>
            <a:r>
              <a:rPr sz="2000" spc="-10" dirty="0">
                <a:latin typeface="Calibri"/>
                <a:cs typeface="Calibri"/>
              </a:rPr>
              <a:t>da</a:t>
            </a:r>
            <a:r>
              <a:rPr sz="2000" spc="-25" dirty="0">
                <a:latin typeface="Calibri"/>
                <a:cs typeface="Calibri"/>
              </a:rPr>
              <a:t>k</a:t>
            </a:r>
            <a:r>
              <a:rPr sz="2000" spc="-10" dirty="0">
                <a:latin typeface="Calibri"/>
                <a:cs typeface="Calibri"/>
              </a:rPr>
              <a:t>an</a:t>
            </a:r>
            <a:r>
              <a:rPr sz="2000" spc="45"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40" dirty="0">
                <a:latin typeface="Calibri"/>
                <a:cs typeface="Calibri"/>
              </a:rPr>
              <a:t>g</a:t>
            </a:r>
            <a:r>
              <a:rPr sz="2000" spc="-20" dirty="0">
                <a:latin typeface="Calibri"/>
                <a:cs typeface="Calibri"/>
              </a:rPr>
              <a:t>e</a:t>
            </a:r>
            <a:r>
              <a:rPr sz="2000" spc="-10" dirty="0">
                <a:latin typeface="Calibri"/>
                <a:cs typeface="Calibri"/>
              </a:rPr>
              <a:t>rti</a:t>
            </a:r>
            <a:r>
              <a:rPr sz="2000" spc="-5" dirty="0">
                <a:latin typeface="Calibri"/>
                <a:cs typeface="Calibri"/>
              </a:rPr>
              <a:t>a</a:t>
            </a:r>
            <a:r>
              <a:rPr sz="2000" spc="-15" dirty="0">
                <a:latin typeface="Calibri"/>
                <a:cs typeface="Calibri"/>
              </a:rPr>
              <a:t>n</a:t>
            </a:r>
            <a:r>
              <a:rPr sz="2000" spc="-5" dirty="0">
                <a:latin typeface="Calibri"/>
                <a:cs typeface="Calibri"/>
              </a:rPr>
              <a:t> </a:t>
            </a:r>
            <a:r>
              <a:rPr sz="2000" spc="-10" dirty="0">
                <a:latin typeface="Calibri"/>
                <a:cs typeface="Calibri"/>
              </a:rPr>
              <a:t>dan</a:t>
            </a:r>
            <a:r>
              <a:rPr sz="2000" spc="-5" dirty="0">
                <a:latin typeface="Calibri"/>
                <a:cs typeface="Calibri"/>
              </a:rPr>
              <a:t> </a:t>
            </a:r>
            <a:r>
              <a:rPr sz="2000" spc="-30" dirty="0">
                <a:latin typeface="Calibri"/>
                <a:cs typeface="Calibri"/>
              </a:rPr>
              <a:t>k</a:t>
            </a:r>
            <a:r>
              <a:rPr sz="2000" spc="-10" dirty="0">
                <a:latin typeface="Calibri"/>
                <a:cs typeface="Calibri"/>
              </a:rPr>
              <a:t>a</a:t>
            </a:r>
            <a:r>
              <a:rPr sz="2000" spc="-55" dirty="0">
                <a:latin typeface="Calibri"/>
                <a:cs typeface="Calibri"/>
              </a:rPr>
              <a:t>r</a:t>
            </a:r>
            <a:r>
              <a:rPr sz="2000" spc="-10" dirty="0">
                <a:latin typeface="Calibri"/>
                <a:cs typeface="Calibri"/>
              </a:rPr>
              <a:t>a</a:t>
            </a:r>
            <a:r>
              <a:rPr sz="2000" spc="-5" dirty="0">
                <a:latin typeface="Calibri"/>
                <a:cs typeface="Calibri"/>
              </a:rPr>
              <a:t>k</a:t>
            </a:r>
            <a:r>
              <a:rPr sz="2000" spc="-30" dirty="0">
                <a:latin typeface="Calibri"/>
                <a:cs typeface="Calibri"/>
              </a:rPr>
              <a:t>t</a:t>
            </a:r>
            <a:r>
              <a:rPr sz="2000" spc="-20" dirty="0">
                <a:latin typeface="Calibri"/>
                <a:cs typeface="Calibri"/>
              </a:rPr>
              <a:t>e</a:t>
            </a:r>
            <a:r>
              <a:rPr sz="2000" spc="-10" dirty="0">
                <a:latin typeface="Calibri"/>
                <a:cs typeface="Calibri"/>
              </a:rPr>
              <a:t>ri</a:t>
            </a:r>
            <a:r>
              <a:rPr sz="2000" spc="-50" dirty="0">
                <a:latin typeface="Calibri"/>
                <a:cs typeface="Calibri"/>
              </a:rPr>
              <a:t>s</a:t>
            </a:r>
            <a:r>
              <a:rPr sz="2000" spc="-10" dirty="0">
                <a:latin typeface="Calibri"/>
                <a:cs typeface="Calibri"/>
              </a:rPr>
              <a:t>tik</a:t>
            </a:r>
            <a:r>
              <a:rPr sz="2000" spc="85"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t</a:t>
            </a:r>
            <a:r>
              <a:rPr sz="2000" spc="-20" dirty="0">
                <a:latin typeface="Calibri"/>
                <a:cs typeface="Calibri"/>
              </a:rPr>
              <a:t>o</a:t>
            </a:r>
            <a:r>
              <a:rPr sz="2000" spc="-5" dirty="0">
                <a:latin typeface="Calibri"/>
                <a:cs typeface="Calibri"/>
              </a:rPr>
              <a:t>d</a:t>
            </a:r>
            <a:r>
              <a:rPr sz="2000" spc="-10" dirty="0">
                <a:latin typeface="Calibri"/>
                <a:cs typeface="Calibri"/>
              </a:rPr>
              <a:t>e</a:t>
            </a:r>
            <a:r>
              <a:rPr sz="2000" spc="20"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5" dirty="0">
                <a:latin typeface="Calibri"/>
                <a:cs typeface="Calibri"/>
              </a:rPr>
              <a:t> </a:t>
            </a:r>
            <a:r>
              <a:rPr sz="2000" spc="-30" dirty="0">
                <a:latin typeface="Calibri"/>
                <a:cs typeface="Calibri"/>
              </a:rPr>
              <a:t>k</a:t>
            </a:r>
            <a:r>
              <a:rPr sz="2000" spc="-10" dirty="0">
                <a:latin typeface="Calibri"/>
                <a:cs typeface="Calibri"/>
              </a:rPr>
              <a:t>uali</a:t>
            </a:r>
            <a:r>
              <a:rPr sz="2000" spc="-30" dirty="0">
                <a:latin typeface="Calibri"/>
                <a:cs typeface="Calibri"/>
              </a:rPr>
              <a:t>ta</a:t>
            </a:r>
            <a:r>
              <a:rPr sz="2000" spc="-10" dirty="0">
                <a:latin typeface="Calibri"/>
                <a:cs typeface="Calibri"/>
              </a:rPr>
              <a:t>tif</a:t>
            </a:r>
            <a:r>
              <a:rPr sz="2000" spc="25" dirty="0">
                <a:latin typeface="Calibri"/>
                <a:cs typeface="Calibri"/>
              </a:rPr>
              <a:t> </a:t>
            </a:r>
            <a:r>
              <a:rPr sz="2000" spc="-10" dirty="0">
                <a:latin typeface="Calibri"/>
                <a:cs typeface="Calibri"/>
              </a:rPr>
              <a:t>dan</a:t>
            </a:r>
            <a:r>
              <a:rPr sz="2000" spc="20" dirty="0">
                <a:latin typeface="Calibri"/>
                <a:cs typeface="Calibri"/>
              </a:rPr>
              <a:t> </a:t>
            </a:r>
            <a:r>
              <a:rPr sz="2000" spc="-30" dirty="0">
                <a:latin typeface="Calibri"/>
                <a:cs typeface="Calibri"/>
              </a:rPr>
              <a:t>k</a:t>
            </a:r>
            <a:r>
              <a:rPr sz="2000" spc="-10" dirty="0">
                <a:latin typeface="Calibri"/>
                <a:cs typeface="Calibri"/>
              </a:rPr>
              <a:t>ua</a:t>
            </a:r>
            <a:r>
              <a:rPr sz="2000" spc="-25" dirty="0">
                <a:latin typeface="Calibri"/>
                <a:cs typeface="Calibri"/>
              </a:rPr>
              <a:t>n</a:t>
            </a:r>
            <a:r>
              <a:rPr sz="2000" spc="-10" dirty="0">
                <a:latin typeface="Calibri"/>
                <a:cs typeface="Calibri"/>
              </a:rPr>
              <a:t>ti</a:t>
            </a:r>
            <a:r>
              <a:rPr sz="2000" spc="-25" dirty="0">
                <a:latin typeface="Calibri"/>
                <a:cs typeface="Calibri"/>
              </a:rPr>
              <a:t>t</a:t>
            </a:r>
            <a:r>
              <a:rPr sz="2000" spc="-30" dirty="0">
                <a:latin typeface="Calibri"/>
                <a:cs typeface="Calibri"/>
              </a:rPr>
              <a:t>a</a:t>
            </a:r>
            <a:r>
              <a:rPr sz="2000" spc="-10" dirty="0">
                <a:latin typeface="Calibri"/>
                <a:cs typeface="Calibri"/>
              </a:rPr>
              <a:t>ti</a:t>
            </a:r>
            <a:r>
              <a:rPr sz="2000" spc="-15" dirty="0">
                <a:latin typeface="Calibri"/>
                <a:cs typeface="Calibri"/>
              </a:rPr>
              <a:t>f</a:t>
            </a:r>
            <a:r>
              <a:rPr sz="2000" spc="-10" dirty="0">
                <a:latin typeface="Calibri"/>
                <a:cs typeface="Calibri"/>
              </a:rPr>
              <a:t>;</a:t>
            </a:r>
            <a:endParaRPr sz="2000" dirty="0">
              <a:latin typeface="Calibri"/>
              <a:cs typeface="Calibri"/>
            </a:endParaRPr>
          </a:p>
          <a:p>
            <a:pPr marL="2089150" marR="3608704" lvl="1" indent="-462915">
              <a:lnSpc>
                <a:spcPct val="100000"/>
              </a:lnSpc>
              <a:buFont typeface="Calibri"/>
              <a:buAutoNum type="arabicPeriod"/>
              <a:tabLst>
                <a:tab pos="2089785" algn="l"/>
              </a:tabLst>
            </a:pPr>
            <a:r>
              <a:rPr sz="2000" spc="-70" dirty="0">
                <a:latin typeface="Calibri"/>
                <a:cs typeface="Calibri"/>
              </a:rPr>
              <a:t>K</a:t>
            </a:r>
            <a:r>
              <a:rPr sz="2000" spc="-20" dirty="0">
                <a:latin typeface="Calibri"/>
                <a:cs typeface="Calibri"/>
              </a:rPr>
              <a:t>e</a:t>
            </a:r>
            <a:r>
              <a:rPr sz="2000" spc="-30" dirty="0">
                <a:latin typeface="Calibri"/>
                <a:cs typeface="Calibri"/>
              </a:rPr>
              <a:t>t</a:t>
            </a:r>
            <a:r>
              <a:rPr sz="2000" spc="-20" dirty="0">
                <a:latin typeface="Calibri"/>
                <a:cs typeface="Calibri"/>
              </a:rPr>
              <a:t>e</a:t>
            </a:r>
            <a:r>
              <a:rPr sz="2000" spc="-10" dirty="0">
                <a:latin typeface="Calibri"/>
                <a:cs typeface="Calibri"/>
              </a:rPr>
              <a:t>p</a:t>
            </a:r>
            <a:r>
              <a:rPr sz="2000" spc="-30" dirty="0">
                <a:latin typeface="Calibri"/>
                <a:cs typeface="Calibri"/>
              </a:rPr>
              <a:t>at</a:t>
            </a:r>
            <a:r>
              <a:rPr sz="2000" spc="-10" dirty="0">
                <a:latin typeface="Calibri"/>
                <a:cs typeface="Calibri"/>
              </a:rPr>
              <a:t>an</a:t>
            </a:r>
            <a:r>
              <a:rPr sz="2000" spc="70" dirty="0">
                <a:latin typeface="Calibri"/>
                <a:cs typeface="Calibri"/>
              </a:rPr>
              <a:t> </a:t>
            </a:r>
            <a:r>
              <a:rPr sz="2000" spc="-30" dirty="0">
                <a:latin typeface="Calibri"/>
                <a:cs typeface="Calibri"/>
              </a:rPr>
              <a:t>m</a:t>
            </a:r>
            <a:r>
              <a:rPr sz="2000" spc="-20" dirty="0">
                <a:latin typeface="Calibri"/>
                <a:cs typeface="Calibri"/>
              </a:rPr>
              <a:t>e</a:t>
            </a:r>
            <a:r>
              <a:rPr sz="2000" spc="-10" dirty="0">
                <a:latin typeface="Calibri"/>
                <a:cs typeface="Calibri"/>
              </a:rPr>
              <a:t>n</a:t>
            </a:r>
            <a:r>
              <a:rPr sz="2000" spc="-15" dirty="0">
                <a:latin typeface="Calibri"/>
                <a:cs typeface="Calibri"/>
              </a:rPr>
              <a:t>jel</a:t>
            </a:r>
            <a:r>
              <a:rPr sz="2000" spc="-10" dirty="0">
                <a:latin typeface="Calibri"/>
                <a:cs typeface="Calibri"/>
              </a:rPr>
              <a:t>as</a:t>
            </a:r>
            <a:r>
              <a:rPr sz="2000" spc="-35" dirty="0">
                <a:latin typeface="Calibri"/>
                <a:cs typeface="Calibri"/>
              </a:rPr>
              <a:t>k</a:t>
            </a:r>
            <a:r>
              <a:rPr sz="2000" spc="-10" dirty="0">
                <a:latin typeface="Calibri"/>
                <a:cs typeface="Calibri"/>
              </a:rPr>
              <a:t>an</a:t>
            </a:r>
            <a:r>
              <a:rPr sz="2000" spc="70" dirty="0">
                <a:latin typeface="Calibri"/>
                <a:cs typeface="Calibri"/>
              </a:rPr>
              <a:t> </a:t>
            </a:r>
            <a:r>
              <a:rPr sz="2000" spc="-30" dirty="0">
                <a:latin typeface="Calibri"/>
                <a:cs typeface="Calibri"/>
              </a:rPr>
              <a:t>t</a:t>
            </a:r>
            <a:r>
              <a:rPr sz="2000" spc="-10" dirty="0">
                <a:latin typeface="Calibri"/>
                <a:cs typeface="Calibri"/>
              </a:rPr>
              <a:t>a</a:t>
            </a:r>
            <a:r>
              <a:rPr sz="2000" spc="-5" dirty="0">
                <a:latin typeface="Calibri"/>
                <a:cs typeface="Calibri"/>
              </a:rPr>
              <a:t>h</a:t>
            </a:r>
            <a:r>
              <a:rPr sz="2000" spc="-10" dirty="0">
                <a:latin typeface="Calibri"/>
                <a:cs typeface="Calibri"/>
              </a:rPr>
              <a:t>a</a:t>
            </a:r>
            <a:r>
              <a:rPr sz="2000" spc="-5" dirty="0">
                <a:latin typeface="Calibri"/>
                <a:cs typeface="Calibri"/>
              </a:rPr>
              <a:t>p</a:t>
            </a:r>
            <a:r>
              <a:rPr sz="2000" spc="-10" dirty="0">
                <a:latin typeface="Calibri"/>
                <a:cs typeface="Calibri"/>
              </a:rPr>
              <a:t>an</a:t>
            </a:r>
            <a:r>
              <a:rPr sz="2000" spc="-5"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t</a:t>
            </a:r>
            <a:r>
              <a:rPr sz="2000" spc="-15" dirty="0">
                <a:latin typeface="Calibri"/>
                <a:cs typeface="Calibri"/>
              </a:rPr>
              <a:t>o</a:t>
            </a:r>
            <a:r>
              <a:rPr sz="2000" spc="-10" dirty="0">
                <a:latin typeface="Calibri"/>
                <a:cs typeface="Calibri"/>
              </a:rPr>
              <a:t>de</a:t>
            </a:r>
            <a:r>
              <a:rPr sz="2000" spc="25"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65" dirty="0">
                <a:latin typeface="Calibri"/>
                <a:cs typeface="Calibri"/>
              </a:rPr>
              <a:t> </a:t>
            </a:r>
            <a:r>
              <a:rPr sz="2000" spc="-30" dirty="0">
                <a:latin typeface="Calibri"/>
                <a:cs typeface="Calibri"/>
              </a:rPr>
              <a:t>k</a:t>
            </a:r>
            <a:r>
              <a:rPr sz="2000" spc="-10" dirty="0">
                <a:latin typeface="Calibri"/>
                <a:cs typeface="Calibri"/>
              </a:rPr>
              <a:t>u</a:t>
            </a:r>
            <a:r>
              <a:rPr sz="2000" spc="-5" dirty="0">
                <a:latin typeface="Calibri"/>
                <a:cs typeface="Calibri"/>
              </a:rPr>
              <a:t>ali</a:t>
            </a:r>
            <a:r>
              <a:rPr sz="2000" spc="-35" dirty="0">
                <a:latin typeface="Calibri"/>
                <a:cs typeface="Calibri"/>
              </a:rPr>
              <a:t>t</a:t>
            </a:r>
            <a:r>
              <a:rPr sz="2000" spc="-30" dirty="0">
                <a:latin typeface="Calibri"/>
                <a:cs typeface="Calibri"/>
              </a:rPr>
              <a:t>a</a:t>
            </a:r>
            <a:r>
              <a:rPr sz="2000" spc="-5" dirty="0">
                <a:latin typeface="Calibri"/>
                <a:cs typeface="Calibri"/>
              </a:rPr>
              <a:t>t</a:t>
            </a:r>
            <a:r>
              <a:rPr sz="2000" spc="-10" dirty="0">
                <a:latin typeface="Calibri"/>
                <a:cs typeface="Calibri"/>
              </a:rPr>
              <a:t>if</a:t>
            </a:r>
            <a:r>
              <a:rPr sz="2000" spc="10" dirty="0">
                <a:latin typeface="Calibri"/>
                <a:cs typeface="Calibri"/>
              </a:rPr>
              <a:t> </a:t>
            </a:r>
            <a:r>
              <a:rPr sz="2000" spc="-10" dirty="0">
                <a:latin typeface="Calibri"/>
                <a:cs typeface="Calibri"/>
              </a:rPr>
              <a:t>dan</a:t>
            </a:r>
            <a:endParaRPr sz="2000" dirty="0">
              <a:latin typeface="Calibri"/>
              <a:cs typeface="Calibri"/>
            </a:endParaRPr>
          </a:p>
        </p:txBody>
      </p:sp>
      <p:sp>
        <p:nvSpPr>
          <p:cNvPr id="23" name="object 23"/>
          <p:cNvSpPr txBox="1"/>
          <p:nvPr/>
        </p:nvSpPr>
        <p:spPr>
          <a:xfrm>
            <a:off x="1921001" y="3998595"/>
            <a:ext cx="1620520" cy="583565"/>
          </a:xfrm>
          <a:prstGeom prst="rect">
            <a:avLst/>
          </a:prstGeom>
        </p:spPr>
        <p:txBody>
          <a:bodyPr vert="horz" wrap="square" lIns="0" tIns="0" rIns="0" bIns="0" rtlCol="0">
            <a:spAutoFit/>
          </a:bodyPr>
          <a:lstStyle/>
          <a:p>
            <a:pPr marL="475615">
              <a:lnSpc>
                <a:spcPct val="100000"/>
              </a:lnSpc>
            </a:pPr>
            <a:r>
              <a:rPr sz="2000" spc="-30" dirty="0">
                <a:latin typeface="Calibri"/>
                <a:cs typeface="Calibri"/>
              </a:rPr>
              <a:t>k</a:t>
            </a:r>
            <a:r>
              <a:rPr sz="2000" spc="-10" dirty="0">
                <a:latin typeface="Calibri"/>
                <a:cs typeface="Calibri"/>
              </a:rPr>
              <a:t>ua</a:t>
            </a:r>
            <a:r>
              <a:rPr sz="2000" spc="-25" dirty="0">
                <a:latin typeface="Calibri"/>
                <a:cs typeface="Calibri"/>
              </a:rPr>
              <a:t>n</a:t>
            </a:r>
            <a:r>
              <a:rPr sz="2000" spc="-10" dirty="0">
                <a:latin typeface="Calibri"/>
                <a:cs typeface="Calibri"/>
              </a:rPr>
              <a:t>ti</a:t>
            </a:r>
            <a:r>
              <a:rPr sz="2000" spc="-25" dirty="0">
                <a:latin typeface="Calibri"/>
                <a:cs typeface="Calibri"/>
              </a:rPr>
              <a:t>t</a:t>
            </a:r>
            <a:r>
              <a:rPr sz="2000" spc="-30" dirty="0">
                <a:latin typeface="Calibri"/>
                <a:cs typeface="Calibri"/>
              </a:rPr>
              <a:t>a</a:t>
            </a:r>
            <a:r>
              <a:rPr sz="2000" spc="-10" dirty="0">
                <a:latin typeface="Calibri"/>
                <a:cs typeface="Calibri"/>
              </a:rPr>
              <a:t>ti</a:t>
            </a:r>
            <a:r>
              <a:rPr sz="2000" spc="-15" dirty="0">
                <a:latin typeface="Calibri"/>
                <a:cs typeface="Calibri"/>
              </a:rPr>
              <a:t>f</a:t>
            </a:r>
            <a:r>
              <a:rPr sz="2000" spc="-10" dirty="0">
                <a:latin typeface="Calibri"/>
                <a:cs typeface="Calibri"/>
              </a:rPr>
              <a:t>;</a:t>
            </a:r>
            <a:endParaRPr sz="2000">
              <a:latin typeface="Calibri"/>
              <a:cs typeface="Calibri"/>
            </a:endParaRPr>
          </a:p>
          <a:p>
            <a:pPr marL="12700">
              <a:lnSpc>
                <a:spcPct val="100000"/>
              </a:lnSpc>
              <a:tabLst>
                <a:tab pos="502920" algn="l"/>
              </a:tabLst>
            </a:pPr>
            <a:r>
              <a:rPr sz="2000" spc="-10" dirty="0">
                <a:latin typeface="Calibri"/>
                <a:cs typeface="Calibri"/>
              </a:rPr>
              <a:t>2.3	</a:t>
            </a:r>
            <a:r>
              <a:rPr sz="2000" spc="-25" dirty="0">
                <a:latin typeface="Calibri"/>
                <a:cs typeface="Calibri"/>
              </a:rPr>
              <a:t>…………</a:t>
            </a:r>
            <a:r>
              <a:rPr sz="2000" spc="-5" dirty="0">
                <a:latin typeface="Calibri"/>
                <a:cs typeface="Calibri"/>
              </a:rPr>
              <a:t>.</a:t>
            </a:r>
            <a:endParaRPr sz="2000">
              <a:latin typeface="Calibri"/>
              <a:cs typeface="Calibri"/>
            </a:endParaRPr>
          </a:p>
        </p:txBody>
      </p:sp>
      <p:sp>
        <p:nvSpPr>
          <p:cNvPr id="24" name="object 24"/>
          <p:cNvSpPr/>
          <p:nvPr/>
        </p:nvSpPr>
        <p:spPr>
          <a:xfrm>
            <a:off x="1139992" y="1551331"/>
            <a:ext cx="765810" cy="915669"/>
          </a:xfrm>
          <a:custGeom>
            <a:avLst/>
            <a:gdLst/>
            <a:ahLst/>
            <a:cxnLst/>
            <a:rect l="l" t="t" r="r" b="b"/>
            <a:pathLst>
              <a:path w="765810" h="915669">
                <a:moveTo>
                  <a:pt x="499433" y="912099"/>
                </a:moveTo>
                <a:lnTo>
                  <a:pt x="402953" y="818842"/>
                </a:lnTo>
                <a:lnTo>
                  <a:pt x="309676" y="915342"/>
                </a:lnTo>
                <a:lnTo>
                  <a:pt x="499433" y="912099"/>
                </a:lnTo>
                <a:close/>
              </a:path>
              <a:path w="765810" h="915669">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10" h="915669">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25" name="object 25"/>
          <p:cNvSpPr/>
          <p:nvPr/>
        </p:nvSpPr>
        <p:spPr>
          <a:xfrm>
            <a:off x="3901290" y="3997224"/>
            <a:ext cx="765810" cy="915669"/>
          </a:xfrm>
          <a:custGeom>
            <a:avLst/>
            <a:gdLst/>
            <a:ahLst/>
            <a:cxnLst/>
            <a:rect l="l" t="t" r="r" b="b"/>
            <a:pathLst>
              <a:path w="765810" h="915670">
                <a:moveTo>
                  <a:pt x="499433" y="912099"/>
                </a:moveTo>
                <a:lnTo>
                  <a:pt x="402953" y="818842"/>
                </a:lnTo>
                <a:lnTo>
                  <a:pt x="309676" y="915342"/>
                </a:lnTo>
                <a:lnTo>
                  <a:pt x="499433" y="912099"/>
                </a:lnTo>
                <a:close/>
              </a:path>
              <a:path w="765810" h="915670">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10" h="915670">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26" name="object 26"/>
          <p:cNvSpPr/>
          <p:nvPr/>
        </p:nvSpPr>
        <p:spPr>
          <a:xfrm>
            <a:off x="4666488" y="4108703"/>
            <a:ext cx="2856738" cy="1372362"/>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4605528" y="4087367"/>
            <a:ext cx="2792729" cy="1475994"/>
          </a:xfrm>
          <a:prstGeom prst="rect">
            <a:avLst/>
          </a:prstGeom>
          <a:blipFill>
            <a:blip r:embed="rId4" cstate="print"/>
            <a:stretch>
              <a:fillRect/>
            </a:stretch>
          </a:blipFill>
        </p:spPr>
        <p:txBody>
          <a:bodyPr wrap="square" lIns="0" tIns="0" rIns="0" bIns="0" rtlCol="0"/>
          <a:lstStyle/>
          <a:p>
            <a:endParaRPr/>
          </a:p>
        </p:txBody>
      </p:sp>
      <p:sp>
        <p:nvSpPr>
          <p:cNvPr id="28" name="object 28"/>
          <p:cNvSpPr txBox="1"/>
          <p:nvPr/>
        </p:nvSpPr>
        <p:spPr>
          <a:xfrm>
            <a:off x="4727447" y="4151376"/>
            <a:ext cx="2737485" cy="1252855"/>
          </a:xfrm>
          <a:prstGeom prst="rect">
            <a:avLst/>
          </a:prstGeom>
          <a:solidFill>
            <a:srgbClr val="044558"/>
          </a:solidFill>
        </p:spPr>
        <p:txBody>
          <a:bodyPr vert="horz" wrap="square" lIns="0" tIns="0" rIns="0" bIns="0" rtlCol="0">
            <a:spAutoFit/>
          </a:bodyPr>
          <a:lstStyle/>
          <a:p>
            <a:pPr marL="92710">
              <a:lnSpc>
                <a:spcPct val="100000"/>
              </a:lnSpc>
            </a:pPr>
            <a:r>
              <a:rPr sz="2000" b="1" spc="-5" dirty="0">
                <a:solidFill>
                  <a:srgbClr val="FFFFFF"/>
                </a:solidFill>
                <a:latin typeface="Calibri"/>
                <a:cs typeface="Calibri"/>
              </a:rPr>
              <a:t>Be</a:t>
            </a:r>
            <a:r>
              <a:rPr sz="2000" b="1" spc="-30" dirty="0">
                <a:solidFill>
                  <a:srgbClr val="FFFFFF"/>
                </a:solidFill>
                <a:latin typeface="Calibri"/>
                <a:cs typeface="Calibri"/>
              </a:rPr>
              <a:t>n</a:t>
            </a:r>
            <a:r>
              <a:rPr sz="2000" b="1" spc="-5" dirty="0">
                <a:solidFill>
                  <a:srgbClr val="FFFFFF"/>
                </a:solidFill>
                <a:latin typeface="Calibri"/>
                <a:cs typeface="Calibri"/>
              </a:rPr>
              <a:t>tu</a:t>
            </a:r>
            <a:r>
              <a:rPr sz="2000" b="1" spc="-10" dirty="0">
                <a:solidFill>
                  <a:srgbClr val="FFFFFF"/>
                </a:solidFill>
                <a:latin typeface="Calibri"/>
                <a:cs typeface="Calibri"/>
              </a:rPr>
              <a:t>k</a:t>
            </a:r>
            <a:r>
              <a:rPr sz="2000" b="1" spc="-20" dirty="0">
                <a:solidFill>
                  <a:srgbClr val="FFFFFF"/>
                </a:solidFill>
                <a:latin typeface="Calibri"/>
                <a:cs typeface="Calibri"/>
              </a:rPr>
              <a:t> </a:t>
            </a:r>
            <a:r>
              <a:rPr sz="2000" b="1" spc="-5" dirty="0">
                <a:solidFill>
                  <a:srgbClr val="FFFFFF"/>
                </a:solidFill>
                <a:latin typeface="Calibri"/>
                <a:cs typeface="Calibri"/>
              </a:rPr>
              <a:t>n</a:t>
            </a:r>
            <a:r>
              <a:rPr sz="2000" b="1" spc="-10" dirty="0">
                <a:solidFill>
                  <a:srgbClr val="FFFFFF"/>
                </a:solidFill>
                <a:latin typeface="Calibri"/>
                <a:cs typeface="Calibri"/>
              </a:rPr>
              <a:t>o</a:t>
            </a:r>
            <a:r>
              <a:rPr sz="2000" b="1" spc="-5" dirty="0">
                <a:solidFill>
                  <a:srgbClr val="FFFFFF"/>
                </a:solidFill>
                <a:latin typeface="Calibri"/>
                <a:cs typeface="Calibri"/>
              </a:rPr>
              <a:t>n</a:t>
            </a:r>
            <a:r>
              <a:rPr sz="2000" b="1" spc="-20" dirty="0">
                <a:solidFill>
                  <a:srgbClr val="FFFFFF"/>
                </a:solidFill>
                <a:latin typeface="Calibri"/>
                <a:cs typeface="Calibri"/>
              </a:rPr>
              <a:t>-</a:t>
            </a:r>
            <a:r>
              <a:rPr sz="2000" b="1" spc="-30" dirty="0">
                <a:solidFill>
                  <a:srgbClr val="FFFFFF"/>
                </a:solidFill>
                <a:latin typeface="Calibri"/>
                <a:cs typeface="Calibri"/>
              </a:rPr>
              <a:t>t</a:t>
            </a:r>
            <a:r>
              <a:rPr sz="2000" b="1" spc="-5" dirty="0">
                <a:solidFill>
                  <a:srgbClr val="FFFFFF"/>
                </a:solidFill>
                <a:latin typeface="Calibri"/>
                <a:cs typeface="Calibri"/>
              </a:rPr>
              <a:t>e</a:t>
            </a:r>
            <a:r>
              <a:rPr sz="2000" b="1" spc="-35" dirty="0">
                <a:solidFill>
                  <a:srgbClr val="FFFFFF"/>
                </a:solidFill>
                <a:latin typeface="Calibri"/>
                <a:cs typeface="Calibri"/>
              </a:rPr>
              <a:t>s</a:t>
            </a:r>
            <a:r>
              <a:rPr sz="2000" b="1" spc="-10" dirty="0">
                <a:solidFill>
                  <a:srgbClr val="FFFFFF"/>
                </a:solidFill>
                <a:latin typeface="Calibri"/>
                <a:cs typeface="Calibri"/>
              </a:rPr>
              <a:t>t</a:t>
            </a:r>
            <a:r>
              <a:rPr sz="2000" b="1" spc="5" dirty="0">
                <a:solidFill>
                  <a:srgbClr val="FFFFFF"/>
                </a:solidFill>
                <a:latin typeface="Calibri"/>
                <a:cs typeface="Calibri"/>
              </a:rPr>
              <a:t> </a:t>
            </a:r>
            <a:r>
              <a:rPr sz="2000" b="1" spc="-15" dirty="0">
                <a:solidFill>
                  <a:srgbClr val="FFFFFF"/>
                </a:solidFill>
                <a:latin typeface="Calibri"/>
                <a:cs typeface="Calibri"/>
              </a:rPr>
              <a:t>&amp;</a:t>
            </a:r>
            <a:r>
              <a:rPr sz="2000" b="1" spc="-10" dirty="0">
                <a:solidFill>
                  <a:srgbClr val="FFFFFF"/>
                </a:solidFill>
                <a:latin typeface="Calibri"/>
                <a:cs typeface="Calibri"/>
              </a:rPr>
              <a:t> </a:t>
            </a:r>
            <a:r>
              <a:rPr sz="2000" b="1" spc="-30" dirty="0">
                <a:solidFill>
                  <a:srgbClr val="FFFFFF"/>
                </a:solidFill>
                <a:latin typeface="Calibri"/>
                <a:cs typeface="Calibri"/>
              </a:rPr>
              <a:t>t</a:t>
            </a:r>
            <a:r>
              <a:rPr sz="2000" b="1" spc="-10" dirty="0">
                <a:solidFill>
                  <a:srgbClr val="FFFFFF"/>
                </a:solidFill>
                <a:latin typeface="Calibri"/>
                <a:cs typeface="Calibri"/>
              </a:rPr>
              <a:t>es</a:t>
            </a:r>
            <a:r>
              <a:rPr sz="2000" spc="-10" dirty="0">
                <a:solidFill>
                  <a:srgbClr val="FFFFFF"/>
                </a:solidFill>
                <a:latin typeface="Calibri"/>
                <a:cs typeface="Calibri"/>
              </a:rPr>
              <a:t>:</a:t>
            </a:r>
            <a:endParaRPr sz="2000">
              <a:latin typeface="Calibri"/>
              <a:cs typeface="Calibri"/>
            </a:endParaRPr>
          </a:p>
          <a:p>
            <a:pPr marL="267335" indent="-174625">
              <a:lnSpc>
                <a:spcPct val="100000"/>
              </a:lnSpc>
              <a:spcBef>
                <a:spcPts val="125"/>
              </a:spcBef>
              <a:buClr>
                <a:srgbClr val="FFFFFF"/>
              </a:buClr>
              <a:buFont typeface="Symbol"/>
              <a:buChar char=""/>
              <a:tabLst>
                <a:tab pos="267335" algn="l"/>
              </a:tabLst>
            </a:pPr>
            <a:r>
              <a:rPr sz="1800" b="1" spc="5" dirty="0">
                <a:solidFill>
                  <a:srgbClr val="FFFFFF"/>
                </a:solidFill>
                <a:latin typeface="Calibri"/>
                <a:cs typeface="Calibri"/>
              </a:rPr>
              <a:t>M</a:t>
            </a:r>
            <a:r>
              <a:rPr sz="1800" b="1" spc="-5" dirty="0">
                <a:solidFill>
                  <a:srgbClr val="FFFFFF"/>
                </a:solidFill>
                <a:latin typeface="Calibri"/>
                <a:cs typeface="Calibri"/>
              </a:rPr>
              <a:t>e</a:t>
            </a:r>
            <a:r>
              <a:rPr sz="1800" b="1" spc="-30" dirty="0">
                <a:solidFill>
                  <a:srgbClr val="FFFFFF"/>
                </a:solidFill>
                <a:latin typeface="Calibri"/>
                <a:cs typeface="Calibri"/>
              </a:rPr>
              <a:t>n</a:t>
            </a:r>
            <a:r>
              <a:rPr sz="1800" b="1" spc="5" dirty="0">
                <a:solidFill>
                  <a:srgbClr val="FFFFFF"/>
                </a:solidFill>
                <a:latin typeface="Calibri"/>
                <a:cs typeface="Calibri"/>
              </a:rPr>
              <a:t>y</a:t>
            </a:r>
            <a:r>
              <a:rPr sz="1800" b="1" spc="-10" dirty="0">
                <a:solidFill>
                  <a:srgbClr val="FFFFFF"/>
                </a:solidFill>
                <a:latin typeface="Calibri"/>
                <a:cs typeface="Calibri"/>
              </a:rPr>
              <a:t>u</a:t>
            </a:r>
            <a:r>
              <a:rPr sz="1800" b="1" dirty="0">
                <a:solidFill>
                  <a:srgbClr val="FFFFFF"/>
                </a:solidFill>
                <a:latin typeface="Calibri"/>
                <a:cs typeface="Calibri"/>
              </a:rPr>
              <a:t>s</a:t>
            </a:r>
            <a:r>
              <a:rPr sz="1800" b="1" spc="-10" dirty="0">
                <a:solidFill>
                  <a:srgbClr val="FFFFFF"/>
                </a:solidFill>
                <a:latin typeface="Calibri"/>
                <a:cs typeface="Calibri"/>
              </a:rPr>
              <a:t>u</a:t>
            </a:r>
            <a:r>
              <a:rPr sz="1800" b="1" dirty="0">
                <a:solidFill>
                  <a:srgbClr val="FFFFFF"/>
                </a:solidFill>
                <a:latin typeface="Calibri"/>
                <a:cs typeface="Calibri"/>
              </a:rPr>
              <a:t>n</a:t>
            </a:r>
            <a:r>
              <a:rPr sz="1800" b="1" spc="-50" dirty="0">
                <a:solidFill>
                  <a:srgbClr val="FFFFFF"/>
                </a:solidFill>
                <a:latin typeface="Calibri"/>
                <a:cs typeface="Calibri"/>
              </a:rPr>
              <a:t> </a:t>
            </a:r>
            <a:r>
              <a:rPr sz="1800" b="1" spc="-10" dirty="0">
                <a:solidFill>
                  <a:srgbClr val="FFFFFF"/>
                </a:solidFill>
                <a:latin typeface="Calibri"/>
                <a:cs typeface="Calibri"/>
              </a:rPr>
              <a:t>d</a:t>
            </a:r>
            <a:r>
              <a:rPr sz="1800" b="1" spc="-20" dirty="0">
                <a:solidFill>
                  <a:srgbClr val="FFFFFF"/>
                </a:solidFill>
                <a:latin typeface="Calibri"/>
                <a:cs typeface="Calibri"/>
              </a:rPr>
              <a:t>i</a:t>
            </a:r>
            <a:r>
              <a:rPr sz="1800" b="1" dirty="0">
                <a:solidFill>
                  <a:srgbClr val="FFFFFF"/>
                </a:solidFill>
                <a:latin typeface="Calibri"/>
                <a:cs typeface="Calibri"/>
              </a:rPr>
              <a:t>a</a:t>
            </a:r>
            <a:r>
              <a:rPr sz="1800" b="1" spc="5" dirty="0">
                <a:solidFill>
                  <a:srgbClr val="FFFFFF"/>
                </a:solidFill>
                <a:latin typeface="Calibri"/>
                <a:cs typeface="Calibri"/>
              </a:rPr>
              <a:t>g</a:t>
            </a:r>
            <a:r>
              <a:rPr sz="1800" b="1" spc="-45" dirty="0">
                <a:solidFill>
                  <a:srgbClr val="FFFFFF"/>
                </a:solidFill>
                <a:latin typeface="Calibri"/>
                <a:cs typeface="Calibri"/>
              </a:rPr>
              <a:t>r</a:t>
            </a:r>
            <a:r>
              <a:rPr sz="1800" b="1" dirty="0">
                <a:solidFill>
                  <a:srgbClr val="FFFFFF"/>
                </a:solidFill>
                <a:latin typeface="Calibri"/>
                <a:cs typeface="Calibri"/>
              </a:rPr>
              <a:t>am</a:t>
            </a:r>
            <a:r>
              <a:rPr sz="1800" b="1" spc="-5" dirty="0">
                <a:solidFill>
                  <a:srgbClr val="FFFFFF"/>
                </a:solidFill>
                <a:latin typeface="Calibri"/>
                <a:cs typeface="Calibri"/>
              </a:rPr>
              <a:t> </a:t>
            </a:r>
            <a:r>
              <a:rPr sz="1800" b="1" dirty="0">
                <a:solidFill>
                  <a:srgbClr val="FFFFFF"/>
                </a:solidFill>
                <a:latin typeface="Calibri"/>
                <a:cs typeface="Calibri"/>
              </a:rPr>
              <a:t>a</a:t>
            </a:r>
            <a:r>
              <a:rPr sz="1800" b="1" spc="-15" dirty="0">
                <a:solidFill>
                  <a:srgbClr val="FFFFFF"/>
                </a:solidFill>
                <a:latin typeface="Calibri"/>
                <a:cs typeface="Calibri"/>
              </a:rPr>
              <a:t>l</a:t>
            </a:r>
            <a:r>
              <a:rPr sz="1800" b="1" spc="-20" dirty="0">
                <a:solidFill>
                  <a:srgbClr val="FFFFFF"/>
                </a:solidFill>
                <a:latin typeface="Calibri"/>
                <a:cs typeface="Calibri"/>
              </a:rPr>
              <a:t>i</a:t>
            </a:r>
            <a:r>
              <a:rPr sz="1800" b="1" dirty="0">
                <a:solidFill>
                  <a:srgbClr val="FFFFFF"/>
                </a:solidFill>
                <a:latin typeface="Calibri"/>
                <a:cs typeface="Calibri"/>
              </a:rPr>
              <a:t>r</a:t>
            </a:r>
            <a:endParaRPr sz="1800">
              <a:latin typeface="Calibri"/>
              <a:cs typeface="Calibri"/>
            </a:endParaRPr>
          </a:p>
          <a:p>
            <a:pPr marL="267335">
              <a:lnSpc>
                <a:spcPct val="100000"/>
              </a:lnSpc>
            </a:pPr>
            <a:r>
              <a:rPr sz="1800" b="1" spc="-35" dirty="0">
                <a:solidFill>
                  <a:srgbClr val="FFFFFF"/>
                </a:solidFill>
                <a:latin typeface="Calibri"/>
                <a:cs typeface="Calibri"/>
              </a:rPr>
              <a:t>t</a:t>
            </a:r>
            <a:r>
              <a:rPr sz="1800" b="1" spc="-10" dirty="0">
                <a:solidFill>
                  <a:srgbClr val="FFFFFF"/>
                </a:solidFill>
                <a:latin typeface="Calibri"/>
                <a:cs typeface="Calibri"/>
              </a:rPr>
              <a:t>a</a:t>
            </a:r>
            <a:r>
              <a:rPr sz="1800" b="1" spc="-20" dirty="0">
                <a:solidFill>
                  <a:srgbClr val="FFFFFF"/>
                </a:solidFill>
                <a:latin typeface="Calibri"/>
                <a:cs typeface="Calibri"/>
              </a:rPr>
              <a:t>h</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10" dirty="0">
                <a:solidFill>
                  <a:srgbClr val="FFFFFF"/>
                </a:solidFill>
                <a:latin typeface="Calibri"/>
                <a:cs typeface="Calibri"/>
              </a:rPr>
              <a:t>an</a:t>
            </a:r>
            <a:r>
              <a:rPr sz="1800" b="1" spc="15" dirty="0">
                <a:solidFill>
                  <a:srgbClr val="FFFFFF"/>
                </a:solidFill>
                <a:latin typeface="Calibri"/>
                <a:cs typeface="Calibri"/>
              </a:rPr>
              <a:t> </a:t>
            </a:r>
            <a:r>
              <a:rPr sz="1800" b="1" spc="-20" dirty="0">
                <a:solidFill>
                  <a:srgbClr val="FFFFFF"/>
                </a:solidFill>
                <a:latin typeface="Calibri"/>
                <a:cs typeface="Calibri"/>
              </a:rPr>
              <a:t>p</a:t>
            </a:r>
            <a:r>
              <a:rPr sz="1800" b="1" dirty="0">
                <a:solidFill>
                  <a:srgbClr val="FFFFFF"/>
                </a:solidFill>
                <a:latin typeface="Calibri"/>
                <a:cs typeface="Calibri"/>
              </a:rPr>
              <a:t>e</a:t>
            </a:r>
            <a:r>
              <a:rPr sz="1800" b="1" spc="-20" dirty="0">
                <a:solidFill>
                  <a:srgbClr val="FFFFFF"/>
                </a:solidFill>
                <a:latin typeface="Calibri"/>
                <a:cs typeface="Calibri"/>
              </a:rPr>
              <a:t>n</a:t>
            </a:r>
            <a:r>
              <a:rPr sz="1800" b="1" dirty="0">
                <a:solidFill>
                  <a:srgbClr val="FFFFFF"/>
                </a:solidFill>
                <a:latin typeface="Calibri"/>
                <a:cs typeface="Calibri"/>
              </a:rPr>
              <a:t>e</a:t>
            </a:r>
            <a:r>
              <a:rPr sz="1800" b="1" spc="-15" dirty="0">
                <a:solidFill>
                  <a:srgbClr val="FFFFFF"/>
                </a:solidFill>
                <a:latin typeface="Calibri"/>
                <a:cs typeface="Calibri"/>
              </a:rPr>
              <a:t>li</a:t>
            </a:r>
            <a:r>
              <a:rPr sz="1800" b="1" spc="-10" dirty="0">
                <a:solidFill>
                  <a:srgbClr val="FFFFFF"/>
                </a:solidFill>
                <a:latin typeface="Calibri"/>
                <a:cs typeface="Calibri"/>
              </a:rPr>
              <a:t>t</a:t>
            </a:r>
            <a:r>
              <a:rPr sz="1800" b="1" spc="-15" dirty="0">
                <a:solidFill>
                  <a:srgbClr val="FFFFFF"/>
                </a:solidFill>
                <a:latin typeface="Calibri"/>
                <a:cs typeface="Calibri"/>
              </a:rPr>
              <a:t>i</a:t>
            </a:r>
            <a:r>
              <a:rPr sz="1800" b="1" spc="-10" dirty="0">
                <a:solidFill>
                  <a:srgbClr val="FFFFFF"/>
                </a:solidFill>
                <a:latin typeface="Calibri"/>
                <a:cs typeface="Calibri"/>
              </a:rPr>
              <a:t>a</a:t>
            </a:r>
            <a:r>
              <a:rPr sz="1800" b="1" spc="-15" dirty="0">
                <a:solidFill>
                  <a:srgbClr val="FFFFFF"/>
                </a:solidFill>
                <a:latin typeface="Calibri"/>
                <a:cs typeface="Calibri"/>
              </a:rPr>
              <a:t>n</a:t>
            </a:r>
            <a:r>
              <a:rPr sz="1800" b="1" spc="-5" dirty="0">
                <a:solidFill>
                  <a:srgbClr val="FFFFFF"/>
                </a:solidFill>
                <a:latin typeface="Calibri"/>
                <a:cs typeface="Calibri"/>
              </a:rPr>
              <a:t>;</a:t>
            </a:r>
            <a:endParaRPr sz="1800">
              <a:latin typeface="Calibri"/>
              <a:cs typeface="Calibri"/>
            </a:endParaRPr>
          </a:p>
          <a:p>
            <a:pPr marL="267335" indent="-174625">
              <a:lnSpc>
                <a:spcPct val="100000"/>
              </a:lnSpc>
              <a:buClr>
                <a:srgbClr val="FFFFFF"/>
              </a:buClr>
              <a:buFont typeface="Symbol"/>
              <a:buChar char=""/>
              <a:tabLst>
                <a:tab pos="267335" algn="l"/>
              </a:tabLst>
            </a:pPr>
            <a:r>
              <a:rPr sz="1800" b="1" spc="-15" dirty="0">
                <a:solidFill>
                  <a:srgbClr val="FFFFFF"/>
                </a:solidFill>
                <a:latin typeface="Calibri"/>
                <a:cs typeface="Calibri"/>
              </a:rPr>
              <a:t>S</a:t>
            </a:r>
            <a:r>
              <a:rPr sz="1800" b="1" spc="-10" dirty="0">
                <a:solidFill>
                  <a:srgbClr val="FFFFFF"/>
                </a:solidFill>
                <a:latin typeface="Calibri"/>
                <a:cs typeface="Calibri"/>
              </a:rPr>
              <a:t>o</a:t>
            </a:r>
            <a:r>
              <a:rPr sz="1800" b="1" dirty="0">
                <a:solidFill>
                  <a:srgbClr val="FFFFFF"/>
                </a:solidFill>
                <a:latin typeface="Calibri"/>
                <a:cs typeface="Calibri"/>
              </a:rPr>
              <a:t>al</a:t>
            </a:r>
            <a:r>
              <a:rPr sz="1800" b="1" spc="10" dirty="0">
                <a:solidFill>
                  <a:srgbClr val="FFFFFF"/>
                </a:solidFill>
                <a:latin typeface="Calibri"/>
                <a:cs typeface="Calibri"/>
              </a:rPr>
              <a:t> </a:t>
            </a:r>
            <a:r>
              <a:rPr sz="1800" b="1" spc="-5" dirty="0">
                <a:solidFill>
                  <a:srgbClr val="FFFFFF"/>
                </a:solidFill>
                <a:latin typeface="Calibri"/>
                <a:cs typeface="Calibri"/>
              </a:rPr>
              <a:t>e</a:t>
            </a:r>
            <a:r>
              <a:rPr sz="1800" b="1" dirty="0">
                <a:solidFill>
                  <a:srgbClr val="FFFFFF"/>
                </a:solidFill>
                <a:latin typeface="Calibri"/>
                <a:cs typeface="Calibri"/>
              </a:rPr>
              <a:t>s</a:t>
            </a:r>
            <a:r>
              <a:rPr sz="1800" b="1" spc="-30" dirty="0">
                <a:solidFill>
                  <a:srgbClr val="FFFFFF"/>
                </a:solidFill>
                <a:latin typeface="Calibri"/>
                <a:cs typeface="Calibri"/>
              </a:rPr>
              <a:t>a</a:t>
            </a:r>
            <a:r>
              <a:rPr sz="1800" b="1" dirty="0">
                <a:solidFill>
                  <a:srgbClr val="FFFFFF"/>
                </a:solidFill>
                <a:latin typeface="Calibri"/>
                <a:cs typeface="Calibri"/>
              </a:rPr>
              <a:t>y</a:t>
            </a:r>
            <a:r>
              <a:rPr sz="1800" b="1" spc="-35" dirty="0">
                <a:solidFill>
                  <a:srgbClr val="FFFFFF"/>
                </a:solidFill>
                <a:latin typeface="Calibri"/>
                <a:cs typeface="Calibri"/>
              </a:rPr>
              <a:t> </a:t>
            </a:r>
            <a:r>
              <a:rPr sz="1800" b="1" spc="5" dirty="0">
                <a:solidFill>
                  <a:srgbClr val="FFFFFF"/>
                </a:solidFill>
                <a:latin typeface="Calibri"/>
                <a:cs typeface="Calibri"/>
              </a:rPr>
              <a:t>E</a:t>
            </a:r>
            <a:r>
              <a:rPr sz="1800" b="1" spc="-5" dirty="0">
                <a:solidFill>
                  <a:srgbClr val="FFFFFF"/>
                </a:solidFill>
                <a:latin typeface="Calibri"/>
                <a:cs typeface="Calibri"/>
              </a:rPr>
              <a:t>TS</a:t>
            </a:r>
            <a:endParaRPr sz="1800">
              <a:latin typeface="Calibri"/>
              <a:cs typeface="Calibri"/>
            </a:endParaRPr>
          </a:p>
        </p:txBody>
      </p:sp>
      <p:sp>
        <p:nvSpPr>
          <p:cNvPr id="29" name="object 29"/>
          <p:cNvSpPr/>
          <p:nvPr/>
        </p:nvSpPr>
        <p:spPr>
          <a:xfrm>
            <a:off x="8110728" y="5102349"/>
            <a:ext cx="2856737" cy="1649730"/>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8049768" y="5077964"/>
            <a:ext cx="2765298" cy="1750314"/>
          </a:xfrm>
          <a:prstGeom prst="rect">
            <a:avLst/>
          </a:prstGeom>
          <a:blipFill>
            <a:blip r:embed="rId6" cstate="print"/>
            <a:stretch>
              <a:fillRect/>
            </a:stretch>
          </a:blipFill>
        </p:spPr>
        <p:txBody>
          <a:bodyPr wrap="square" lIns="0" tIns="0" rIns="0" bIns="0" rtlCol="0"/>
          <a:lstStyle/>
          <a:p>
            <a:endParaRPr/>
          </a:p>
        </p:txBody>
      </p:sp>
      <p:sp>
        <p:nvSpPr>
          <p:cNvPr id="31" name="object 31"/>
          <p:cNvSpPr txBox="1"/>
          <p:nvPr/>
        </p:nvSpPr>
        <p:spPr>
          <a:xfrm>
            <a:off x="8171688" y="5145023"/>
            <a:ext cx="2737485" cy="1530350"/>
          </a:xfrm>
          <a:prstGeom prst="rect">
            <a:avLst/>
          </a:prstGeom>
          <a:solidFill>
            <a:srgbClr val="205D66"/>
          </a:solidFill>
        </p:spPr>
        <p:txBody>
          <a:bodyPr vert="horz" wrap="square" lIns="0" tIns="0" rIns="0" bIns="0" rtlCol="0">
            <a:spAutoFit/>
          </a:bodyPr>
          <a:lstStyle/>
          <a:p>
            <a:pPr marL="93980">
              <a:lnSpc>
                <a:spcPct val="100000"/>
              </a:lnSpc>
            </a:pPr>
            <a:r>
              <a:rPr sz="2000" b="1" spc="-10" dirty="0">
                <a:solidFill>
                  <a:srgbClr val="FFFFFF"/>
                </a:solidFill>
                <a:latin typeface="Calibri"/>
                <a:cs typeface="Calibri"/>
              </a:rPr>
              <a:t>In</a:t>
            </a:r>
            <a:r>
              <a:rPr sz="2000" b="1" spc="-40" dirty="0">
                <a:solidFill>
                  <a:srgbClr val="FFFFFF"/>
                </a:solidFill>
                <a:latin typeface="Calibri"/>
                <a:cs typeface="Calibri"/>
              </a:rPr>
              <a:t>s</a:t>
            </a:r>
            <a:r>
              <a:rPr sz="2000" b="1" spc="-10" dirty="0">
                <a:solidFill>
                  <a:srgbClr val="FFFFFF"/>
                </a:solidFill>
                <a:latin typeface="Calibri"/>
                <a:cs typeface="Calibri"/>
              </a:rPr>
              <a:t>t</a:t>
            </a:r>
            <a:r>
              <a:rPr sz="2000" b="1" spc="0" dirty="0">
                <a:solidFill>
                  <a:srgbClr val="FFFFFF"/>
                </a:solidFill>
                <a:latin typeface="Calibri"/>
                <a:cs typeface="Calibri"/>
              </a:rPr>
              <a:t>r</a:t>
            </a:r>
            <a:r>
              <a:rPr sz="2000" b="1" spc="-10" dirty="0">
                <a:solidFill>
                  <a:srgbClr val="FFFFFF"/>
                </a:solidFill>
                <a:latin typeface="Calibri"/>
                <a:cs typeface="Calibri"/>
              </a:rPr>
              <a:t>um</a:t>
            </a:r>
            <a:r>
              <a:rPr sz="2000" b="1" spc="-15" dirty="0">
                <a:solidFill>
                  <a:srgbClr val="FFFFFF"/>
                </a:solidFill>
                <a:latin typeface="Calibri"/>
                <a:cs typeface="Calibri"/>
              </a:rPr>
              <a:t>en</a:t>
            </a:r>
            <a:r>
              <a:rPr sz="2000" b="1" dirty="0">
                <a:solidFill>
                  <a:srgbClr val="FFFFFF"/>
                </a:solidFill>
                <a:latin typeface="Calibri"/>
                <a:cs typeface="Calibri"/>
              </a:rPr>
              <a:t> </a:t>
            </a:r>
            <a:r>
              <a:rPr sz="2000" b="1" spc="-45" dirty="0">
                <a:solidFill>
                  <a:srgbClr val="FFFFFF"/>
                </a:solidFill>
                <a:latin typeface="Calibri"/>
                <a:cs typeface="Calibri"/>
              </a:rPr>
              <a:t>P</a:t>
            </a:r>
            <a:r>
              <a:rPr sz="2000" b="1" spc="-10" dirty="0">
                <a:solidFill>
                  <a:srgbClr val="FFFFFF"/>
                </a:solidFill>
                <a:latin typeface="Calibri"/>
                <a:cs typeface="Calibri"/>
              </a:rPr>
              <a:t>en</a:t>
            </a:r>
            <a:r>
              <a:rPr sz="2000" b="1" spc="-15" dirty="0">
                <a:solidFill>
                  <a:srgbClr val="FFFFFF"/>
                </a:solidFill>
                <a:latin typeface="Calibri"/>
                <a:cs typeface="Calibri"/>
              </a:rPr>
              <a:t>il</a:t>
            </a:r>
            <a:r>
              <a:rPr sz="2000" b="1" spc="-10" dirty="0">
                <a:solidFill>
                  <a:srgbClr val="FFFFFF"/>
                </a:solidFill>
                <a:latin typeface="Calibri"/>
                <a:cs typeface="Calibri"/>
              </a:rPr>
              <a:t>a</a:t>
            </a:r>
            <a:r>
              <a:rPr sz="2000" b="1" spc="-15" dirty="0">
                <a:solidFill>
                  <a:srgbClr val="FFFFFF"/>
                </a:solidFill>
                <a:latin typeface="Calibri"/>
                <a:cs typeface="Calibri"/>
              </a:rPr>
              <a:t>i</a:t>
            </a:r>
            <a:r>
              <a:rPr sz="2000" b="1" spc="-10" dirty="0">
                <a:solidFill>
                  <a:srgbClr val="FFFFFF"/>
                </a:solidFill>
                <a:latin typeface="Calibri"/>
                <a:cs typeface="Calibri"/>
              </a:rPr>
              <a:t>a</a:t>
            </a:r>
            <a:r>
              <a:rPr sz="2000" b="1" dirty="0">
                <a:solidFill>
                  <a:srgbClr val="FFFFFF"/>
                </a:solidFill>
                <a:latin typeface="Calibri"/>
                <a:cs typeface="Calibri"/>
              </a:rPr>
              <a:t>n</a:t>
            </a:r>
            <a:r>
              <a:rPr sz="2000" spc="-10" dirty="0">
                <a:solidFill>
                  <a:srgbClr val="FFFFFF"/>
                </a:solidFill>
                <a:latin typeface="Calibri"/>
                <a:cs typeface="Calibri"/>
              </a:rPr>
              <a:t>:</a:t>
            </a:r>
            <a:endParaRPr sz="2000">
              <a:latin typeface="Calibri"/>
              <a:cs typeface="Calibri"/>
            </a:endParaRPr>
          </a:p>
          <a:p>
            <a:pPr marL="267970" indent="-173990">
              <a:lnSpc>
                <a:spcPct val="100000"/>
              </a:lnSpc>
              <a:spcBef>
                <a:spcPts val="125"/>
              </a:spcBef>
              <a:buClr>
                <a:srgbClr val="FFFFFF"/>
              </a:buClr>
              <a:buFont typeface="Symbol"/>
              <a:buChar char=""/>
              <a:tabLst>
                <a:tab pos="267970" algn="l"/>
              </a:tabLst>
            </a:pPr>
            <a:r>
              <a:rPr sz="1800" b="1" spc="-25" dirty="0">
                <a:solidFill>
                  <a:srgbClr val="FFFFFF"/>
                </a:solidFill>
                <a:latin typeface="Calibri"/>
                <a:cs typeface="Calibri"/>
              </a:rPr>
              <a:t>R</a:t>
            </a:r>
            <a:r>
              <a:rPr sz="1800" b="1" spc="-20" dirty="0">
                <a:solidFill>
                  <a:srgbClr val="FFFFFF"/>
                </a:solidFill>
                <a:latin typeface="Calibri"/>
                <a:cs typeface="Calibri"/>
              </a:rPr>
              <a:t>ub</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spc="-5" dirty="0">
                <a:solidFill>
                  <a:srgbClr val="FFFFFF"/>
                </a:solidFill>
                <a:latin typeface="Calibri"/>
                <a:cs typeface="Calibri"/>
              </a:rPr>
              <a:t>k</a:t>
            </a:r>
            <a:r>
              <a:rPr sz="1800" spc="-5" dirty="0">
                <a:solidFill>
                  <a:srgbClr val="FFFFFF"/>
                </a:solidFill>
                <a:latin typeface="Calibri"/>
                <a:cs typeface="Calibri"/>
              </a:rPr>
              <a:t>;</a:t>
            </a:r>
            <a:endParaRPr sz="1800">
              <a:latin typeface="Calibri"/>
              <a:cs typeface="Calibri"/>
            </a:endParaRPr>
          </a:p>
          <a:p>
            <a:pPr marL="267970" marR="276860" indent="-173990">
              <a:lnSpc>
                <a:spcPct val="100000"/>
              </a:lnSpc>
              <a:buClr>
                <a:srgbClr val="FFFFFF"/>
              </a:buClr>
              <a:buFont typeface="Symbol"/>
              <a:buChar char=""/>
              <a:tabLst>
                <a:tab pos="267970" algn="l"/>
              </a:tabLst>
            </a:pPr>
            <a:r>
              <a:rPr sz="1800" b="1" spc="-25" dirty="0">
                <a:solidFill>
                  <a:srgbClr val="FFFFFF"/>
                </a:solidFill>
                <a:latin typeface="Calibri"/>
                <a:cs typeface="Calibri"/>
              </a:rPr>
              <a:t>P</a:t>
            </a:r>
            <a:r>
              <a:rPr sz="1800" b="1" spc="-5" dirty="0">
                <a:solidFill>
                  <a:srgbClr val="FFFFFF"/>
                </a:solidFill>
                <a:latin typeface="Calibri"/>
                <a:cs typeface="Calibri"/>
              </a:rPr>
              <a:t>ed</a:t>
            </a:r>
            <a:r>
              <a:rPr sz="1800" b="1" spc="-15" dirty="0">
                <a:solidFill>
                  <a:srgbClr val="FFFFFF"/>
                </a:solidFill>
                <a:latin typeface="Calibri"/>
                <a:cs typeface="Calibri"/>
              </a:rPr>
              <a:t>o</a:t>
            </a:r>
            <a:r>
              <a:rPr sz="1800" b="1" spc="-5" dirty="0">
                <a:solidFill>
                  <a:srgbClr val="FFFFFF"/>
                </a:solidFill>
                <a:latin typeface="Calibri"/>
                <a:cs typeface="Calibri"/>
              </a:rPr>
              <a:t>ma</a:t>
            </a:r>
            <a:r>
              <a:rPr sz="1800" b="1" dirty="0">
                <a:solidFill>
                  <a:srgbClr val="FFFFFF"/>
                </a:solidFill>
                <a:latin typeface="Calibri"/>
                <a:cs typeface="Calibri"/>
              </a:rPr>
              <a:t>n</a:t>
            </a:r>
            <a:r>
              <a:rPr sz="1800" b="1" spc="-10"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ens</a:t>
            </a:r>
            <a:r>
              <a:rPr sz="1800" b="1" spc="-50" dirty="0">
                <a:solidFill>
                  <a:srgbClr val="FFFFFF"/>
                </a:solidFill>
                <a:latin typeface="Calibri"/>
                <a:cs typeface="Calibri"/>
              </a:rPr>
              <a:t>k</a:t>
            </a:r>
            <a:r>
              <a:rPr sz="1800" b="1" spc="-10" dirty="0">
                <a:solidFill>
                  <a:srgbClr val="FFFFFF"/>
                </a:solidFill>
                <a:latin typeface="Calibri"/>
                <a:cs typeface="Calibri"/>
              </a:rPr>
              <a:t>o</a:t>
            </a:r>
            <a:r>
              <a:rPr sz="1800" b="1" spc="-45" dirty="0">
                <a:solidFill>
                  <a:srgbClr val="FFFFFF"/>
                </a:solidFill>
                <a:latin typeface="Calibri"/>
                <a:cs typeface="Calibri"/>
              </a:rPr>
              <a:t>r</a:t>
            </a:r>
            <a:r>
              <a:rPr sz="1800" b="1" dirty="0">
                <a:solidFill>
                  <a:srgbClr val="FFFFFF"/>
                </a:solidFill>
                <a:latin typeface="Calibri"/>
                <a:cs typeface="Calibri"/>
              </a:rPr>
              <a:t>an </a:t>
            </a:r>
            <a:r>
              <a:rPr sz="1800" b="1" spc="-20" dirty="0">
                <a:solidFill>
                  <a:srgbClr val="FFFFFF"/>
                </a:solidFill>
                <a:latin typeface="Calibri"/>
                <a:cs typeface="Calibri"/>
              </a:rPr>
              <a:t>(</a:t>
            </a:r>
            <a:r>
              <a:rPr sz="1800" b="1" i="1" spc="10" dirty="0">
                <a:solidFill>
                  <a:srgbClr val="FFFFFF"/>
                </a:solidFill>
                <a:latin typeface="Calibri"/>
                <a:cs typeface="Calibri"/>
              </a:rPr>
              <a:t>M</a:t>
            </a:r>
            <a:r>
              <a:rPr sz="1800" b="1" i="1" spc="-5" dirty="0">
                <a:solidFill>
                  <a:srgbClr val="FFFFFF"/>
                </a:solidFill>
                <a:latin typeface="Calibri"/>
                <a:cs typeface="Calibri"/>
              </a:rPr>
              <a:t>a</a:t>
            </a:r>
            <a:r>
              <a:rPr sz="1800" b="1" i="1" spc="-10" dirty="0">
                <a:solidFill>
                  <a:srgbClr val="FFFFFF"/>
                </a:solidFill>
                <a:latin typeface="Calibri"/>
                <a:cs typeface="Calibri"/>
              </a:rPr>
              <a:t>rk</a:t>
            </a:r>
            <a:r>
              <a:rPr sz="1800" b="1" i="1" spc="-15" dirty="0">
                <a:solidFill>
                  <a:srgbClr val="FFFFFF"/>
                </a:solidFill>
                <a:latin typeface="Calibri"/>
                <a:cs typeface="Calibri"/>
              </a:rPr>
              <a:t>i</a:t>
            </a:r>
            <a:r>
              <a:rPr sz="1800" b="1" i="1" spc="5" dirty="0">
                <a:solidFill>
                  <a:srgbClr val="FFFFFF"/>
                </a:solidFill>
                <a:latin typeface="Calibri"/>
                <a:cs typeface="Calibri"/>
              </a:rPr>
              <a:t>n</a:t>
            </a:r>
            <a:r>
              <a:rPr sz="1800" b="1" i="1" spc="-10" dirty="0">
                <a:solidFill>
                  <a:srgbClr val="FFFFFF"/>
                </a:solidFill>
                <a:latin typeface="Calibri"/>
                <a:cs typeface="Calibri"/>
              </a:rPr>
              <a:t>g</a:t>
            </a:r>
            <a:r>
              <a:rPr sz="1800" b="1" i="1" spc="5" dirty="0">
                <a:solidFill>
                  <a:srgbClr val="FFFFFF"/>
                </a:solidFill>
                <a:latin typeface="Calibri"/>
                <a:cs typeface="Calibri"/>
              </a:rPr>
              <a:t> </a:t>
            </a:r>
            <a:r>
              <a:rPr sz="1800" b="1" i="1" spc="-15" dirty="0">
                <a:solidFill>
                  <a:srgbClr val="FFFFFF"/>
                </a:solidFill>
                <a:latin typeface="Calibri"/>
                <a:cs typeface="Calibri"/>
              </a:rPr>
              <a:t>S</a:t>
            </a:r>
            <a:r>
              <a:rPr sz="1800" b="1" i="1" spc="-5" dirty="0">
                <a:solidFill>
                  <a:srgbClr val="FFFFFF"/>
                </a:solidFill>
                <a:latin typeface="Calibri"/>
                <a:cs typeface="Calibri"/>
              </a:rPr>
              <a:t>c</a:t>
            </a:r>
            <a:r>
              <a:rPr sz="1800" b="1" i="1" spc="5" dirty="0">
                <a:solidFill>
                  <a:srgbClr val="FFFFFF"/>
                </a:solidFill>
                <a:latin typeface="Calibri"/>
                <a:cs typeface="Calibri"/>
              </a:rPr>
              <a:t>h</a:t>
            </a:r>
            <a:r>
              <a:rPr sz="1800" b="1" i="1" spc="-5" dirty="0">
                <a:solidFill>
                  <a:srgbClr val="FFFFFF"/>
                </a:solidFill>
                <a:latin typeface="Calibri"/>
                <a:cs typeface="Calibri"/>
              </a:rPr>
              <a:t>em</a:t>
            </a:r>
            <a:r>
              <a:rPr sz="1800" b="1" i="1" spc="15" dirty="0">
                <a:solidFill>
                  <a:srgbClr val="FFFFFF"/>
                </a:solidFill>
                <a:latin typeface="Calibri"/>
                <a:cs typeface="Calibri"/>
              </a:rPr>
              <a:t>e</a:t>
            </a:r>
            <a:r>
              <a:rPr sz="1800" b="1" spc="-10" dirty="0">
                <a:solidFill>
                  <a:srgbClr val="FFFFFF"/>
                </a:solidFill>
                <a:latin typeface="Calibri"/>
                <a:cs typeface="Calibri"/>
              </a:rPr>
              <a:t>) </a:t>
            </a:r>
            <a:r>
              <a:rPr sz="1800" b="1" spc="-25" dirty="0">
                <a:solidFill>
                  <a:srgbClr val="FFFFFF"/>
                </a:solidFill>
                <a:latin typeface="Calibri"/>
                <a:cs typeface="Calibri"/>
              </a:rPr>
              <a:t>S</a:t>
            </a:r>
            <a:r>
              <a:rPr sz="1800" b="1" spc="-20" dirty="0">
                <a:solidFill>
                  <a:srgbClr val="FFFFFF"/>
                </a:solidFill>
                <a:latin typeface="Calibri"/>
                <a:cs typeface="Calibri"/>
              </a:rPr>
              <a:t>o</a:t>
            </a:r>
            <a:r>
              <a:rPr sz="1800" b="1" spc="-10" dirty="0">
                <a:solidFill>
                  <a:srgbClr val="FFFFFF"/>
                </a:solidFill>
                <a:latin typeface="Calibri"/>
                <a:cs typeface="Calibri"/>
              </a:rPr>
              <a:t>al</a:t>
            </a:r>
            <a:r>
              <a:rPr sz="1800" b="1" spc="-5" dirty="0">
                <a:solidFill>
                  <a:srgbClr val="FFFFFF"/>
                </a:solidFill>
                <a:latin typeface="Calibri"/>
                <a:cs typeface="Calibri"/>
              </a:rPr>
              <a:t> E</a:t>
            </a:r>
            <a:r>
              <a:rPr sz="1800" b="1" spc="-10" dirty="0">
                <a:solidFill>
                  <a:srgbClr val="FFFFFF"/>
                </a:solidFill>
                <a:latin typeface="Calibri"/>
                <a:cs typeface="Calibri"/>
              </a:rPr>
              <a:t>s</a:t>
            </a:r>
            <a:r>
              <a:rPr sz="1800" b="1" spc="-35" dirty="0">
                <a:solidFill>
                  <a:srgbClr val="FFFFFF"/>
                </a:solidFill>
                <a:latin typeface="Calibri"/>
                <a:cs typeface="Calibri"/>
              </a:rPr>
              <a:t>a</a:t>
            </a:r>
            <a:r>
              <a:rPr sz="1800" b="1" spc="0" dirty="0">
                <a:solidFill>
                  <a:srgbClr val="FFFFFF"/>
                </a:solidFill>
                <a:latin typeface="Calibri"/>
                <a:cs typeface="Calibri"/>
              </a:rPr>
              <a:t>y</a:t>
            </a:r>
            <a:r>
              <a:rPr sz="1800" b="1" spc="-25" dirty="0">
                <a:solidFill>
                  <a:srgbClr val="FFFFFF"/>
                </a:solidFill>
                <a:latin typeface="Calibri"/>
                <a:cs typeface="Calibri"/>
              </a:rPr>
              <a:t>S</a:t>
            </a:r>
            <a:r>
              <a:rPr sz="1800" b="1" spc="-20" dirty="0">
                <a:solidFill>
                  <a:srgbClr val="FFFFFF"/>
                </a:solidFill>
                <a:latin typeface="Calibri"/>
                <a:cs typeface="Calibri"/>
              </a:rPr>
              <a:t>o</a:t>
            </a:r>
            <a:r>
              <a:rPr sz="1800" b="1" spc="-10" dirty="0">
                <a:solidFill>
                  <a:srgbClr val="FFFFFF"/>
                </a:solidFill>
                <a:latin typeface="Calibri"/>
                <a:cs typeface="Calibri"/>
              </a:rPr>
              <a:t>al</a:t>
            </a:r>
            <a:r>
              <a:rPr sz="1800" b="1" spc="-35" dirty="0">
                <a:solidFill>
                  <a:srgbClr val="FFFFFF"/>
                </a:solidFill>
                <a:latin typeface="Calibri"/>
                <a:cs typeface="Calibri"/>
              </a:rPr>
              <a:t> </a:t>
            </a:r>
            <a:r>
              <a:rPr sz="1800" b="1" dirty="0">
                <a:solidFill>
                  <a:srgbClr val="FFFFFF"/>
                </a:solidFill>
                <a:latin typeface="Calibri"/>
                <a:cs typeface="Calibri"/>
              </a:rPr>
              <a:t>e</a:t>
            </a:r>
            <a:r>
              <a:rPr sz="1800" b="1" spc="-10" dirty="0">
                <a:solidFill>
                  <a:srgbClr val="FFFFFF"/>
                </a:solidFill>
                <a:latin typeface="Calibri"/>
                <a:cs typeface="Calibri"/>
              </a:rPr>
              <a:t>s</a:t>
            </a:r>
            <a:r>
              <a:rPr sz="1800" b="1" spc="-35" dirty="0">
                <a:solidFill>
                  <a:srgbClr val="FFFFFF"/>
                </a:solidFill>
                <a:latin typeface="Calibri"/>
                <a:cs typeface="Calibri"/>
              </a:rPr>
              <a:t>a</a:t>
            </a:r>
            <a:r>
              <a:rPr sz="1800" b="1" spc="-10" dirty="0">
                <a:solidFill>
                  <a:srgbClr val="FFFFFF"/>
                </a:solidFill>
                <a:latin typeface="Calibri"/>
                <a:cs typeface="Calibri"/>
              </a:rPr>
              <a:t>y</a:t>
            </a:r>
            <a:r>
              <a:rPr sz="1800" b="1" spc="-15" dirty="0">
                <a:solidFill>
                  <a:srgbClr val="FFFFFF"/>
                </a:solidFill>
                <a:latin typeface="Calibri"/>
                <a:cs typeface="Calibri"/>
              </a:rPr>
              <a:t> </a:t>
            </a:r>
            <a:r>
              <a:rPr sz="1800" b="1" dirty="0">
                <a:solidFill>
                  <a:srgbClr val="FFFFFF"/>
                </a:solidFill>
                <a:latin typeface="Calibri"/>
                <a:cs typeface="Calibri"/>
              </a:rPr>
              <a:t>E</a:t>
            </a:r>
            <a:r>
              <a:rPr sz="1800" b="1" spc="-15" dirty="0">
                <a:solidFill>
                  <a:srgbClr val="FFFFFF"/>
                </a:solidFill>
                <a:latin typeface="Calibri"/>
                <a:cs typeface="Calibri"/>
              </a:rPr>
              <a:t>TS</a:t>
            </a:r>
            <a:endParaRPr sz="1800">
              <a:latin typeface="Calibri"/>
              <a:cs typeface="Calibri"/>
            </a:endParaRPr>
          </a:p>
        </p:txBody>
      </p:sp>
      <p:sp>
        <p:nvSpPr>
          <p:cNvPr id="32" name="object 32"/>
          <p:cNvSpPr/>
          <p:nvPr/>
        </p:nvSpPr>
        <p:spPr>
          <a:xfrm>
            <a:off x="7351879" y="5413223"/>
            <a:ext cx="765810" cy="915669"/>
          </a:xfrm>
          <a:custGeom>
            <a:avLst/>
            <a:gdLst/>
            <a:ahLst/>
            <a:cxnLst/>
            <a:rect l="l" t="t" r="r" b="b"/>
            <a:pathLst>
              <a:path w="765809" h="915670">
                <a:moveTo>
                  <a:pt x="499433" y="912099"/>
                </a:moveTo>
                <a:lnTo>
                  <a:pt x="402953" y="818842"/>
                </a:lnTo>
                <a:lnTo>
                  <a:pt x="309676" y="915342"/>
                </a:lnTo>
                <a:lnTo>
                  <a:pt x="499433" y="912099"/>
                </a:lnTo>
                <a:close/>
              </a:path>
              <a:path w="765809" h="915670">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09" h="915670">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33" name="Rectangle 32"/>
          <p:cNvSpPr/>
          <p:nvPr/>
        </p:nvSpPr>
        <p:spPr>
          <a:xfrm>
            <a:off x="6250675" y="628755"/>
            <a:ext cx="5535656" cy="55955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d-ID" dirty="0" smtClean="0"/>
              <a:t>INDIKATOR DAN KRITERIA PENILAIAN</a:t>
            </a:r>
            <a:endParaRPr lang="id-ID" dirty="0"/>
          </a:p>
        </p:txBody>
      </p:sp>
    </p:spTree>
    <p:extLst>
      <p:ext uri="{BB962C8B-B14F-4D97-AF65-F5344CB8AC3E}">
        <p14:creationId xmlns:p14="http://schemas.microsoft.com/office/powerpoint/2010/main" val="3734029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69489" y="5173423"/>
            <a:ext cx="5506720" cy="1270000"/>
          </a:xfrm>
          <a:prstGeom prst="rect">
            <a:avLst/>
          </a:prstGeom>
        </p:spPr>
        <p:txBody>
          <a:bodyPr vert="horz" wrap="square" lIns="0" tIns="0" rIns="0" bIns="0" rtlCol="0">
            <a:spAutoFit/>
          </a:bodyPr>
          <a:lstStyle/>
          <a:p>
            <a:pPr marL="12700">
              <a:lnSpc>
                <a:spcPts val="5400"/>
              </a:lnSpc>
            </a:pPr>
            <a:r>
              <a:rPr sz="5000" b="1" spc="165" dirty="0">
                <a:solidFill>
                  <a:srgbClr val="181818"/>
                </a:solidFill>
                <a:latin typeface="Tw Cen MT Condensed"/>
                <a:cs typeface="Tw Cen MT Condensed"/>
              </a:rPr>
              <a:t>B</a:t>
            </a:r>
            <a:r>
              <a:rPr sz="5000" b="1" spc="150" dirty="0">
                <a:solidFill>
                  <a:srgbClr val="181818"/>
                </a:solidFill>
                <a:latin typeface="Tw Cen MT Condensed"/>
                <a:cs typeface="Tw Cen MT Condensed"/>
              </a:rPr>
              <a:t>EN</a:t>
            </a:r>
            <a:r>
              <a:rPr sz="5000" b="1" spc="165" dirty="0">
                <a:solidFill>
                  <a:srgbClr val="181818"/>
                </a:solidFill>
                <a:latin typeface="Tw Cen MT Condensed"/>
                <a:cs typeface="Tw Cen MT Condensed"/>
              </a:rPr>
              <a:t>T</a:t>
            </a:r>
            <a:r>
              <a:rPr sz="5000" b="1" spc="155" dirty="0">
                <a:solidFill>
                  <a:srgbClr val="181818"/>
                </a:solidFill>
                <a:latin typeface="Tw Cen MT Condensed"/>
                <a:cs typeface="Tw Cen MT Condensed"/>
              </a:rPr>
              <a:t>U</a:t>
            </a:r>
            <a:r>
              <a:rPr sz="5000" b="1" spc="-25" dirty="0">
                <a:solidFill>
                  <a:srgbClr val="181818"/>
                </a:solidFill>
                <a:latin typeface="Tw Cen MT Condensed"/>
                <a:cs typeface="Tw Cen MT Condensed"/>
              </a:rPr>
              <a:t>K</a:t>
            </a:r>
            <a:r>
              <a:rPr sz="5000" b="1" spc="505" dirty="0">
                <a:solidFill>
                  <a:srgbClr val="181818"/>
                </a:solidFill>
                <a:latin typeface="Tw Cen MT Condensed"/>
                <a:cs typeface="Tw Cen MT Condensed"/>
              </a:rPr>
              <a:t> </a:t>
            </a:r>
            <a:r>
              <a:rPr sz="5000" b="1" spc="-30" dirty="0">
                <a:solidFill>
                  <a:srgbClr val="181818"/>
                </a:solidFill>
                <a:latin typeface="Tw Cen MT Condensed"/>
                <a:cs typeface="Tw Cen MT Condensed"/>
              </a:rPr>
              <a:t>&amp;</a:t>
            </a:r>
            <a:r>
              <a:rPr sz="5000" b="1" spc="395" dirty="0">
                <a:solidFill>
                  <a:srgbClr val="181818"/>
                </a:solidFill>
                <a:latin typeface="Tw Cen MT Condensed"/>
                <a:cs typeface="Tw Cen MT Condensed"/>
              </a:rPr>
              <a:t> </a:t>
            </a:r>
            <a:r>
              <a:rPr sz="5000" b="1" spc="160" dirty="0">
                <a:solidFill>
                  <a:srgbClr val="181818"/>
                </a:solidFill>
                <a:latin typeface="Tw Cen MT Condensed"/>
                <a:cs typeface="Tw Cen MT Condensed"/>
              </a:rPr>
              <a:t>INS</a:t>
            </a:r>
            <a:r>
              <a:rPr sz="5000" b="1" spc="165" dirty="0">
                <a:solidFill>
                  <a:srgbClr val="181818"/>
                </a:solidFill>
                <a:latin typeface="Tw Cen MT Condensed"/>
                <a:cs typeface="Tw Cen MT Condensed"/>
              </a:rPr>
              <a:t>TR</a:t>
            </a:r>
            <a:r>
              <a:rPr sz="5000" b="1" spc="155" dirty="0">
                <a:solidFill>
                  <a:srgbClr val="181818"/>
                </a:solidFill>
                <a:latin typeface="Tw Cen MT Condensed"/>
                <a:cs typeface="Tw Cen MT Condensed"/>
              </a:rPr>
              <a:t>U</a:t>
            </a:r>
            <a:r>
              <a:rPr sz="5000" b="1" spc="135" dirty="0">
                <a:solidFill>
                  <a:srgbClr val="181818"/>
                </a:solidFill>
                <a:latin typeface="Tw Cen MT Condensed"/>
                <a:cs typeface="Tw Cen MT Condensed"/>
              </a:rPr>
              <a:t>ME</a:t>
            </a:r>
            <a:r>
              <a:rPr sz="5000" b="1" spc="-30" dirty="0">
                <a:solidFill>
                  <a:srgbClr val="181818"/>
                </a:solidFill>
                <a:latin typeface="Tw Cen MT Condensed"/>
                <a:cs typeface="Tw Cen MT Condensed"/>
              </a:rPr>
              <a:t>N</a:t>
            </a:r>
            <a:endParaRPr sz="5000">
              <a:latin typeface="Tw Cen MT Condensed"/>
              <a:cs typeface="Tw Cen MT Condensed"/>
            </a:endParaRPr>
          </a:p>
          <a:p>
            <a:pPr marL="2872105">
              <a:lnSpc>
                <a:spcPts val="5400"/>
              </a:lnSpc>
            </a:pPr>
            <a:r>
              <a:rPr sz="5000" b="1" spc="155" dirty="0">
                <a:solidFill>
                  <a:srgbClr val="181818"/>
                </a:solidFill>
                <a:latin typeface="Tw Cen MT Condensed"/>
                <a:cs typeface="Tw Cen MT Condensed"/>
              </a:rPr>
              <a:t>PEN</a:t>
            </a:r>
            <a:r>
              <a:rPr sz="5000" b="1" spc="160" dirty="0">
                <a:solidFill>
                  <a:srgbClr val="181818"/>
                </a:solidFill>
                <a:latin typeface="Tw Cen MT Condensed"/>
                <a:cs typeface="Tw Cen MT Condensed"/>
              </a:rPr>
              <a:t>ILAIA</a:t>
            </a:r>
            <a:r>
              <a:rPr sz="5000" b="1" spc="-30" dirty="0">
                <a:solidFill>
                  <a:srgbClr val="181818"/>
                </a:solidFill>
                <a:latin typeface="Tw Cen MT Condensed"/>
                <a:cs typeface="Tw Cen MT Condensed"/>
              </a:rPr>
              <a:t>N</a:t>
            </a:r>
            <a:endParaRPr sz="5000">
              <a:latin typeface="Tw Cen MT Condensed"/>
              <a:cs typeface="Tw Cen MT Condensed"/>
            </a:endParaRPr>
          </a:p>
        </p:txBody>
      </p:sp>
      <p:sp>
        <p:nvSpPr>
          <p:cNvPr id="3" name="object 3"/>
          <p:cNvSpPr txBox="1"/>
          <p:nvPr/>
        </p:nvSpPr>
        <p:spPr>
          <a:xfrm>
            <a:off x="8615298" y="5258954"/>
            <a:ext cx="2194560" cy="278765"/>
          </a:xfrm>
          <a:prstGeom prst="rect">
            <a:avLst/>
          </a:prstGeom>
        </p:spPr>
        <p:txBody>
          <a:bodyPr vert="horz" wrap="square" lIns="0" tIns="0" rIns="0" bIns="0" rtlCol="0">
            <a:spAutoFit/>
          </a:bodyPr>
          <a:lstStyle/>
          <a:p>
            <a:pPr marL="12700">
              <a:lnSpc>
                <a:spcPct val="100000"/>
              </a:lnSpc>
            </a:pPr>
            <a:r>
              <a:rPr sz="2000" b="1" spc="-90" dirty="0">
                <a:solidFill>
                  <a:srgbClr val="181818"/>
                </a:solidFill>
                <a:latin typeface="Tw Cen MT"/>
                <a:cs typeface="Tw Cen MT"/>
              </a:rPr>
              <a:t>P</a:t>
            </a:r>
            <a:r>
              <a:rPr sz="2000" b="1" spc="-15" dirty="0">
                <a:solidFill>
                  <a:srgbClr val="181818"/>
                </a:solidFill>
                <a:latin typeface="Tw Cen MT"/>
                <a:cs typeface="Tw Cen MT"/>
              </a:rPr>
              <a:t>en</a:t>
            </a:r>
            <a:r>
              <a:rPr sz="2000" b="1" dirty="0">
                <a:solidFill>
                  <a:srgbClr val="181818"/>
                </a:solidFill>
                <a:latin typeface="Tw Cen MT"/>
                <a:cs typeface="Tw Cen MT"/>
              </a:rPr>
              <a:t>i</a:t>
            </a:r>
            <a:r>
              <a:rPr sz="2000" b="1" spc="-5" dirty="0">
                <a:solidFill>
                  <a:srgbClr val="181818"/>
                </a:solidFill>
                <a:latin typeface="Tw Cen MT"/>
                <a:cs typeface="Tw Cen MT"/>
              </a:rPr>
              <a:t>l</a:t>
            </a:r>
            <a:r>
              <a:rPr sz="2000" b="1" spc="-15" dirty="0">
                <a:solidFill>
                  <a:srgbClr val="181818"/>
                </a:solidFill>
                <a:latin typeface="Tw Cen MT"/>
                <a:cs typeface="Tw Cen MT"/>
              </a:rPr>
              <a:t>a</a:t>
            </a:r>
            <a:r>
              <a:rPr sz="2000" b="1" dirty="0">
                <a:solidFill>
                  <a:srgbClr val="181818"/>
                </a:solidFill>
                <a:latin typeface="Tw Cen MT"/>
                <a:cs typeface="Tw Cen MT"/>
              </a:rPr>
              <a:t>i</a:t>
            </a:r>
            <a:r>
              <a:rPr sz="2000" b="1" spc="-15" dirty="0">
                <a:solidFill>
                  <a:srgbClr val="181818"/>
                </a:solidFill>
                <a:latin typeface="Tw Cen MT"/>
                <a:cs typeface="Tw Cen MT"/>
              </a:rPr>
              <a:t>an</a:t>
            </a:r>
            <a:r>
              <a:rPr sz="2000" b="1" spc="5" dirty="0">
                <a:solidFill>
                  <a:srgbClr val="181818"/>
                </a:solidFill>
                <a:latin typeface="Tw Cen MT"/>
                <a:cs typeface="Tw Cen MT"/>
              </a:rPr>
              <a:t> </a:t>
            </a:r>
            <a:r>
              <a:rPr sz="2000" b="1" spc="-15" dirty="0">
                <a:solidFill>
                  <a:srgbClr val="181818"/>
                </a:solidFill>
                <a:latin typeface="Tw Cen MT"/>
                <a:cs typeface="Tw Cen MT"/>
              </a:rPr>
              <a:t>&amp;</a:t>
            </a:r>
            <a:r>
              <a:rPr sz="2000" b="1" spc="5" dirty="0">
                <a:solidFill>
                  <a:srgbClr val="181818"/>
                </a:solidFill>
                <a:latin typeface="Tw Cen MT"/>
                <a:cs typeface="Tw Cen MT"/>
              </a:rPr>
              <a:t> </a:t>
            </a:r>
            <a:r>
              <a:rPr sz="2000" b="1" spc="-55" dirty="0">
                <a:solidFill>
                  <a:srgbClr val="181818"/>
                </a:solidFill>
                <a:latin typeface="Tw Cen MT"/>
                <a:cs typeface="Tw Cen MT"/>
              </a:rPr>
              <a:t>e</a:t>
            </a:r>
            <a:r>
              <a:rPr sz="2000" b="1" spc="-45" dirty="0">
                <a:solidFill>
                  <a:srgbClr val="181818"/>
                </a:solidFill>
                <a:latin typeface="Tw Cen MT"/>
                <a:cs typeface="Tw Cen MT"/>
              </a:rPr>
              <a:t>v</a:t>
            </a:r>
            <a:r>
              <a:rPr sz="2000" b="1" spc="-15" dirty="0">
                <a:solidFill>
                  <a:srgbClr val="181818"/>
                </a:solidFill>
                <a:latin typeface="Tw Cen MT"/>
                <a:cs typeface="Tw Cen MT"/>
              </a:rPr>
              <a:t>a</a:t>
            </a:r>
            <a:r>
              <a:rPr sz="2000" b="1" dirty="0">
                <a:solidFill>
                  <a:srgbClr val="181818"/>
                </a:solidFill>
                <a:latin typeface="Tw Cen MT"/>
                <a:cs typeface="Tw Cen MT"/>
              </a:rPr>
              <a:t>l</a:t>
            </a:r>
            <a:r>
              <a:rPr sz="2000" b="1" spc="-15" dirty="0">
                <a:solidFill>
                  <a:srgbClr val="181818"/>
                </a:solidFill>
                <a:latin typeface="Tw Cen MT"/>
                <a:cs typeface="Tw Cen MT"/>
              </a:rPr>
              <a:t>ua</a:t>
            </a:r>
            <a:r>
              <a:rPr sz="2000" b="1" spc="-20" dirty="0">
                <a:solidFill>
                  <a:srgbClr val="181818"/>
                </a:solidFill>
                <a:latin typeface="Tw Cen MT"/>
                <a:cs typeface="Tw Cen MT"/>
              </a:rPr>
              <a:t>s</a:t>
            </a:r>
            <a:r>
              <a:rPr sz="2000" b="1" spc="-10" dirty="0">
                <a:solidFill>
                  <a:srgbClr val="181818"/>
                </a:solidFill>
                <a:latin typeface="Tw Cen MT"/>
                <a:cs typeface="Tw Cen MT"/>
              </a:rPr>
              <a:t>i</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94944" y="164592"/>
            <a:ext cx="567690" cy="73837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88614" y="159893"/>
            <a:ext cx="525780" cy="694690"/>
          </a:xfrm>
          <a:custGeom>
            <a:avLst/>
            <a:gdLst/>
            <a:ahLst/>
            <a:cxnLst/>
            <a:rect l="l" t="t" r="r" b="b"/>
            <a:pathLst>
              <a:path w="525780" h="694690">
                <a:moveTo>
                  <a:pt x="113073" y="442594"/>
                </a:moveTo>
                <a:lnTo>
                  <a:pt x="7779" y="464394"/>
                </a:lnTo>
                <a:lnTo>
                  <a:pt x="1153" y="505715"/>
                </a:lnTo>
                <a:lnTo>
                  <a:pt x="0" y="529894"/>
                </a:lnTo>
                <a:lnTo>
                  <a:pt x="490" y="543249"/>
                </a:lnTo>
                <a:lnTo>
                  <a:pt x="9561" y="587210"/>
                </a:lnTo>
                <a:lnTo>
                  <a:pt x="29768" y="623678"/>
                </a:lnTo>
                <a:lnTo>
                  <a:pt x="61244" y="652523"/>
                </a:lnTo>
                <a:lnTo>
                  <a:pt x="104348" y="673866"/>
                </a:lnTo>
                <a:lnTo>
                  <a:pt x="159287" y="687657"/>
                </a:lnTo>
                <a:lnTo>
                  <a:pt x="202611" y="692655"/>
                </a:lnTo>
                <a:lnTo>
                  <a:pt x="251377" y="694292"/>
                </a:lnTo>
                <a:lnTo>
                  <a:pt x="265620" y="693739"/>
                </a:lnTo>
                <a:lnTo>
                  <a:pt x="306448" y="689535"/>
                </a:lnTo>
                <a:lnTo>
                  <a:pt x="344564" y="681386"/>
                </a:lnTo>
                <a:lnTo>
                  <a:pt x="391485" y="664107"/>
                </a:lnTo>
                <a:lnTo>
                  <a:pt x="434351" y="639153"/>
                </a:lnTo>
                <a:lnTo>
                  <a:pt x="464184" y="614288"/>
                </a:lnTo>
                <a:lnTo>
                  <a:pt x="190007" y="614288"/>
                </a:lnTo>
                <a:lnTo>
                  <a:pt x="173847" y="612557"/>
                </a:lnTo>
                <a:lnTo>
                  <a:pt x="135578" y="597412"/>
                </a:lnTo>
                <a:lnTo>
                  <a:pt x="112632" y="566746"/>
                </a:lnTo>
                <a:lnTo>
                  <a:pt x="105015" y="519790"/>
                </a:lnTo>
                <a:lnTo>
                  <a:pt x="105412" y="508971"/>
                </a:lnTo>
                <a:lnTo>
                  <a:pt x="106188" y="497326"/>
                </a:lnTo>
                <a:lnTo>
                  <a:pt x="107342" y="484861"/>
                </a:lnTo>
                <a:lnTo>
                  <a:pt x="108874" y="471580"/>
                </a:lnTo>
                <a:lnTo>
                  <a:pt x="110784" y="457489"/>
                </a:lnTo>
                <a:lnTo>
                  <a:pt x="113073" y="442594"/>
                </a:lnTo>
                <a:close/>
              </a:path>
              <a:path w="525780" h="694690">
                <a:moveTo>
                  <a:pt x="488406" y="329125"/>
                </a:moveTo>
                <a:lnTo>
                  <a:pt x="230659" y="329125"/>
                </a:lnTo>
                <a:lnTo>
                  <a:pt x="244382" y="330998"/>
                </a:lnTo>
                <a:lnTo>
                  <a:pt x="256911" y="334364"/>
                </a:lnTo>
                <a:lnTo>
                  <a:pt x="295072" y="363504"/>
                </a:lnTo>
                <a:lnTo>
                  <a:pt x="311128" y="402873"/>
                </a:lnTo>
                <a:lnTo>
                  <a:pt x="316398" y="458384"/>
                </a:lnTo>
                <a:lnTo>
                  <a:pt x="315420" y="477295"/>
                </a:lnTo>
                <a:lnTo>
                  <a:pt x="307264" y="526702"/>
                </a:lnTo>
                <a:lnTo>
                  <a:pt x="290997" y="565114"/>
                </a:lnTo>
                <a:lnTo>
                  <a:pt x="256083" y="599211"/>
                </a:lnTo>
                <a:lnTo>
                  <a:pt x="219520" y="611932"/>
                </a:lnTo>
                <a:lnTo>
                  <a:pt x="190007" y="614288"/>
                </a:lnTo>
                <a:lnTo>
                  <a:pt x="464184" y="614288"/>
                </a:lnTo>
                <a:lnTo>
                  <a:pt x="494015" y="575889"/>
                </a:lnTo>
                <a:lnTo>
                  <a:pt x="514284" y="529894"/>
                </a:lnTo>
                <a:lnTo>
                  <a:pt x="522815" y="490383"/>
                </a:lnTo>
                <a:lnTo>
                  <a:pt x="525622" y="446227"/>
                </a:lnTo>
                <a:lnTo>
                  <a:pt x="524925" y="432977"/>
                </a:lnTo>
                <a:lnTo>
                  <a:pt x="518724" y="395067"/>
                </a:lnTo>
                <a:lnTo>
                  <a:pt x="500385" y="348398"/>
                </a:lnTo>
                <a:lnTo>
                  <a:pt x="493915" y="337350"/>
                </a:lnTo>
                <a:lnTo>
                  <a:pt x="488406" y="329125"/>
                </a:lnTo>
                <a:close/>
              </a:path>
              <a:path w="525780" h="694690">
                <a:moveTo>
                  <a:pt x="488701" y="0"/>
                </a:moveTo>
                <a:lnTo>
                  <a:pt x="81589" y="0"/>
                </a:lnTo>
                <a:lnTo>
                  <a:pt x="17937" y="375538"/>
                </a:lnTo>
                <a:lnTo>
                  <a:pt x="118191" y="384787"/>
                </a:lnTo>
                <a:lnTo>
                  <a:pt x="127761" y="374113"/>
                </a:lnTo>
                <a:lnTo>
                  <a:pt x="137562" y="364571"/>
                </a:lnTo>
                <a:lnTo>
                  <a:pt x="168884" y="342752"/>
                </a:lnTo>
                <a:lnTo>
                  <a:pt x="217099" y="329572"/>
                </a:lnTo>
                <a:lnTo>
                  <a:pt x="230659" y="329125"/>
                </a:lnTo>
                <a:lnTo>
                  <a:pt x="488406" y="329125"/>
                </a:lnTo>
                <a:lnTo>
                  <a:pt x="486666" y="326527"/>
                </a:lnTo>
                <a:lnTo>
                  <a:pt x="460114" y="295299"/>
                </a:lnTo>
                <a:lnTo>
                  <a:pt x="444697" y="281304"/>
                </a:lnTo>
                <a:lnTo>
                  <a:pt x="124261" y="281304"/>
                </a:lnTo>
                <a:lnTo>
                  <a:pt x="147439" y="159130"/>
                </a:lnTo>
                <a:lnTo>
                  <a:pt x="461637" y="159130"/>
                </a:lnTo>
                <a:lnTo>
                  <a:pt x="488701" y="0"/>
                </a:lnTo>
                <a:close/>
              </a:path>
              <a:path w="525780" h="694690">
                <a:moveTo>
                  <a:pt x="266786" y="227848"/>
                </a:moveTo>
                <a:lnTo>
                  <a:pt x="227533" y="232502"/>
                </a:lnTo>
                <a:lnTo>
                  <a:pt x="190692" y="242963"/>
                </a:lnTo>
                <a:lnTo>
                  <a:pt x="145330" y="265944"/>
                </a:lnTo>
                <a:lnTo>
                  <a:pt x="124261" y="281304"/>
                </a:lnTo>
                <a:lnTo>
                  <a:pt x="444697" y="281304"/>
                </a:lnTo>
                <a:lnTo>
                  <a:pt x="410592" y="258627"/>
                </a:lnTo>
                <a:lnTo>
                  <a:pt x="365198" y="240204"/>
                </a:lnTo>
                <a:lnTo>
                  <a:pt x="326243" y="231801"/>
                </a:lnTo>
                <a:lnTo>
                  <a:pt x="282513" y="228057"/>
                </a:lnTo>
                <a:lnTo>
                  <a:pt x="266786" y="227848"/>
                </a:lnTo>
                <a:close/>
              </a:path>
            </a:pathLst>
          </a:custGeom>
          <a:solidFill>
            <a:srgbClr val="000000"/>
          </a:solidFill>
        </p:spPr>
        <p:txBody>
          <a:bodyPr wrap="square" lIns="0" tIns="0" rIns="0" bIns="0" rtlCol="0"/>
          <a:lstStyle/>
          <a:p>
            <a:endParaRPr/>
          </a:p>
        </p:txBody>
      </p:sp>
      <p:sp>
        <p:nvSpPr>
          <p:cNvPr id="12" name="object 12"/>
          <p:cNvSpPr/>
          <p:nvPr/>
        </p:nvSpPr>
        <p:spPr>
          <a:xfrm>
            <a:off x="688505" y="159893"/>
            <a:ext cx="525780" cy="694690"/>
          </a:xfrm>
          <a:custGeom>
            <a:avLst/>
            <a:gdLst/>
            <a:ahLst/>
            <a:cxnLst/>
            <a:rect l="l" t="t" r="r" b="b"/>
            <a:pathLst>
              <a:path w="525780" h="694690">
                <a:moveTo>
                  <a:pt x="81699" y="0"/>
                </a:moveTo>
                <a:lnTo>
                  <a:pt x="488810" y="0"/>
                </a:lnTo>
                <a:lnTo>
                  <a:pt x="461746" y="159130"/>
                </a:lnTo>
                <a:lnTo>
                  <a:pt x="147548" y="159130"/>
                </a:lnTo>
                <a:lnTo>
                  <a:pt x="124371" y="281304"/>
                </a:lnTo>
                <a:lnTo>
                  <a:pt x="156377" y="259231"/>
                </a:lnTo>
                <a:lnTo>
                  <a:pt x="202813" y="238831"/>
                </a:lnTo>
                <a:lnTo>
                  <a:pt x="240458" y="230306"/>
                </a:lnTo>
                <a:lnTo>
                  <a:pt x="266895" y="227848"/>
                </a:lnTo>
                <a:lnTo>
                  <a:pt x="282622" y="228057"/>
                </a:lnTo>
                <a:lnTo>
                  <a:pt x="326353" y="231801"/>
                </a:lnTo>
                <a:lnTo>
                  <a:pt x="365307" y="240204"/>
                </a:lnTo>
                <a:lnTo>
                  <a:pt x="410701" y="258627"/>
                </a:lnTo>
                <a:lnTo>
                  <a:pt x="449727" y="285266"/>
                </a:lnTo>
                <a:lnTo>
                  <a:pt x="478734" y="315918"/>
                </a:lnTo>
                <a:lnTo>
                  <a:pt x="500494" y="348398"/>
                </a:lnTo>
                <a:lnTo>
                  <a:pt x="518834" y="395067"/>
                </a:lnTo>
                <a:lnTo>
                  <a:pt x="525034" y="432977"/>
                </a:lnTo>
                <a:lnTo>
                  <a:pt x="525731" y="446227"/>
                </a:lnTo>
                <a:lnTo>
                  <a:pt x="525432" y="461481"/>
                </a:lnTo>
                <a:lnTo>
                  <a:pt x="520716" y="504054"/>
                </a:lnTo>
                <a:lnTo>
                  <a:pt x="510279" y="542086"/>
                </a:lnTo>
                <a:lnTo>
                  <a:pt x="487469" y="586271"/>
                </a:lnTo>
                <a:lnTo>
                  <a:pt x="454509" y="623678"/>
                </a:lnTo>
                <a:lnTo>
                  <a:pt x="413507" y="652613"/>
                </a:lnTo>
                <a:lnTo>
                  <a:pt x="368668" y="673682"/>
                </a:lnTo>
                <a:lnTo>
                  <a:pt x="319555" y="687264"/>
                </a:lnTo>
                <a:lnTo>
                  <a:pt x="279652" y="692766"/>
                </a:lnTo>
                <a:lnTo>
                  <a:pt x="251486" y="694292"/>
                </a:lnTo>
                <a:lnTo>
                  <a:pt x="226418" y="693893"/>
                </a:lnTo>
                <a:lnTo>
                  <a:pt x="180383" y="690576"/>
                </a:lnTo>
                <a:lnTo>
                  <a:pt x="139753" y="683899"/>
                </a:lnTo>
                <a:lnTo>
                  <a:pt x="88786" y="667590"/>
                </a:lnTo>
                <a:lnTo>
                  <a:pt x="49573" y="643732"/>
                </a:lnTo>
                <a:lnTo>
                  <a:pt x="21868" y="612332"/>
                </a:lnTo>
                <a:lnTo>
                  <a:pt x="5426" y="573393"/>
                </a:lnTo>
                <a:lnTo>
                  <a:pt x="0" y="526922"/>
                </a:lnTo>
                <a:lnTo>
                  <a:pt x="315" y="516953"/>
                </a:lnTo>
                <a:lnTo>
                  <a:pt x="7888" y="464394"/>
                </a:lnTo>
                <a:lnTo>
                  <a:pt x="113182" y="442594"/>
                </a:lnTo>
                <a:lnTo>
                  <a:pt x="110893" y="457489"/>
                </a:lnTo>
                <a:lnTo>
                  <a:pt x="108983" y="471580"/>
                </a:lnTo>
                <a:lnTo>
                  <a:pt x="107451" y="484861"/>
                </a:lnTo>
                <a:lnTo>
                  <a:pt x="106297" y="497326"/>
                </a:lnTo>
                <a:lnTo>
                  <a:pt x="105522" y="508971"/>
                </a:lnTo>
                <a:lnTo>
                  <a:pt x="105124" y="519790"/>
                </a:lnTo>
                <a:lnTo>
                  <a:pt x="105960" y="537299"/>
                </a:lnTo>
                <a:lnTo>
                  <a:pt x="118687" y="578740"/>
                </a:lnTo>
                <a:lnTo>
                  <a:pt x="159498" y="609186"/>
                </a:lnTo>
                <a:lnTo>
                  <a:pt x="190116" y="614288"/>
                </a:lnTo>
                <a:lnTo>
                  <a:pt x="205395" y="613723"/>
                </a:lnTo>
                <a:lnTo>
                  <a:pt x="245014" y="604676"/>
                </a:lnTo>
                <a:lnTo>
                  <a:pt x="283821" y="575473"/>
                </a:lnTo>
                <a:lnTo>
                  <a:pt x="302869" y="540728"/>
                </a:lnTo>
                <a:lnTo>
                  <a:pt x="313690" y="494985"/>
                </a:lnTo>
                <a:lnTo>
                  <a:pt x="316507" y="458384"/>
                </a:lnTo>
                <a:lnTo>
                  <a:pt x="315950" y="438024"/>
                </a:lnTo>
                <a:lnTo>
                  <a:pt x="307083" y="388007"/>
                </a:lnTo>
                <a:lnTo>
                  <a:pt x="287435" y="353792"/>
                </a:lnTo>
                <a:lnTo>
                  <a:pt x="244491" y="330998"/>
                </a:lnTo>
                <a:lnTo>
                  <a:pt x="230768" y="329125"/>
                </a:lnTo>
                <a:lnTo>
                  <a:pt x="217208" y="329572"/>
                </a:lnTo>
                <a:lnTo>
                  <a:pt x="168993" y="342752"/>
                </a:lnTo>
                <a:lnTo>
                  <a:pt x="137672" y="364571"/>
                </a:lnTo>
                <a:lnTo>
                  <a:pt x="118300" y="384787"/>
                </a:lnTo>
                <a:lnTo>
                  <a:pt x="18046" y="375538"/>
                </a:lnTo>
                <a:lnTo>
                  <a:pt x="81699"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5064465" y="1960677"/>
            <a:ext cx="2527935" cy="1929130"/>
          </a:xfrm>
          <a:custGeom>
            <a:avLst/>
            <a:gdLst/>
            <a:ahLst/>
            <a:cxnLst/>
            <a:rect l="l" t="t" r="r" b="b"/>
            <a:pathLst>
              <a:path w="2527934" h="1929129">
                <a:moveTo>
                  <a:pt x="2445459" y="1882784"/>
                </a:moveTo>
                <a:lnTo>
                  <a:pt x="2300018" y="1920590"/>
                </a:lnTo>
                <a:lnTo>
                  <a:pt x="2314664" y="1929137"/>
                </a:lnTo>
                <a:lnTo>
                  <a:pt x="2436744" y="1897403"/>
                </a:lnTo>
                <a:lnTo>
                  <a:pt x="2445459" y="1882784"/>
                </a:lnTo>
                <a:close/>
              </a:path>
              <a:path w="2527934" h="1929129">
                <a:moveTo>
                  <a:pt x="2465073" y="1865331"/>
                </a:moveTo>
                <a:lnTo>
                  <a:pt x="2274450" y="1914883"/>
                </a:lnTo>
                <a:lnTo>
                  <a:pt x="2288607" y="1923557"/>
                </a:lnTo>
                <a:lnTo>
                  <a:pt x="2456916" y="1879805"/>
                </a:lnTo>
                <a:lnTo>
                  <a:pt x="2465073" y="1865331"/>
                </a:lnTo>
                <a:close/>
              </a:path>
              <a:path w="2527934" h="1929129">
                <a:moveTo>
                  <a:pt x="1967191" y="1278232"/>
                </a:moveTo>
                <a:lnTo>
                  <a:pt x="1536700" y="1390136"/>
                </a:lnTo>
                <a:lnTo>
                  <a:pt x="1691968" y="1485667"/>
                </a:lnTo>
                <a:lnTo>
                  <a:pt x="1693153" y="1497713"/>
                </a:lnTo>
                <a:lnTo>
                  <a:pt x="1705123" y="1544017"/>
                </a:lnTo>
                <a:lnTo>
                  <a:pt x="1728884" y="1587255"/>
                </a:lnTo>
                <a:lnTo>
                  <a:pt x="1754624" y="1617626"/>
                </a:lnTo>
                <a:lnTo>
                  <a:pt x="1764738" y="1627351"/>
                </a:lnTo>
                <a:lnTo>
                  <a:pt x="1772617" y="1625302"/>
                </a:lnTo>
                <a:lnTo>
                  <a:pt x="1784284" y="1634624"/>
                </a:lnTo>
                <a:lnTo>
                  <a:pt x="2224184" y="1890888"/>
                </a:lnTo>
                <a:lnTo>
                  <a:pt x="2236927" y="1899929"/>
                </a:lnTo>
                <a:lnTo>
                  <a:pt x="2250078" y="1908864"/>
                </a:lnTo>
                <a:lnTo>
                  <a:pt x="2263601" y="1917703"/>
                </a:lnTo>
                <a:lnTo>
                  <a:pt x="2475921" y="1862511"/>
                </a:lnTo>
                <a:lnTo>
                  <a:pt x="2483420" y="1848208"/>
                </a:lnTo>
                <a:lnTo>
                  <a:pt x="2493560" y="1845572"/>
                </a:lnTo>
                <a:lnTo>
                  <a:pt x="2500302" y="1831466"/>
                </a:lnTo>
                <a:lnTo>
                  <a:pt x="2508234" y="1817050"/>
                </a:lnTo>
                <a:lnTo>
                  <a:pt x="2515015" y="1802934"/>
                </a:lnTo>
                <a:lnTo>
                  <a:pt x="2517640" y="1777544"/>
                </a:lnTo>
                <a:lnTo>
                  <a:pt x="2522125" y="1764024"/>
                </a:lnTo>
                <a:lnTo>
                  <a:pt x="2525464" y="1750802"/>
                </a:lnTo>
                <a:lnTo>
                  <a:pt x="2527658" y="1737878"/>
                </a:lnTo>
                <a:lnTo>
                  <a:pt x="2525701" y="1713679"/>
                </a:lnTo>
                <a:lnTo>
                  <a:pt x="2525609" y="1701349"/>
                </a:lnTo>
                <a:lnTo>
                  <a:pt x="2524377" y="1689315"/>
                </a:lnTo>
                <a:lnTo>
                  <a:pt x="2515488" y="1654565"/>
                </a:lnTo>
                <a:lnTo>
                  <a:pt x="2510842" y="1643419"/>
                </a:lnTo>
                <a:lnTo>
                  <a:pt x="2505060" y="1632568"/>
                </a:lnTo>
                <a:lnTo>
                  <a:pt x="2495136" y="1610440"/>
                </a:lnTo>
                <a:lnTo>
                  <a:pt x="2467599" y="1580537"/>
                </a:lnTo>
                <a:lnTo>
                  <a:pt x="2429903" y="1553274"/>
                </a:lnTo>
                <a:lnTo>
                  <a:pt x="1992559" y="1296345"/>
                </a:lnTo>
                <a:lnTo>
                  <a:pt x="1980073" y="1287237"/>
                </a:lnTo>
                <a:lnTo>
                  <a:pt x="1967191" y="1278232"/>
                </a:lnTo>
                <a:close/>
              </a:path>
              <a:path w="2527934" h="1929129">
                <a:moveTo>
                  <a:pt x="711344" y="11040"/>
                </a:moveTo>
                <a:lnTo>
                  <a:pt x="575214" y="46427"/>
                </a:lnTo>
                <a:lnTo>
                  <a:pt x="449724" y="103755"/>
                </a:lnTo>
                <a:lnTo>
                  <a:pt x="392736" y="143277"/>
                </a:lnTo>
                <a:lnTo>
                  <a:pt x="337872" y="182246"/>
                </a:lnTo>
                <a:lnTo>
                  <a:pt x="285352" y="220606"/>
                </a:lnTo>
                <a:lnTo>
                  <a:pt x="238401" y="269872"/>
                </a:lnTo>
                <a:lnTo>
                  <a:pt x="194230" y="318416"/>
                </a:lnTo>
                <a:lnTo>
                  <a:pt x="153058" y="366180"/>
                </a:lnTo>
                <a:lnTo>
                  <a:pt x="118112" y="424679"/>
                </a:lnTo>
                <a:lnTo>
                  <a:pt x="86602" y="482286"/>
                </a:lnTo>
                <a:lnTo>
                  <a:pt x="58747" y="538942"/>
                </a:lnTo>
                <a:lnTo>
                  <a:pt x="37774" y="606163"/>
                </a:lnTo>
                <a:lnTo>
                  <a:pt x="20893" y="672320"/>
                </a:lnTo>
                <a:lnTo>
                  <a:pt x="8323" y="737357"/>
                </a:lnTo>
                <a:lnTo>
                  <a:pt x="283" y="801216"/>
                </a:lnTo>
                <a:lnTo>
                  <a:pt x="0" y="875413"/>
                </a:lnTo>
                <a:lnTo>
                  <a:pt x="1675" y="936746"/>
                </a:lnTo>
                <a:lnTo>
                  <a:pt x="11544" y="1008304"/>
                </a:lnTo>
                <a:lnTo>
                  <a:pt x="26817" y="1078457"/>
                </a:lnTo>
                <a:lnTo>
                  <a:pt x="47641" y="1147167"/>
                </a:lnTo>
                <a:lnTo>
                  <a:pt x="73868" y="1214472"/>
                </a:lnTo>
                <a:lnTo>
                  <a:pt x="102274" y="1268857"/>
                </a:lnTo>
                <a:lnTo>
                  <a:pt x="138655" y="1333523"/>
                </a:lnTo>
                <a:lnTo>
                  <a:pt x="176775" y="1385383"/>
                </a:lnTo>
                <a:lnTo>
                  <a:pt x="219426" y="1436065"/>
                </a:lnTo>
                <a:lnTo>
                  <a:pt x="266388" y="1485627"/>
                </a:lnTo>
                <a:lnTo>
                  <a:pt x="314433" y="1522553"/>
                </a:lnTo>
                <a:lnTo>
                  <a:pt x="369361" y="1570044"/>
                </a:lnTo>
                <a:lnTo>
                  <a:pt x="424935" y="1605013"/>
                </a:lnTo>
                <a:lnTo>
                  <a:pt x="483946" y="1639088"/>
                </a:lnTo>
                <a:lnTo>
                  <a:pt x="543166" y="1660756"/>
                </a:lnTo>
                <a:lnTo>
                  <a:pt x="605385" y="1681643"/>
                </a:lnTo>
                <a:lnTo>
                  <a:pt x="670385" y="1701809"/>
                </a:lnTo>
                <a:lnTo>
                  <a:pt x="734938" y="1709736"/>
                </a:lnTo>
                <a:lnTo>
                  <a:pt x="801834" y="1717054"/>
                </a:lnTo>
                <a:lnTo>
                  <a:pt x="870854" y="1723820"/>
                </a:lnTo>
                <a:lnTo>
                  <a:pt x="1008377" y="1712779"/>
                </a:lnTo>
                <a:lnTo>
                  <a:pt x="1160409" y="1673259"/>
                </a:lnTo>
                <a:lnTo>
                  <a:pt x="1184906" y="1654538"/>
                </a:lnTo>
                <a:lnTo>
                  <a:pt x="1212144" y="1647457"/>
                </a:lnTo>
                <a:lnTo>
                  <a:pt x="1236093" y="1628878"/>
                </a:lnTo>
                <a:lnTo>
                  <a:pt x="1262754" y="1621947"/>
                </a:lnTo>
                <a:lnTo>
                  <a:pt x="1286097" y="1603526"/>
                </a:lnTo>
                <a:lnTo>
                  <a:pt x="1357126" y="1560354"/>
                </a:lnTo>
                <a:lnTo>
                  <a:pt x="1400654" y="1524332"/>
                </a:lnTo>
                <a:lnTo>
                  <a:pt x="1442591" y="1488722"/>
                </a:lnTo>
                <a:lnTo>
                  <a:pt x="1482821" y="1453557"/>
                </a:lnTo>
                <a:lnTo>
                  <a:pt x="1518218" y="1407294"/>
                </a:lnTo>
                <a:lnTo>
                  <a:pt x="1536700" y="1390136"/>
                </a:lnTo>
                <a:lnTo>
                  <a:pt x="920814" y="1550234"/>
                </a:lnTo>
                <a:lnTo>
                  <a:pt x="865879" y="1552160"/>
                </a:lnTo>
                <a:lnTo>
                  <a:pt x="809459" y="1542118"/>
                </a:lnTo>
                <a:lnTo>
                  <a:pt x="757747" y="1543207"/>
                </a:lnTo>
                <a:lnTo>
                  <a:pt x="704902" y="1532236"/>
                </a:lnTo>
                <a:lnTo>
                  <a:pt x="654105" y="1520733"/>
                </a:lnTo>
                <a:lnTo>
                  <a:pt x="602525" y="1497080"/>
                </a:lnTo>
                <a:lnTo>
                  <a:pt x="553344" y="1472803"/>
                </a:lnTo>
                <a:lnTo>
                  <a:pt x="506737" y="1447856"/>
                </a:lnTo>
                <a:lnTo>
                  <a:pt x="462879" y="1422196"/>
                </a:lnTo>
                <a:lnTo>
                  <a:pt x="421945" y="1395775"/>
                </a:lnTo>
                <a:lnTo>
                  <a:pt x="381102" y="1356976"/>
                </a:lnTo>
                <a:lnTo>
                  <a:pt x="343533" y="1317327"/>
                </a:lnTo>
                <a:lnTo>
                  <a:pt x="309412" y="1276781"/>
                </a:lnTo>
                <a:lnTo>
                  <a:pt x="278916" y="1235293"/>
                </a:lnTo>
                <a:lnTo>
                  <a:pt x="249210" y="1181246"/>
                </a:lnTo>
                <a:lnTo>
                  <a:pt x="226485" y="1137738"/>
                </a:lnTo>
                <a:lnTo>
                  <a:pt x="204901" y="1081580"/>
                </a:lnTo>
                <a:lnTo>
                  <a:pt x="190649" y="1035869"/>
                </a:lnTo>
                <a:lnTo>
                  <a:pt x="177829" y="977432"/>
                </a:lnTo>
                <a:lnTo>
                  <a:pt x="169332" y="917872"/>
                </a:lnTo>
                <a:lnTo>
                  <a:pt x="167992" y="868805"/>
                </a:lnTo>
                <a:lnTo>
                  <a:pt x="174049" y="756046"/>
                </a:lnTo>
                <a:lnTo>
                  <a:pt x="184105" y="704017"/>
                </a:lnTo>
                <a:lnTo>
                  <a:pt x="197610" y="651091"/>
                </a:lnTo>
                <a:lnTo>
                  <a:pt x="217396" y="608886"/>
                </a:lnTo>
                <a:lnTo>
                  <a:pt x="237274" y="554303"/>
                </a:lnTo>
                <a:lnTo>
                  <a:pt x="263083" y="510533"/>
                </a:lnTo>
                <a:lnTo>
                  <a:pt x="291642" y="466048"/>
                </a:lnTo>
                <a:lnTo>
                  <a:pt x="322774" y="420893"/>
                </a:lnTo>
                <a:lnTo>
                  <a:pt x="359314" y="386687"/>
                </a:lnTo>
                <a:lnTo>
                  <a:pt x="398078" y="351903"/>
                </a:lnTo>
                <a:lnTo>
                  <a:pt x="438892" y="316586"/>
                </a:lnTo>
                <a:lnTo>
                  <a:pt x="481579" y="280782"/>
                </a:lnTo>
                <a:lnTo>
                  <a:pt x="628163" y="205616"/>
                </a:lnTo>
                <a:lnTo>
                  <a:pt x="1176554" y="63064"/>
                </a:lnTo>
                <a:lnTo>
                  <a:pt x="1114335" y="42176"/>
                </a:lnTo>
                <a:lnTo>
                  <a:pt x="1049335" y="22011"/>
                </a:lnTo>
                <a:lnTo>
                  <a:pt x="984782" y="14084"/>
                </a:lnTo>
                <a:lnTo>
                  <a:pt x="917886" y="6766"/>
                </a:lnTo>
                <a:lnTo>
                  <a:pt x="848866" y="0"/>
                </a:lnTo>
                <a:lnTo>
                  <a:pt x="711344" y="11040"/>
                </a:lnTo>
                <a:close/>
              </a:path>
              <a:path w="2527934" h="1929129">
                <a:moveTo>
                  <a:pt x="1176554" y="63064"/>
                </a:moveTo>
                <a:lnTo>
                  <a:pt x="737067" y="177307"/>
                </a:lnTo>
                <a:lnTo>
                  <a:pt x="901700" y="171573"/>
                </a:lnTo>
                <a:lnTo>
                  <a:pt x="956420" y="182057"/>
                </a:lnTo>
                <a:lnTo>
                  <a:pt x="1009265" y="193027"/>
                </a:lnTo>
                <a:lnTo>
                  <a:pt x="1060062" y="204530"/>
                </a:lnTo>
                <a:lnTo>
                  <a:pt x="1108634" y="216612"/>
                </a:lnTo>
                <a:lnTo>
                  <a:pt x="1157815" y="240889"/>
                </a:lnTo>
                <a:lnTo>
                  <a:pt x="1204422" y="265835"/>
                </a:lnTo>
                <a:lnTo>
                  <a:pt x="1248280" y="291496"/>
                </a:lnTo>
                <a:lnTo>
                  <a:pt x="1292222" y="329489"/>
                </a:lnTo>
                <a:lnTo>
                  <a:pt x="1330057" y="356715"/>
                </a:lnTo>
                <a:lnTo>
                  <a:pt x="1367626" y="396365"/>
                </a:lnTo>
                <a:lnTo>
                  <a:pt x="1401746" y="436910"/>
                </a:lnTo>
                <a:lnTo>
                  <a:pt x="1461949" y="532445"/>
                </a:lnTo>
                <a:lnTo>
                  <a:pt x="1484674" y="575954"/>
                </a:lnTo>
                <a:lnTo>
                  <a:pt x="1506257" y="632112"/>
                </a:lnTo>
                <a:lnTo>
                  <a:pt x="1528424" y="712827"/>
                </a:lnTo>
                <a:lnTo>
                  <a:pt x="1541827" y="795820"/>
                </a:lnTo>
                <a:lnTo>
                  <a:pt x="1543167" y="844886"/>
                </a:lnTo>
                <a:lnTo>
                  <a:pt x="1543542" y="906558"/>
                </a:lnTo>
                <a:lnTo>
                  <a:pt x="1537110" y="957646"/>
                </a:lnTo>
                <a:lnTo>
                  <a:pt x="1527054" y="1009675"/>
                </a:lnTo>
                <a:lnTo>
                  <a:pt x="1513549" y="1062601"/>
                </a:lnTo>
                <a:lnTo>
                  <a:pt x="1496771" y="1116378"/>
                </a:lnTo>
                <a:lnTo>
                  <a:pt x="1473885" y="1159388"/>
                </a:lnTo>
                <a:lnTo>
                  <a:pt x="1448076" y="1203159"/>
                </a:lnTo>
                <a:lnTo>
                  <a:pt x="1419517" y="1247644"/>
                </a:lnTo>
                <a:lnTo>
                  <a:pt x="1388385" y="1292798"/>
                </a:lnTo>
                <a:lnTo>
                  <a:pt x="1354853" y="1338576"/>
                </a:lnTo>
                <a:lnTo>
                  <a:pt x="1316089" y="1373360"/>
                </a:lnTo>
                <a:lnTo>
                  <a:pt x="1275275" y="1408677"/>
                </a:lnTo>
                <a:lnTo>
                  <a:pt x="1229580" y="1432910"/>
                </a:lnTo>
                <a:lnTo>
                  <a:pt x="1185192" y="1469156"/>
                </a:lnTo>
                <a:lnTo>
                  <a:pt x="1136273" y="1494226"/>
                </a:lnTo>
                <a:lnTo>
                  <a:pt x="1956954" y="1280893"/>
                </a:lnTo>
                <a:lnTo>
                  <a:pt x="1943379" y="1272068"/>
                </a:lnTo>
                <a:lnTo>
                  <a:pt x="1932515" y="1274892"/>
                </a:lnTo>
                <a:lnTo>
                  <a:pt x="1918377" y="1266213"/>
                </a:lnTo>
                <a:lnTo>
                  <a:pt x="1907016" y="1269166"/>
                </a:lnTo>
                <a:lnTo>
                  <a:pt x="1892447" y="1260599"/>
                </a:lnTo>
                <a:lnTo>
                  <a:pt x="1808688" y="1282372"/>
                </a:lnTo>
                <a:lnTo>
                  <a:pt x="1653096" y="1199280"/>
                </a:lnTo>
                <a:lnTo>
                  <a:pt x="1662989" y="1172000"/>
                </a:lnTo>
                <a:lnTo>
                  <a:pt x="1672200" y="1144898"/>
                </a:lnTo>
                <a:lnTo>
                  <a:pt x="1688522" y="1091240"/>
                </a:lnTo>
                <a:lnTo>
                  <a:pt x="1701945" y="1038336"/>
                </a:lnTo>
                <a:lnTo>
                  <a:pt x="1712352" y="986215"/>
                </a:lnTo>
                <a:lnTo>
                  <a:pt x="1716619" y="923337"/>
                </a:lnTo>
                <a:lnTo>
                  <a:pt x="1719045" y="897998"/>
                </a:lnTo>
                <a:lnTo>
                  <a:pt x="1720645" y="872875"/>
                </a:lnTo>
                <a:lnTo>
                  <a:pt x="1721403" y="847970"/>
                </a:lnTo>
                <a:lnTo>
                  <a:pt x="1718297" y="811716"/>
                </a:lnTo>
                <a:lnTo>
                  <a:pt x="1717329" y="787260"/>
                </a:lnTo>
                <a:lnTo>
                  <a:pt x="1706047" y="703716"/>
                </a:lnTo>
                <a:lnTo>
                  <a:pt x="1692903" y="645363"/>
                </a:lnTo>
                <a:lnTo>
                  <a:pt x="1672080" y="576653"/>
                </a:lnTo>
                <a:lnTo>
                  <a:pt x="1645852" y="509348"/>
                </a:lnTo>
                <a:lnTo>
                  <a:pt x="1617446" y="454963"/>
                </a:lnTo>
                <a:lnTo>
                  <a:pt x="1581066" y="390297"/>
                </a:lnTo>
                <a:lnTo>
                  <a:pt x="1542945" y="338437"/>
                </a:lnTo>
                <a:lnTo>
                  <a:pt x="1500294" y="287755"/>
                </a:lnTo>
                <a:lnTo>
                  <a:pt x="1453333" y="238193"/>
                </a:lnTo>
                <a:lnTo>
                  <a:pt x="1402279" y="189695"/>
                </a:lnTo>
                <a:lnTo>
                  <a:pt x="1350360" y="153776"/>
                </a:lnTo>
                <a:lnTo>
                  <a:pt x="1294785" y="118807"/>
                </a:lnTo>
                <a:lnTo>
                  <a:pt x="1235774" y="84732"/>
                </a:lnTo>
                <a:lnTo>
                  <a:pt x="1176554" y="63064"/>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86113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55F51"/>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7" name="object 7"/>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9" name="object 9"/>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89B833"/>
          </a:solidFill>
        </p:spPr>
        <p:txBody>
          <a:bodyPr wrap="square" lIns="0" tIns="0" rIns="0" bIns="0" rtlCol="0"/>
          <a:lstStyle/>
          <a:p>
            <a:endParaRPr/>
          </a:p>
        </p:txBody>
      </p:sp>
      <p:sp>
        <p:nvSpPr>
          <p:cNvPr id="11" name="object 11"/>
          <p:cNvSpPr/>
          <p:nvPr/>
        </p:nvSpPr>
        <p:spPr>
          <a:xfrm>
            <a:off x="7208519" y="510540"/>
            <a:ext cx="4084320" cy="0"/>
          </a:xfrm>
          <a:custGeom>
            <a:avLst/>
            <a:gdLst/>
            <a:ahLst/>
            <a:cxnLst/>
            <a:rect l="l" t="t" r="r" b="b"/>
            <a:pathLst>
              <a:path w="4084320">
                <a:moveTo>
                  <a:pt x="0" y="0"/>
                </a:moveTo>
                <a:lnTo>
                  <a:pt x="4084320" y="0"/>
                </a:lnTo>
              </a:path>
            </a:pathLst>
          </a:custGeom>
          <a:ln w="28701">
            <a:solidFill>
              <a:srgbClr val="FFFFFF"/>
            </a:solidFill>
          </a:ln>
        </p:spPr>
        <p:txBody>
          <a:bodyPr wrap="square" lIns="0" tIns="0" rIns="0" bIns="0" rtlCol="0"/>
          <a:lstStyle/>
          <a:p>
            <a:endParaRPr/>
          </a:p>
        </p:txBody>
      </p:sp>
      <p:sp>
        <p:nvSpPr>
          <p:cNvPr id="12" name="object 12"/>
          <p:cNvSpPr/>
          <p:nvPr/>
        </p:nvSpPr>
        <p:spPr>
          <a:xfrm>
            <a:off x="9832847" y="588263"/>
            <a:ext cx="2133600" cy="36830"/>
          </a:xfrm>
          <a:custGeom>
            <a:avLst/>
            <a:gdLst/>
            <a:ahLst/>
            <a:cxnLst/>
            <a:rect l="l" t="t" r="r" b="b"/>
            <a:pathLst>
              <a:path w="2133600" h="36829">
                <a:moveTo>
                  <a:pt x="2130805" y="0"/>
                </a:moveTo>
                <a:lnTo>
                  <a:pt x="2667" y="0"/>
                </a:lnTo>
                <a:lnTo>
                  <a:pt x="0" y="2666"/>
                </a:lnTo>
                <a:lnTo>
                  <a:pt x="0" y="33909"/>
                </a:lnTo>
                <a:lnTo>
                  <a:pt x="2667" y="36575"/>
                </a:lnTo>
                <a:lnTo>
                  <a:pt x="2130805" y="36575"/>
                </a:lnTo>
                <a:lnTo>
                  <a:pt x="2133600" y="33909"/>
                </a:lnTo>
                <a:lnTo>
                  <a:pt x="2133600" y="2666"/>
                </a:lnTo>
                <a:lnTo>
                  <a:pt x="2130805" y="0"/>
                </a:lnTo>
                <a:close/>
              </a:path>
            </a:pathLst>
          </a:custGeom>
          <a:solidFill>
            <a:srgbClr val="FFFFFF"/>
          </a:solidFill>
        </p:spPr>
        <p:txBody>
          <a:bodyPr wrap="square" lIns="0" tIns="0" rIns="0" bIns="0" rtlCol="0"/>
          <a:lstStyle/>
          <a:p>
            <a:endParaRPr/>
          </a:p>
        </p:txBody>
      </p:sp>
      <p:sp>
        <p:nvSpPr>
          <p:cNvPr id="13" name="object 13"/>
          <p:cNvSpPr/>
          <p:nvPr/>
        </p:nvSpPr>
        <p:spPr>
          <a:xfrm>
            <a:off x="1205725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4" name="object 14"/>
          <p:cNvSpPr/>
          <p:nvPr/>
        </p:nvSpPr>
        <p:spPr>
          <a:xfrm>
            <a:off x="12032868" y="6141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5" name="object 15"/>
          <p:cNvSpPr/>
          <p:nvPr/>
        </p:nvSpPr>
        <p:spPr>
          <a:xfrm>
            <a:off x="1196581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22" name="object 22"/>
          <p:cNvSpPr txBox="1"/>
          <p:nvPr/>
        </p:nvSpPr>
        <p:spPr>
          <a:xfrm>
            <a:off x="307340" y="1192809"/>
            <a:ext cx="9023985" cy="2779395"/>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S</a:t>
            </a:r>
            <a:r>
              <a:rPr sz="2400" b="1" dirty="0">
                <a:latin typeface="Calibri"/>
                <a:cs typeface="Calibri"/>
              </a:rPr>
              <a:t>u</a:t>
            </a:r>
            <a:r>
              <a:rPr sz="2400" b="1" spc="10" dirty="0">
                <a:latin typeface="Calibri"/>
                <a:cs typeface="Calibri"/>
              </a:rPr>
              <a:t>b</a:t>
            </a:r>
            <a:r>
              <a:rPr sz="2400" b="1" spc="5" dirty="0">
                <a:latin typeface="Calibri"/>
                <a:cs typeface="Calibri"/>
              </a:rPr>
              <a:t>-</a:t>
            </a:r>
            <a:r>
              <a:rPr sz="2400" b="1" spc="-5" dirty="0">
                <a:latin typeface="Calibri"/>
                <a:cs typeface="Calibri"/>
              </a:rPr>
              <a:t>CP</a:t>
            </a:r>
            <a:r>
              <a:rPr sz="2400" b="1" spc="-20" dirty="0">
                <a:latin typeface="Calibri"/>
                <a:cs typeface="Calibri"/>
              </a:rPr>
              <a:t>M</a:t>
            </a:r>
            <a:r>
              <a:rPr sz="2400" b="1" spc="5" dirty="0">
                <a:latin typeface="Calibri"/>
                <a:cs typeface="Calibri"/>
              </a:rPr>
              <a:t>K-2</a:t>
            </a:r>
            <a:r>
              <a:rPr sz="2400" b="1" dirty="0">
                <a:latin typeface="Calibri"/>
                <a:cs typeface="Calibri"/>
              </a:rPr>
              <a:t>:</a:t>
            </a:r>
            <a:r>
              <a:rPr sz="2400" b="1" spc="-30" dirty="0">
                <a:latin typeface="Calibri"/>
                <a:cs typeface="Calibri"/>
              </a:rPr>
              <a:t> </a:t>
            </a:r>
            <a:r>
              <a:rPr sz="2400" dirty="0">
                <a:latin typeface="Calibri"/>
                <a:cs typeface="Calibri"/>
              </a:rPr>
              <a:t>mam</a:t>
            </a:r>
            <a:r>
              <a:rPr sz="2400" spc="5" dirty="0">
                <a:latin typeface="Calibri"/>
                <a:cs typeface="Calibri"/>
              </a:rPr>
              <a:t>p</a:t>
            </a:r>
            <a:r>
              <a:rPr sz="2400" dirty="0">
                <a:latin typeface="Calibri"/>
                <a:cs typeface="Calibri"/>
              </a:rPr>
              <a:t>u</a:t>
            </a:r>
            <a:r>
              <a:rPr sz="2400" spc="-25" dirty="0">
                <a:latin typeface="Calibri"/>
                <a:cs typeface="Calibri"/>
              </a:rPr>
              <a:t> </a:t>
            </a:r>
            <a:r>
              <a:rPr sz="2400" b="1" spc="-15" dirty="0">
                <a:latin typeface="Calibri"/>
                <a:cs typeface="Calibri"/>
              </a:rPr>
              <a:t>m</a:t>
            </a:r>
            <a:r>
              <a:rPr sz="2400" b="1" spc="-10" dirty="0">
                <a:latin typeface="Calibri"/>
                <a:cs typeface="Calibri"/>
              </a:rPr>
              <a:t>e</a:t>
            </a:r>
            <a:r>
              <a:rPr sz="2400" b="1" dirty="0">
                <a:latin typeface="Calibri"/>
                <a:cs typeface="Calibri"/>
              </a:rPr>
              <a:t>n</a:t>
            </a:r>
            <a:r>
              <a:rPr sz="2400" b="1" spc="10" dirty="0">
                <a:latin typeface="Calibri"/>
                <a:cs typeface="Calibri"/>
              </a:rPr>
              <a:t>j</a:t>
            </a:r>
            <a:r>
              <a:rPr sz="2400" b="1" spc="-10" dirty="0">
                <a:latin typeface="Calibri"/>
                <a:cs typeface="Calibri"/>
              </a:rPr>
              <a:t>e</a:t>
            </a:r>
            <a:r>
              <a:rPr sz="2400" b="1" spc="-5" dirty="0">
                <a:latin typeface="Calibri"/>
                <a:cs typeface="Calibri"/>
              </a:rPr>
              <a:t>l</a:t>
            </a:r>
            <a:r>
              <a:rPr sz="2400" b="1" spc="-10" dirty="0">
                <a:latin typeface="Calibri"/>
                <a:cs typeface="Calibri"/>
              </a:rPr>
              <a:t>a</a:t>
            </a:r>
            <a:r>
              <a:rPr sz="2400" b="1" dirty="0">
                <a:latin typeface="Calibri"/>
                <a:cs typeface="Calibri"/>
              </a:rPr>
              <a:t>s</a:t>
            </a:r>
            <a:r>
              <a:rPr sz="2400" b="1" spc="-25" dirty="0">
                <a:latin typeface="Calibri"/>
                <a:cs typeface="Calibri"/>
              </a:rPr>
              <a:t>k</a:t>
            </a:r>
            <a:r>
              <a:rPr sz="2400" b="1" spc="-10" dirty="0">
                <a:latin typeface="Calibri"/>
                <a:cs typeface="Calibri"/>
              </a:rPr>
              <a:t>a</a:t>
            </a:r>
            <a:r>
              <a:rPr sz="2400" b="1" dirty="0">
                <a:latin typeface="Calibri"/>
                <a:cs typeface="Calibri"/>
              </a:rPr>
              <a:t>n</a:t>
            </a:r>
            <a:r>
              <a:rPr sz="2400" b="1" spc="20" dirty="0">
                <a:latin typeface="Calibri"/>
                <a:cs typeface="Calibri"/>
              </a:rPr>
              <a:t> </a:t>
            </a:r>
            <a:r>
              <a:rPr sz="2400" spc="5" dirty="0">
                <a:latin typeface="Calibri"/>
                <a:cs typeface="Calibri"/>
              </a:rPr>
              <a:t>b</a:t>
            </a:r>
            <a:r>
              <a:rPr sz="2400" dirty="0">
                <a:latin typeface="Calibri"/>
                <a:cs typeface="Calibri"/>
              </a:rPr>
              <a:t>er</a:t>
            </a:r>
            <a:r>
              <a:rPr sz="2400" spc="10" dirty="0">
                <a:latin typeface="Calibri"/>
                <a:cs typeface="Calibri"/>
              </a:rPr>
              <a:t>b</a:t>
            </a:r>
            <a:r>
              <a:rPr sz="2400" dirty="0">
                <a:latin typeface="Calibri"/>
                <a:cs typeface="Calibri"/>
              </a:rPr>
              <a:t>a</a:t>
            </a:r>
            <a:r>
              <a:rPr sz="2400" spc="-50" dirty="0">
                <a:latin typeface="Calibri"/>
                <a:cs typeface="Calibri"/>
              </a:rPr>
              <a:t>g</a:t>
            </a:r>
            <a:r>
              <a:rPr sz="2400" dirty="0">
                <a:latin typeface="Calibri"/>
                <a:cs typeface="Calibri"/>
              </a:rPr>
              <a:t>ai</a:t>
            </a:r>
            <a:r>
              <a:rPr sz="2400" spc="-30" dirty="0">
                <a:latin typeface="Calibri"/>
                <a:cs typeface="Calibri"/>
              </a:rPr>
              <a:t> </a:t>
            </a:r>
            <a:r>
              <a:rPr sz="2400" dirty="0">
                <a:latin typeface="Calibri"/>
                <a:cs typeface="Calibri"/>
              </a:rPr>
              <a:t>m</a:t>
            </a:r>
            <a:r>
              <a:rPr sz="2400" spc="-20" dirty="0">
                <a:latin typeface="Calibri"/>
                <a:cs typeface="Calibri"/>
              </a:rPr>
              <a:t>e</a:t>
            </a:r>
            <a:r>
              <a:rPr sz="2400" spc="-15" dirty="0">
                <a:latin typeface="Calibri"/>
                <a:cs typeface="Calibri"/>
              </a:rPr>
              <a:t>t</a:t>
            </a:r>
            <a:r>
              <a:rPr sz="2400" spc="-5" dirty="0">
                <a:latin typeface="Calibri"/>
                <a:cs typeface="Calibri"/>
              </a:rPr>
              <a:t>o</a:t>
            </a:r>
            <a:r>
              <a:rPr sz="2400" spc="10" dirty="0">
                <a:latin typeface="Calibri"/>
                <a:cs typeface="Calibri"/>
              </a:rPr>
              <a:t>d</a:t>
            </a:r>
            <a:r>
              <a:rPr sz="2400" dirty="0">
                <a:latin typeface="Calibri"/>
                <a:cs typeface="Calibri"/>
              </a:rPr>
              <a:t>e</a:t>
            </a:r>
            <a:r>
              <a:rPr sz="2400" spc="-35" dirty="0">
                <a:latin typeface="Calibri"/>
                <a:cs typeface="Calibri"/>
              </a:rPr>
              <a:t> </a:t>
            </a:r>
            <a:r>
              <a:rPr sz="2400" spc="5" dirty="0">
                <a:latin typeface="Calibri"/>
                <a:cs typeface="Calibri"/>
              </a:rPr>
              <a:t>p</a:t>
            </a:r>
            <a:r>
              <a:rPr sz="2400" dirty="0">
                <a:latin typeface="Calibri"/>
                <a:cs typeface="Calibri"/>
              </a:rPr>
              <a:t>e</a:t>
            </a:r>
            <a:r>
              <a:rPr sz="2400" spc="10" dirty="0">
                <a:latin typeface="Calibri"/>
                <a:cs typeface="Calibri"/>
              </a:rPr>
              <a:t>n</a:t>
            </a:r>
            <a:r>
              <a:rPr sz="2400" dirty="0">
                <a:latin typeface="Calibri"/>
                <a:cs typeface="Calibri"/>
              </a:rPr>
              <a:t>eli</a:t>
            </a:r>
            <a:r>
              <a:rPr sz="2400" spc="10" dirty="0">
                <a:latin typeface="Calibri"/>
                <a:cs typeface="Calibri"/>
              </a:rPr>
              <a:t>t</a:t>
            </a:r>
            <a:r>
              <a:rPr sz="2400" dirty="0">
                <a:latin typeface="Calibri"/>
                <a:cs typeface="Calibri"/>
              </a:rPr>
              <a:t>ian</a:t>
            </a:r>
            <a:r>
              <a:rPr sz="2400" spc="-45" dirty="0">
                <a:latin typeface="Calibri"/>
                <a:cs typeface="Calibri"/>
              </a:rPr>
              <a:t> </a:t>
            </a:r>
            <a:r>
              <a:rPr sz="2400" spc="-35" dirty="0">
                <a:latin typeface="Calibri"/>
                <a:cs typeface="Calibri"/>
              </a:rPr>
              <a:t>k</a:t>
            </a:r>
            <a:r>
              <a:rPr sz="2400" spc="5" dirty="0">
                <a:latin typeface="Calibri"/>
                <a:cs typeface="Calibri"/>
              </a:rPr>
              <a:t>u</a:t>
            </a:r>
            <a:r>
              <a:rPr sz="2400" dirty="0">
                <a:latin typeface="Calibri"/>
                <a:cs typeface="Calibri"/>
              </a:rPr>
              <a:t>ali</a:t>
            </a:r>
            <a:r>
              <a:rPr sz="2400" spc="-10" dirty="0">
                <a:latin typeface="Calibri"/>
                <a:cs typeface="Calibri"/>
              </a:rPr>
              <a:t>t</a:t>
            </a:r>
            <a:r>
              <a:rPr sz="2400" spc="-25" dirty="0">
                <a:latin typeface="Calibri"/>
                <a:cs typeface="Calibri"/>
              </a:rPr>
              <a:t>a</a:t>
            </a:r>
            <a:r>
              <a:rPr sz="2400" spc="5" dirty="0">
                <a:latin typeface="Calibri"/>
                <a:cs typeface="Calibri"/>
              </a:rPr>
              <a:t>t</a:t>
            </a:r>
            <a:r>
              <a:rPr sz="2400" dirty="0">
                <a:latin typeface="Calibri"/>
                <a:cs typeface="Calibri"/>
              </a:rPr>
              <a:t>if</a:t>
            </a:r>
          </a:p>
          <a:p>
            <a:pPr marL="1626235" indent="45085">
              <a:lnSpc>
                <a:spcPct val="100000"/>
              </a:lnSpc>
            </a:pPr>
            <a:r>
              <a:rPr sz="2400" spc="5" dirty="0">
                <a:latin typeface="Calibri"/>
                <a:cs typeface="Calibri"/>
              </a:rPr>
              <a:t>d</a:t>
            </a:r>
            <a:r>
              <a:rPr sz="2400" dirty="0">
                <a:latin typeface="Calibri"/>
                <a:cs typeface="Calibri"/>
              </a:rPr>
              <a:t>an </a:t>
            </a:r>
            <a:r>
              <a:rPr sz="2400" spc="-50" dirty="0">
                <a:latin typeface="Calibri"/>
                <a:cs typeface="Calibri"/>
              </a:rPr>
              <a:t>k</a:t>
            </a:r>
            <a:r>
              <a:rPr sz="2400" spc="5" dirty="0">
                <a:latin typeface="Calibri"/>
                <a:cs typeface="Calibri"/>
              </a:rPr>
              <a:t>u</a:t>
            </a:r>
            <a:r>
              <a:rPr sz="2400" dirty="0">
                <a:latin typeface="Calibri"/>
                <a:cs typeface="Calibri"/>
              </a:rPr>
              <a:t>a</a:t>
            </a:r>
            <a:r>
              <a:rPr sz="2400" spc="-15" dirty="0">
                <a:latin typeface="Calibri"/>
                <a:cs typeface="Calibri"/>
              </a:rPr>
              <a:t>n</a:t>
            </a:r>
            <a:r>
              <a:rPr sz="2400" spc="-5" dirty="0">
                <a:latin typeface="Calibri"/>
                <a:cs typeface="Calibri"/>
              </a:rPr>
              <a:t>t</a:t>
            </a:r>
            <a:r>
              <a:rPr sz="2400" dirty="0">
                <a:latin typeface="Calibri"/>
                <a:cs typeface="Calibri"/>
              </a:rPr>
              <a:t>i</a:t>
            </a:r>
            <a:r>
              <a:rPr sz="2400" spc="-15" dirty="0">
                <a:latin typeface="Calibri"/>
                <a:cs typeface="Calibri"/>
              </a:rPr>
              <a:t>t</a:t>
            </a:r>
            <a:r>
              <a:rPr sz="2400" spc="-25" dirty="0">
                <a:latin typeface="Calibri"/>
                <a:cs typeface="Calibri"/>
              </a:rPr>
              <a:t>at</a:t>
            </a:r>
            <a:r>
              <a:rPr sz="2400" dirty="0">
                <a:latin typeface="Calibri"/>
                <a:cs typeface="Calibri"/>
              </a:rPr>
              <a:t>if</a:t>
            </a:r>
            <a:r>
              <a:rPr sz="2400" spc="-70" dirty="0">
                <a:latin typeface="Calibri"/>
                <a:cs typeface="Calibri"/>
              </a:rPr>
              <a:t> </a:t>
            </a:r>
            <a:r>
              <a:rPr sz="2400" spc="-15" dirty="0">
                <a:latin typeface="Calibri"/>
                <a:cs typeface="Calibri"/>
              </a:rPr>
              <a:t>[C2</a:t>
            </a:r>
            <a:r>
              <a:rPr sz="2400" spc="15" dirty="0">
                <a:latin typeface="Calibri"/>
                <a:cs typeface="Calibri"/>
              </a:rPr>
              <a:t>,</a:t>
            </a:r>
            <a:r>
              <a:rPr sz="2400" spc="-15" dirty="0">
                <a:latin typeface="Calibri"/>
                <a:cs typeface="Calibri"/>
              </a:rPr>
              <a:t>A</a:t>
            </a:r>
            <a:r>
              <a:rPr sz="2400" spc="-10" dirty="0">
                <a:latin typeface="Calibri"/>
                <a:cs typeface="Calibri"/>
              </a:rPr>
              <a:t>3]</a:t>
            </a:r>
            <a:endParaRPr sz="2400" dirty="0">
              <a:latin typeface="Calibri"/>
              <a:cs typeface="Calibri"/>
            </a:endParaRPr>
          </a:p>
          <a:p>
            <a:pPr marL="1626235">
              <a:lnSpc>
                <a:spcPct val="100000"/>
              </a:lnSpc>
              <a:spcBef>
                <a:spcPts val="2014"/>
              </a:spcBef>
            </a:pPr>
            <a:r>
              <a:rPr sz="2000" b="1" spc="-10" dirty="0">
                <a:latin typeface="Calibri"/>
                <a:cs typeface="Calibri"/>
              </a:rPr>
              <a:t>In</a:t>
            </a:r>
            <a:r>
              <a:rPr sz="2000" b="1" spc="-5" dirty="0">
                <a:latin typeface="Calibri"/>
                <a:cs typeface="Calibri"/>
              </a:rPr>
              <a:t>d</a:t>
            </a:r>
            <a:r>
              <a:rPr sz="2000" b="1" spc="-15" dirty="0">
                <a:latin typeface="Calibri"/>
                <a:cs typeface="Calibri"/>
              </a:rPr>
              <a:t>i</a:t>
            </a:r>
            <a:r>
              <a:rPr sz="2000" b="1" spc="-35" dirty="0">
                <a:latin typeface="Calibri"/>
                <a:cs typeface="Calibri"/>
              </a:rPr>
              <a:t>k</a:t>
            </a:r>
            <a:r>
              <a:rPr sz="2000" b="1" spc="-40" dirty="0">
                <a:latin typeface="Calibri"/>
                <a:cs typeface="Calibri"/>
              </a:rPr>
              <a:t>a</a:t>
            </a:r>
            <a:r>
              <a:rPr sz="2000" b="1" spc="-30" dirty="0">
                <a:latin typeface="Calibri"/>
                <a:cs typeface="Calibri"/>
              </a:rPr>
              <a:t>t</a:t>
            </a:r>
            <a:r>
              <a:rPr sz="2000" b="1" spc="-10" dirty="0">
                <a:latin typeface="Calibri"/>
                <a:cs typeface="Calibri"/>
              </a:rPr>
              <a:t>o</a:t>
            </a:r>
            <a:r>
              <a:rPr sz="2000" b="1" dirty="0">
                <a:latin typeface="Calibri"/>
                <a:cs typeface="Calibri"/>
              </a:rPr>
              <a:t>r</a:t>
            </a:r>
            <a:r>
              <a:rPr sz="2000" b="1" spc="-10" dirty="0">
                <a:latin typeface="Calibri"/>
                <a:cs typeface="Calibri"/>
              </a:rPr>
              <a:t>:</a:t>
            </a:r>
            <a:endParaRPr sz="2000" dirty="0">
              <a:latin typeface="Calibri"/>
              <a:cs typeface="Calibri"/>
            </a:endParaRPr>
          </a:p>
          <a:p>
            <a:pPr marL="2089150" marR="3221355" lvl="1" indent="-462915" algn="just">
              <a:lnSpc>
                <a:spcPct val="100000"/>
              </a:lnSpc>
              <a:buFont typeface="Calibri"/>
              <a:buAutoNum type="arabicPeriod"/>
              <a:tabLst>
                <a:tab pos="2089785" algn="l"/>
              </a:tabLst>
            </a:pPr>
            <a:r>
              <a:rPr sz="2000" spc="-70" dirty="0">
                <a:latin typeface="Calibri"/>
                <a:cs typeface="Calibri"/>
              </a:rPr>
              <a:t>K</a:t>
            </a:r>
            <a:r>
              <a:rPr sz="2000" spc="-20" dirty="0">
                <a:latin typeface="Calibri"/>
                <a:cs typeface="Calibri"/>
              </a:rPr>
              <a:t>e</a:t>
            </a:r>
            <a:r>
              <a:rPr sz="2000" spc="-30" dirty="0">
                <a:latin typeface="Calibri"/>
                <a:cs typeface="Calibri"/>
              </a:rPr>
              <a:t>t</a:t>
            </a:r>
            <a:r>
              <a:rPr sz="2000" spc="-20" dirty="0">
                <a:latin typeface="Calibri"/>
                <a:cs typeface="Calibri"/>
              </a:rPr>
              <a:t>e</a:t>
            </a:r>
            <a:r>
              <a:rPr sz="2000" spc="-10" dirty="0">
                <a:latin typeface="Calibri"/>
                <a:cs typeface="Calibri"/>
              </a:rPr>
              <a:t>p</a:t>
            </a:r>
            <a:r>
              <a:rPr sz="2000" spc="-30" dirty="0">
                <a:latin typeface="Calibri"/>
                <a:cs typeface="Calibri"/>
              </a:rPr>
              <a:t>at</a:t>
            </a:r>
            <a:r>
              <a:rPr sz="2000" spc="-10" dirty="0">
                <a:latin typeface="Calibri"/>
                <a:cs typeface="Calibri"/>
              </a:rPr>
              <a:t>an</a:t>
            </a:r>
            <a:r>
              <a:rPr sz="2000" spc="70"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m</a:t>
            </a:r>
            <a:r>
              <a:rPr sz="2000" spc="-10" dirty="0">
                <a:latin typeface="Calibri"/>
                <a:cs typeface="Calibri"/>
              </a:rPr>
              <a:t>b</a:t>
            </a:r>
            <a:r>
              <a:rPr sz="2000" spc="-20" dirty="0">
                <a:latin typeface="Calibri"/>
                <a:cs typeface="Calibri"/>
              </a:rPr>
              <a:t>e</a:t>
            </a:r>
            <a:r>
              <a:rPr sz="2000" spc="-10" dirty="0">
                <a:latin typeface="Calibri"/>
                <a:cs typeface="Calibri"/>
              </a:rPr>
              <a:t>da</a:t>
            </a:r>
            <a:r>
              <a:rPr sz="2000" spc="-25" dirty="0">
                <a:latin typeface="Calibri"/>
                <a:cs typeface="Calibri"/>
              </a:rPr>
              <a:t>k</a:t>
            </a:r>
            <a:r>
              <a:rPr sz="2000" spc="-10" dirty="0">
                <a:latin typeface="Calibri"/>
                <a:cs typeface="Calibri"/>
              </a:rPr>
              <a:t>an</a:t>
            </a:r>
            <a:r>
              <a:rPr sz="2000" spc="45"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40" dirty="0">
                <a:latin typeface="Calibri"/>
                <a:cs typeface="Calibri"/>
              </a:rPr>
              <a:t>g</a:t>
            </a:r>
            <a:r>
              <a:rPr sz="2000" spc="-20" dirty="0">
                <a:latin typeface="Calibri"/>
                <a:cs typeface="Calibri"/>
              </a:rPr>
              <a:t>e</a:t>
            </a:r>
            <a:r>
              <a:rPr sz="2000" spc="-10" dirty="0">
                <a:latin typeface="Calibri"/>
                <a:cs typeface="Calibri"/>
              </a:rPr>
              <a:t>rti</a:t>
            </a:r>
            <a:r>
              <a:rPr sz="2000" spc="-5" dirty="0">
                <a:latin typeface="Calibri"/>
                <a:cs typeface="Calibri"/>
              </a:rPr>
              <a:t>a</a:t>
            </a:r>
            <a:r>
              <a:rPr sz="2000" spc="-15" dirty="0">
                <a:latin typeface="Calibri"/>
                <a:cs typeface="Calibri"/>
              </a:rPr>
              <a:t>n</a:t>
            </a:r>
            <a:r>
              <a:rPr sz="2000" spc="-5" dirty="0">
                <a:latin typeface="Calibri"/>
                <a:cs typeface="Calibri"/>
              </a:rPr>
              <a:t> </a:t>
            </a:r>
            <a:r>
              <a:rPr sz="2000" spc="-10" dirty="0">
                <a:latin typeface="Calibri"/>
                <a:cs typeface="Calibri"/>
              </a:rPr>
              <a:t>dan</a:t>
            </a:r>
            <a:r>
              <a:rPr sz="2000" spc="-5" dirty="0">
                <a:latin typeface="Calibri"/>
                <a:cs typeface="Calibri"/>
              </a:rPr>
              <a:t> </a:t>
            </a:r>
            <a:r>
              <a:rPr sz="2000" spc="-30" dirty="0">
                <a:latin typeface="Calibri"/>
                <a:cs typeface="Calibri"/>
              </a:rPr>
              <a:t>k</a:t>
            </a:r>
            <a:r>
              <a:rPr sz="2000" spc="-10" dirty="0">
                <a:latin typeface="Calibri"/>
                <a:cs typeface="Calibri"/>
              </a:rPr>
              <a:t>a</a:t>
            </a:r>
            <a:r>
              <a:rPr sz="2000" spc="-55" dirty="0">
                <a:latin typeface="Calibri"/>
                <a:cs typeface="Calibri"/>
              </a:rPr>
              <a:t>r</a:t>
            </a:r>
            <a:r>
              <a:rPr sz="2000" spc="-10" dirty="0">
                <a:latin typeface="Calibri"/>
                <a:cs typeface="Calibri"/>
              </a:rPr>
              <a:t>a</a:t>
            </a:r>
            <a:r>
              <a:rPr sz="2000" spc="-5" dirty="0">
                <a:latin typeface="Calibri"/>
                <a:cs typeface="Calibri"/>
              </a:rPr>
              <a:t>k</a:t>
            </a:r>
            <a:r>
              <a:rPr sz="2000" spc="-30" dirty="0">
                <a:latin typeface="Calibri"/>
                <a:cs typeface="Calibri"/>
              </a:rPr>
              <a:t>t</a:t>
            </a:r>
            <a:r>
              <a:rPr sz="2000" spc="-20" dirty="0">
                <a:latin typeface="Calibri"/>
                <a:cs typeface="Calibri"/>
              </a:rPr>
              <a:t>e</a:t>
            </a:r>
            <a:r>
              <a:rPr sz="2000" spc="-10" dirty="0">
                <a:latin typeface="Calibri"/>
                <a:cs typeface="Calibri"/>
              </a:rPr>
              <a:t>ri</a:t>
            </a:r>
            <a:r>
              <a:rPr sz="2000" spc="-50" dirty="0">
                <a:latin typeface="Calibri"/>
                <a:cs typeface="Calibri"/>
              </a:rPr>
              <a:t>s</a:t>
            </a:r>
            <a:r>
              <a:rPr sz="2000" spc="-10" dirty="0">
                <a:latin typeface="Calibri"/>
                <a:cs typeface="Calibri"/>
              </a:rPr>
              <a:t>tik</a:t>
            </a:r>
            <a:r>
              <a:rPr sz="2000" spc="85"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t</a:t>
            </a:r>
            <a:r>
              <a:rPr sz="2000" spc="-20" dirty="0">
                <a:latin typeface="Calibri"/>
                <a:cs typeface="Calibri"/>
              </a:rPr>
              <a:t>o</a:t>
            </a:r>
            <a:r>
              <a:rPr sz="2000" spc="-5" dirty="0">
                <a:latin typeface="Calibri"/>
                <a:cs typeface="Calibri"/>
              </a:rPr>
              <a:t>d</a:t>
            </a:r>
            <a:r>
              <a:rPr sz="2000" spc="-10" dirty="0">
                <a:latin typeface="Calibri"/>
                <a:cs typeface="Calibri"/>
              </a:rPr>
              <a:t>e</a:t>
            </a:r>
            <a:r>
              <a:rPr sz="2000" spc="20"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5" dirty="0">
                <a:latin typeface="Calibri"/>
                <a:cs typeface="Calibri"/>
              </a:rPr>
              <a:t> </a:t>
            </a:r>
            <a:r>
              <a:rPr sz="2000" spc="-30" dirty="0">
                <a:latin typeface="Calibri"/>
                <a:cs typeface="Calibri"/>
              </a:rPr>
              <a:t>k</a:t>
            </a:r>
            <a:r>
              <a:rPr sz="2000" spc="-10" dirty="0">
                <a:latin typeface="Calibri"/>
                <a:cs typeface="Calibri"/>
              </a:rPr>
              <a:t>uali</a:t>
            </a:r>
            <a:r>
              <a:rPr sz="2000" spc="-30" dirty="0">
                <a:latin typeface="Calibri"/>
                <a:cs typeface="Calibri"/>
              </a:rPr>
              <a:t>ta</a:t>
            </a:r>
            <a:r>
              <a:rPr sz="2000" spc="-10" dirty="0">
                <a:latin typeface="Calibri"/>
                <a:cs typeface="Calibri"/>
              </a:rPr>
              <a:t>tif</a:t>
            </a:r>
            <a:r>
              <a:rPr sz="2000" spc="25" dirty="0">
                <a:latin typeface="Calibri"/>
                <a:cs typeface="Calibri"/>
              </a:rPr>
              <a:t> </a:t>
            </a:r>
            <a:r>
              <a:rPr sz="2000" spc="-10" dirty="0">
                <a:latin typeface="Calibri"/>
                <a:cs typeface="Calibri"/>
              </a:rPr>
              <a:t>dan</a:t>
            </a:r>
            <a:r>
              <a:rPr sz="2000" spc="20" dirty="0">
                <a:latin typeface="Calibri"/>
                <a:cs typeface="Calibri"/>
              </a:rPr>
              <a:t> </a:t>
            </a:r>
            <a:r>
              <a:rPr sz="2000" spc="-30" dirty="0">
                <a:latin typeface="Calibri"/>
                <a:cs typeface="Calibri"/>
              </a:rPr>
              <a:t>k</a:t>
            </a:r>
            <a:r>
              <a:rPr sz="2000" spc="-10" dirty="0">
                <a:latin typeface="Calibri"/>
                <a:cs typeface="Calibri"/>
              </a:rPr>
              <a:t>ua</a:t>
            </a:r>
            <a:r>
              <a:rPr sz="2000" spc="-25" dirty="0">
                <a:latin typeface="Calibri"/>
                <a:cs typeface="Calibri"/>
              </a:rPr>
              <a:t>n</a:t>
            </a:r>
            <a:r>
              <a:rPr sz="2000" spc="-10" dirty="0">
                <a:latin typeface="Calibri"/>
                <a:cs typeface="Calibri"/>
              </a:rPr>
              <a:t>ti</a:t>
            </a:r>
            <a:r>
              <a:rPr sz="2000" spc="-25" dirty="0">
                <a:latin typeface="Calibri"/>
                <a:cs typeface="Calibri"/>
              </a:rPr>
              <a:t>t</a:t>
            </a:r>
            <a:r>
              <a:rPr sz="2000" spc="-30" dirty="0">
                <a:latin typeface="Calibri"/>
                <a:cs typeface="Calibri"/>
              </a:rPr>
              <a:t>a</a:t>
            </a:r>
            <a:r>
              <a:rPr sz="2000" spc="-10" dirty="0">
                <a:latin typeface="Calibri"/>
                <a:cs typeface="Calibri"/>
              </a:rPr>
              <a:t>ti</a:t>
            </a:r>
            <a:r>
              <a:rPr sz="2000" spc="-15" dirty="0">
                <a:latin typeface="Calibri"/>
                <a:cs typeface="Calibri"/>
              </a:rPr>
              <a:t>f</a:t>
            </a:r>
            <a:r>
              <a:rPr sz="2000" spc="-10" dirty="0">
                <a:latin typeface="Calibri"/>
                <a:cs typeface="Calibri"/>
              </a:rPr>
              <a:t>;</a:t>
            </a:r>
            <a:endParaRPr sz="2000" dirty="0">
              <a:latin typeface="Calibri"/>
              <a:cs typeface="Calibri"/>
            </a:endParaRPr>
          </a:p>
          <a:p>
            <a:pPr marL="2089150" marR="3608704" lvl="1" indent="-462915">
              <a:lnSpc>
                <a:spcPct val="100000"/>
              </a:lnSpc>
              <a:buFont typeface="Calibri"/>
              <a:buAutoNum type="arabicPeriod"/>
              <a:tabLst>
                <a:tab pos="2089785" algn="l"/>
              </a:tabLst>
            </a:pPr>
            <a:r>
              <a:rPr sz="2000" spc="-70" dirty="0">
                <a:latin typeface="Calibri"/>
                <a:cs typeface="Calibri"/>
              </a:rPr>
              <a:t>K</a:t>
            </a:r>
            <a:r>
              <a:rPr sz="2000" spc="-20" dirty="0">
                <a:latin typeface="Calibri"/>
                <a:cs typeface="Calibri"/>
              </a:rPr>
              <a:t>e</a:t>
            </a:r>
            <a:r>
              <a:rPr sz="2000" spc="-30" dirty="0">
                <a:latin typeface="Calibri"/>
                <a:cs typeface="Calibri"/>
              </a:rPr>
              <a:t>t</a:t>
            </a:r>
            <a:r>
              <a:rPr sz="2000" spc="-20" dirty="0">
                <a:latin typeface="Calibri"/>
                <a:cs typeface="Calibri"/>
              </a:rPr>
              <a:t>e</a:t>
            </a:r>
            <a:r>
              <a:rPr sz="2000" spc="-10" dirty="0">
                <a:latin typeface="Calibri"/>
                <a:cs typeface="Calibri"/>
              </a:rPr>
              <a:t>p</a:t>
            </a:r>
            <a:r>
              <a:rPr sz="2000" spc="-30" dirty="0">
                <a:latin typeface="Calibri"/>
                <a:cs typeface="Calibri"/>
              </a:rPr>
              <a:t>at</a:t>
            </a:r>
            <a:r>
              <a:rPr sz="2000" spc="-10" dirty="0">
                <a:latin typeface="Calibri"/>
                <a:cs typeface="Calibri"/>
              </a:rPr>
              <a:t>an</a:t>
            </a:r>
            <a:r>
              <a:rPr sz="2000" spc="70" dirty="0">
                <a:latin typeface="Calibri"/>
                <a:cs typeface="Calibri"/>
              </a:rPr>
              <a:t> </a:t>
            </a:r>
            <a:r>
              <a:rPr sz="2000" spc="-30" dirty="0">
                <a:latin typeface="Calibri"/>
                <a:cs typeface="Calibri"/>
              </a:rPr>
              <a:t>m</a:t>
            </a:r>
            <a:r>
              <a:rPr sz="2000" spc="-20" dirty="0">
                <a:latin typeface="Calibri"/>
                <a:cs typeface="Calibri"/>
              </a:rPr>
              <a:t>e</a:t>
            </a:r>
            <a:r>
              <a:rPr sz="2000" spc="-10" dirty="0">
                <a:latin typeface="Calibri"/>
                <a:cs typeface="Calibri"/>
              </a:rPr>
              <a:t>n</a:t>
            </a:r>
            <a:r>
              <a:rPr sz="2000" spc="-15" dirty="0">
                <a:latin typeface="Calibri"/>
                <a:cs typeface="Calibri"/>
              </a:rPr>
              <a:t>jel</a:t>
            </a:r>
            <a:r>
              <a:rPr sz="2000" spc="-10" dirty="0">
                <a:latin typeface="Calibri"/>
                <a:cs typeface="Calibri"/>
              </a:rPr>
              <a:t>as</a:t>
            </a:r>
            <a:r>
              <a:rPr sz="2000" spc="-35" dirty="0">
                <a:latin typeface="Calibri"/>
                <a:cs typeface="Calibri"/>
              </a:rPr>
              <a:t>k</a:t>
            </a:r>
            <a:r>
              <a:rPr sz="2000" spc="-10" dirty="0">
                <a:latin typeface="Calibri"/>
                <a:cs typeface="Calibri"/>
              </a:rPr>
              <a:t>an</a:t>
            </a:r>
            <a:r>
              <a:rPr sz="2000" spc="70" dirty="0">
                <a:latin typeface="Calibri"/>
                <a:cs typeface="Calibri"/>
              </a:rPr>
              <a:t> </a:t>
            </a:r>
            <a:r>
              <a:rPr sz="2000" spc="-30" dirty="0">
                <a:latin typeface="Calibri"/>
                <a:cs typeface="Calibri"/>
              </a:rPr>
              <a:t>t</a:t>
            </a:r>
            <a:r>
              <a:rPr sz="2000" spc="-10" dirty="0">
                <a:latin typeface="Calibri"/>
                <a:cs typeface="Calibri"/>
              </a:rPr>
              <a:t>a</a:t>
            </a:r>
            <a:r>
              <a:rPr sz="2000" spc="-5" dirty="0">
                <a:latin typeface="Calibri"/>
                <a:cs typeface="Calibri"/>
              </a:rPr>
              <a:t>h</a:t>
            </a:r>
            <a:r>
              <a:rPr sz="2000" spc="-10" dirty="0">
                <a:latin typeface="Calibri"/>
                <a:cs typeface="Calibri"/>
              </a:rPr>
              <a:t>a</a:t>
            </a:r>
            <a:r>
              <a:rPr sz="2000" spc="-5" dirty="0">
                <a:latin typeface="Calibri"/>
                <a:cs typeface="Calibri"/>
              </a:rPr>
              <a:t>p</a:t>
            </a:r>
            <a:r>
              <a:rPr sz="2000" spc="-10" dirty="0">
                <a:latin typeface="Calibri"/>
                <a:cs typeface="Calibri"/>
              </a:rPr>
              <a:t>an</a:t>
            </a:r>
            <a:r>
              <a:rPr sz="2000" spc="-5" dirty="0">
                <a:latin typeface="Calibri"/>
                <a:cs typeface="Calibri"/>
              </a:rPr>
              <a:t> </a:t>
            </a:r>
            <a:r>
              <a:rPr sz="2000" spc="-30" dirty="0">
                <a:latin typeface="Calibri"/>
                <a:cs typeface="Calibri"/>
              </a:rPr>
              <a:t>m</a:t>
            </a:r>
            <a:r>
              <a:rPr sz="2000" spc="-20" dirty="0">
                <a:latin typeface="Calibri"/>
                <a:cs typeface="Calibri"/>
              </a:rPr>
              <a:t>e</a:t>
            </a:r>
            <a:r>
              <a:rPr sz="2000" spc="-30" dirty="0">
                <a:latin typeface="Calibri"/>
                <a:cs typeface="Calibri"/>
              </a:rPr>
              <a:t>t</a:t>
            </a:r>
            <a:r>
              <a:rPr sz="2000" spc="-15" dirty="0">
                <a:latin typeface="Calibri"/>
                <a:cs typeface="Calibri"/>
              </a:rPr>
              <a:t>o</a:t>
            </a:r>
            <a:r>
              <a:rPr sz="2000" spc="-10" dirty="0">
                <a:latin typeface="Calibri"/>
                <a:cs typeface="Calibri"/>
              </a:rPr>
              <a:t>de</a:t>
            </a:r>
            <a:r>
              <a:rPr sz="2000" spc="25" dirty="0">
                <a:latin typeface="Calibri"/>
                <a:cs typeface="Calibri"/>
              </a:rPr>
              <a:t> </a:t>
            </a:r>
            <a:r>
              <a:rPr sz="2000" spc="-10" dirty="0">
                <a:latin typeface="Calibri"/>
                <a:cs typeface="Calibri"/>
              </a:rPr>
              <a:t>p</a:t>
            </a:r>
            <a:r>
              <a:rPr sz="2000" spc="-20" dirty="0">
                <a:latin typeface="Calibri"/>
                <a:cs typeface="Calibri"/>
              </a:rPr>
              <a:t>e</a:t>
            </a:r>
            <a:r>
              <a:rPr sz="2000" spc="-10" dirty="0">
                <a:latin typeface="Calibri"/>
                <a:cs typeface="Calibri"/>
              </a:rPr>
              <a:t>n</a:t>
            </a:r>
            <a:r>
              <a:rPr sz="2000" spc="-20" dirty="0">
                <a:latin typeface="Calibri"/>
                <a:cs typeface="Calibri"/>
              </a:rPr>
              <a:t>e</a:t>
            </a:r>
            <a:r>
              <a:rPr sz="2000" spc="-10" dirty="0">
                <a:latin typeface="Calibri"/>
                <a:cs typeface="Calibri"/>
              </a:rPr>
              <a:t>litian</a:t>
            </a:r>
            <a:r>
              <a:rPr sz="2000" spc="65" dirty="0">
                <a:latin typeface="Calibri"/>
                <a:cs typeface="Calibri"/>
              </a:rPr>
              <a:t> </a:t>
            </a:r>
            <a:r>
              <a:rPr sz="2000" spc="-30" dirty="0">
                <a:latin typeface="Calibri"/>
                <a:cs typeface="Calibri"/>
              </a:rPr>
              <a:t>k</a:t>
            </a:r>
            <a:r>
              <a:rPr sz="2000" spc="-10" dirty="0">
                <a:latin typeface="Calibri"/>
                <a:cs typeface="Calibri"/>
              </a:rPr>
              <a:t>u</a:t>
            </a:r>
            <a:r>
              <a:rPr sz="2000" spc="-5" dirty="0">
                <a:latin typeface="Calibri"/>
                <a:cs typeface="Calibri"/>
              </a:rPr>
              <a:t>ali</a:t>
            </a:r>
            <a:r>
              <a:rPr sz="2000" spc="-35" dirty="0">
                <a:latin typeface="Calibri"/>
                <a:cs typeface="Calibri"/>
              </a:rPr>
              <a:t>t</a:t>
            </a:r>
            <a:r>
              <a:rPr sz="2000" spc="-30" dirty="0">
                <a:latin typeface="Calibri"/>
                <a:cs typeface="Calibri"/>
              </a:rPr>
              <a:t>a</a:t>
            </a:r>
            <a:r>
              <a:rPr sz="2000" spc="-5" dirty="0">
                <a:latin typeface="Calibri"/>
                <a:cs typeface="Calibri"/>
              </a:rPr>
              <a:t>t</a:t>
            </a:r>
            <a:r>
              <a:rPr sz="2000" spc="-10" dirty="0">
                <a:latin typeface="Calibri"/>
                <a:cs typeface="Calibri"/>
              </a:rPr>
              <a:t>if</a:t>
            </a:r>
            <a:r>
              <a:rPr sz="2000" spc="10" dirty="0">
                <a:latin typeface="Calibri"/>
                <a:cs typeface="Calibri"/>
              </a:rPr>
              <a:t> </a:t>
            </a:r>
            <a:r>
              <a:rPr sz="2000" spc="-10" dirty="0">
                <a:latin typeface="Calibri"/>
                <a:cs typeface="Calibri"/>
              </a:rPr>
              <a:t>dan</a:t>
            </a:r>
            <a:endParaRPr sz="2000" dirty="0">
              <a:latin typeface="Calibri"/>
              <a:cs typeface="Calibri"/>
            </a:endParaRPr>
          </a:p>
        </p:txBody>
      </p:sp>
      <p:sp>
        <p:nvSpPr>
          <p:cNvPr id="23" name="object 23"/>
          <p:cNvSpPr txBox="1"/>
          <p:nvPr/>
        </p:nvSpPr>
        <p:spPr>
          <a:xfrm>
            <a:off x="1921001" y="3998595"/>
            <a:ext cx="1620520" cy="583565"/>
          </a:xfrm>
          <a:prstGeom prst="rect">
            <a:avLst/>
          </a:prstGeom>
        </p:spPr>
        <p:txBody>
          <a:bodyPr vert="horz" wrap="square" lIns="0" tIns="0" rIns="0" bIns="0" rtlCol="0">
            <a:spAutoFit/>
          </a:bodyPr>
          <a:lstStyle/>
          <a:p>
            <a:pPr marL="475615">
              <a:lnSpc>
                <a:spcPct val="100000"/>
              </a:lnSpc>
            </a:pPr>
            <a:r>
              <a:rPr sz="2000" spc="-30" dirty="0">
                <a:latin typeface="Calibri"/>
                <a:cs typeface="Calibri"/>
              </a:rPr>
              <a:t>k</a:t>
            </a:r>
            <a:r>
              <a:rPr sz="2000" spc="-10" dirty="0">
                <a:latin typeface="Calibri"/>
                <a:cs typeface="Calibri"/>
              </a:rPr>
              <a:t>ua</a:t>
            </a:r>
            <a:r>
              <a:rPr sz="2000" spc="-25" dirty="0">
                <a:latin typeface="Calibri"/>
                <a:cs typeface="Calibri"/>
              </a:rPr>
              <a:t>n</a:t>
            </a:r>
            <a:r>
              <a:rPr sz="2000" spc="-10" dirty="0">
                <a:latin typeface="Calibri"/>
                <a:cs typeface="Calibri"/>
              </a:rPr>
              <a:t>ti</a:t>
            </a:r>
            <a:r>
              <a:rPr sz="2000" spc="-25" dirty="0">
                <a:latin typeface="Calibri"/>
                <a:cs typeface="Calibri"/>
              </a:rPr>
              <a:t>t</a:t>
            </a:r>
            <a:r>
              <a:rPr sz="2000" spc="-30" dirty="0">
                <a:latin typeface="Calibri"/>
                <a:cs typeface="Calibri"/>
              </a:rPr>
              <a:t>a</a:t>
            </a:r>
            <a:r>
              <a:rPr sz="2000" spc="-10" dirty="0">
                <a:latin typeface="Calibri"/>
                <a:cs typeface="Calibri"/>
              </a:rPr>
              <a:t>ti</a:t>
            </a:r>
            <a:r>
              <a:rPr sz="2000" spc="-15" dirty="0">
                <a:latin typeface="Calibri"/>
                <a:cs typeface="Calibri"/>
              </a:rPr>
              <a:t>f</a:t>
            </a:r>
            <a:r>
              <a:rPr sz="2000" spc="-10" dirty="0">
                <a:latin typeface="Calibri"/>
                <a:cs typeface="Calibri"/>
              </a:rPr>
              <a:t>;</a:t>
            </a:r>
            <a:endParaRPr sz="2000">
              <a:latin typeface="Calibri"/>
              <a:cs typeface="Calibri"/>
            </a:endParaRPr>
          </a:p>
          <a:p>
            <a:pPr marL="12700">
              <a:lnSpc>
                <a:spcPct val="100000"/>
              </a:lnSpc>
              <a:tabLst>
                <a:tab pos="502920" algn="l"/>
              </a:tabLst>
            </a:pPr>
            <a:r>
              <a:rPr sz="2000" spc="-10" dirty="0">
                <a:latin typeface="Calibri"/>
                <a:cs typeface="Calibri"/>
              </a:rPr>
              <a:t>2.3	</a:t>
            </a:r>
            <a:r>
              <a:rPr sz="2000" spc="-25" dirty="0">
                <a:latin typeface="Calibri"/>
                <a:cs typeface="Calibri"/>
              </a:rPr>
              <a:t>…………</a:t>
            </a:r>
            <a:r>
              <a:rPr sz="2000" spc="-5" dirty="0">
                <a:latin typeface="Calibri"/>
                <a:cs typeface="Calibri"/>
              </a:rPr>
              <a:t>.</a:t>
            </a:r>
            <a:endParaRPr sz="2000">
              <a:latin typeface="Calibri"/>
              <a:cs typeface="Calibri"/>
            </a:endParaRPr>
          </a:p>
        </p:txBody>
      </p:sp>
      <p:sp>
        <p:nvSpPr>
          <p:cNvPr id="24" name="object 24"/>
          <p:cNvSpPr/>
          <p:nvPr/>
        </p:nvSpPr>
        <p:spPr>
          <a:xfrm>
            <a:off x="1139992" y="1551331"/>
            <a:ext cx="765810" cy="915669"/>
          </a:xfrm>
          <a:custGeom>
            <a:avLst/>
            <a:gdLst/>
            <a:ahLst/>
            <a:cxnLst/>
            <a:rect l="l" t="t" r="r" b="b"/>
            <a:pathLst>
              <a:path w="765810" h="915669">
                <a:moveTo>
                  <a:pt x="499433" y="912099"/>
                </a:moveTo>
                <a:lnTo>
                  <a:pt x="402953" y="818842"/>
                </a:lnTo>
                <a:lnTo>
                  <a:pt x="309676" y="915342"/>
                </a:lnTo>
                <a:lnTo>
                  <a:pt x="499433" y="912099"/>
                </a:lnTo>
                <a:close/>
              </a:path>
              <a:path w="765810" h="915669">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10" h="915669">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25" name="object 25"/>
          <p:cNvSpPr/>
          <p:nvPr/>
        </p:nvSpPr>
        <p:spPr>
          <a:xfrm>
            <a:off x="3901290" y="3997224"/>
            <a:ext cx="765810" cy="915669"/>
          </a:xfrm>
          <a:custGeom>
            <a:avLst/>
            <a:gdLst/>
            <a:ahLst/>
            <a:cxnLst/>
            <a:rect l="l" t="t" r="r" b="b"/>
            <a:pathLst>
              <a:path w="765810" h="915670">
                <a:moveTo>
                  <a:pt x="499433" y="912099"/>
                </a:moveTo>
                <a:lnTo>
                  <a:pt x="402953" y="818842"/>
                </a:lnTo>
                <a:lnTo>
                  <a:pt x="309676" y="915342"/>
                </a:lnTo>
                <a:lnTo>
                  <a:pt x="499433" y="912099"/>
                </a:lnTo>
                <a:close/>
              </a:path>
              <a:path w="765810" h="915670">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10" h="915670">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26" name="object 26"/>
          <p:cNvSpPr/>
          <p:nvPr/>
        </p:nvSpPr>
        <p:spPr>
          <a:xfrm>
            <a:off x="4666488" y="4108703"/>
            <a:ext cx="2856738" cy="1372362"/>
          </a:xfrm>
          <a:prstGeom prst="rect">
            <a:avLst/>
          </a:prstGeom>
          <a:blipFill>
            <a:blip r:embed="rId3" cstate="print"/>
            <a:stretch>
              <a:fillRect/>
            </a:stretch>
          </a:blipFill>
        </p:spPr>
        <p:txBody>
          <a:bodyPr wrap="square" lIns="0" tIns="0" rIns="0" bIns="0" rtlCol="0"/>
          <a:lstStyle/>
          <a:p>
            <a:endParaRPr/>
          </a:p>
        </p:txBody>
      </p:sp>
      <p:sp>
        <p:nvSpPr>
          <p:cNvPr id="27" name="object 27"/>
          <p:cNvSpPr/>
          <p:nvPr/>
        </p:nvSpPr>
        <p:spPr>
          <a:xfrm>
            <a:off x="4605528" y="4087367"/>
            <a:ext cx="2792729" cy="1475994"/>
          </a:xfrm>
          <a:prstGeom prst="rect">
            <a:avLst/>
          </a:prstGeom>
          <a:blipFill>
            <a:blip r:embed="rId4" cstate="print"/>
            <a:stretch>
              <a:fillRect/>
            </a:stretch>
          </a:blipFill>
        </p:spPr>
        <p:txBody>
          <a:bodyPr wrap="square" lIns="0" tIns="0" rIns="0" bIns="0" rtlCol="0"/>
          <a:lstStyle/>
          <a:p>
            <a:endParaRPr/>
          </a:p>
        </p:txBody>
      </p:sp>
      <p:sp>
        <p:nvSpPr>
          <p:cNvPr id="28" name="object 28"/>
          <p:cNvSpPr txBox="1"/>
          <p:nvPr/>
        </p:nvSpPr>
        <p:spPr>
          <a:xfrm>
            <a:off x="4727447" y="4151376"/>
            <a:ext cx="2737485" cy="1252855"/>
          </a:xfrm>
          <a:prstGeom prst="rect">
            <a:avLst/>
          </a:prstGeom>
          <a:solidFill>
            <a:srgbClr val="044558"/>
          </a:solidFill>
        </p:spPr>
        <p:txBody>
          <a:bodyPr vert="horz" wrap="square" lIns="0" tIns="0" rIns="0" bIns="0" rtlCol="0">
            <a:spAutoFit/>
          </a:bodyPr>
          <a:lstStyle/>
          <a:p>
            <a:pPr marL="92710">
              <a:lnSpc>
                <a:spcPct val="100000"/>
              </a:lnSpc>
            </a:pPr>
            <a:r>
              <a:rPr sz="2000" b="1" spc="-5" dirty="0">
                <a:solidFill>
                  <a:srgbClr val="FFFFFF"/>
                </a:solidFill>
                <a:latin typeface="Calibri"/>
                <a:cs typeface="Calibri"/>
              </a:rPr>
              <a:t>Be</a:t>
            </a:r>
            <a:r>
              <a:rPr sz="2000" b="1" spc="-30" dirty="0">
                <a:solidFill>
                  <a:srgbClr val="FFFFFF"/>
                </a:solidFill>
                <a:latin typeface="Calibri"/>
                <a:cs typeface="Calibri"/>
              </a:rPr>
              <a:t>n</a:t>
            </a:r>
            <a:r>
              <a:rPr sz="2000" b="1" spc="-5" dirty="0">
                <a:solidFill>
                  <a:srgbClr val="FFFFFF"/>
                </a:solidFill>
                <a:latin typeface="Calibri"/>
                <a:cs typeface="Calibri"/>
              </a:rPr>
              <a:t>tu</a:t>
            </a:r>
            <a:r>
              <a:rPr sz="2000" b="1" spc="-10" dirty="0">
                <a:solidFill>
                  <a:srgbClr val="FFFFFF"/>
                </a:solidFill>
                <a:latin typeface="Calibri"/>
                <a:cs typeface="Calibri"/>
              </a:rPr>
              <a:t>k</a:t>
            </a:r>
            <a:r>
              <a:rPr sz="2000" b="1" spc="-20" dirty="0">
                <a:solidFill>
                  <a:srgbClr val="FFFFFF"/>
                </a:solidFill>
                <a:latin typeface="Calibri"/>
                <a:cs typeface="Calibri"/>
              </a:rPr>
              <a:t> </a:t>
            </a:r>
            <a:r>
              <a:rPr sz="2000" b="1" spc="-5" dirty="0">
                <a:solidFill>
                  <a:srgbClr val="FFFFFF"/>
                </a:solidFill>
                <a:latin typeface="Calibri"/>
                <a:cs typeface="Calibri"/>
              </a:rPr>
              <a:t>n</a:t>
            </a:r>
            <a:r>
              <a:rPr sz="2000" b="1" spc="-10" dirty="0">
                <a:solidFill>
                  <a:srgbClr val="FFFFFF"/>
                </a:solidFill>
                <a:latin typeface="Calibri"/>
                <a:cs typeface="Calibri"/>
              </a:rPr>
              <a:t>o</a:t>
            </a:r>
            <a:r>
              <a:rPr sz="2000" b="1" spc="-5" dirty="0">
                <a:solidFill>
                  <a:srgbClr val="FFFFFF"/>
                </a:solidFill>
                <a:latin typeface="Calibri"/>
                <a:cs typeface="Calibri"/>
              </a:rPr>
              <a:t>n</a:t>
            </a:r>
            <a:r>
              <a:rPr sz="2000" b="1" spc="-20" dirty="0">
                <a:solidFill>
                  <a:srgbClr val="FFFFFF"/>
                </a:solidFill>
                <a:latin typeface="Calibri"/>
                <a:cs typeface="Calibri"/>
              </a:rPr>
              <a:t>-</a:t>
            </a:r>
            <a:r>
              <a:rPr sz="2000" b="1" spc="-30" dirty="0">
                <a:solidFill>
                  <a:srgbClr val="FFFFFF"/>
                </a:solidFill>
                <a:latin typeface="Calibri"/>
                <a:cs typeface="Calibri"/>
              </a:rPr>
              <a:t>t</a:t>
            </a:r>
            <a:r>
              <a:rPr sz="2000" b="1" spc="-5" dirty="0">
                <a:solidFill>
                  <a:srgbClr val="FFFFFF"/>
                </a:solidFill>
                <a:latin typeface="Calibri"/>
                <a:cs typeface="Calibri"/>
              </a:rPr>
              <a:t>e</a:t>
            </a:r>
            <a:r>
              <a:rPr sz="2000" b="1" spc="-35" dirty="0">
                <a:solidFill>
                  <a:srgbClr val="FFFFFF"/>
                </a:solidFill>
                <a:latin typeface="Calibri"/>
                <a:cs typeface="Calibri"/>
              </a:rPr>
              <a:t>s</a:t>
            </a:r>
            <a:r>
              <a:rPr sz="2000" b="1" spc="-10" dirty="0">
                <a:solidFill>
                  <a:srgbClr val="FFFFFF"/>
                </a:solidFill>
                <a:latin typeface="Calibri"/>
                <a:cs typeface="Calibri"/>
              </a:rPr>
              <a:t>t</a:t>
            </a:r>
            <a:r>
              <a:rPr sz="2000" b="1" spc="5" dirty="0">
                <a:solidFill>
                  <a:srgbClr val="FFFFFF"/>
                </a:solidFill>
                <a:latin typeface="Calibri"/>
                <a:cs typeface="Calibri"/>
              </a:rPr>
              <a:t> </a:t>
            </a:r>
            <a:r>
              <a:rPr sz="2000" b="1" spc="-15" dirty="0">
                <a:solidFill>
                  <a:srgbClr val="FFFFFF"/>
                </a:solidFill>
                <a:latin typeface="Calibri"/>
                <a:cs typeface="Calibri"/>
              </a:rPr>
              <a:t>&amp;</a:t>
            </a:r>
            <a:r>
              <a:rPr sz="2000" b="1" spc="-10" dirty="0">
                <a:solidFill>
                  <a:srgbClr val="FFFFFF"/>
                </a:solidFill>
                <a:latin typeface="Calibri"/>
                <a:cs typeface="Calibri"/>
              </a:rPr>
              <a:t> </a:t>
            </a:r>
            <a:r>
              <a:rPr sz="2000" b="1" spc="-30" dirty="0">
                <a:solidFill>
                  <a:srgbClr val="FFFFFF"/>
                </a:solidFill>
                <a:latin typeface="Calibri"/>
                <a:cs typeface="Calibri"/>
              </a:rPr>
              <a:t>t</a:t>
            </a:r>
            <a:r>
              <a:rPr sz="2000" b="1" spc="-10" dirty="0">
                <a:solidFill>
                  <a:srgbClr val="FFFFFF"/>
                </a:solidFill>
                <a:latin typeface="Calibri"/>
                <a:cs typeface="Calibri"/>
              </a:rPr>
              <a:t>es</a:t>
            </a:r>
            <a:r>
              <a:rPr sz="2000" spc="-10" dirty="0">
                <a:solidFill>
                  <a:srgbClr val="FFFFFF"/>
                </a:solidFill>
                <a:latin typeface="Calibri"/>
                <a:cs typeface="Calibri"/>
              </a:rPr>
              <a:t>:</a:t>
            </a:r>
            <a:endParaRPr sz="2000">
              <a:latin typeface="Calibri"/>
              <a:cs typeface="Calibri"/>
            </a:endParaRPr>
          </a:p>
          <a:p>
            <a:pPr marL="267335" indent="-174625">
              <a:lnSpc>
                <a:spcPct val="100000"/>
              </a:lnSpc>
              <a:spcBef>
                <a:spcPts val="125"/>
              </a:spcBef>
              <a:buClr>
                <a:srgbClr val="FFFFFF"/>
              </a:buClr>
              <a:buFont typeface="Symbol"/>
              <a:buChar char=""/>
              <a:tabLst>
                <a:tab pos="267335" algn="l"/>
              </a:tabLst>
            </a:pPr>
            <a:r>
              <a:rPr sz="1800" b="1" spc="5" dirty="0">
                <a:solidFill>
                  <a:srgbClr val="FFFFFF"/>
                </a:solidFill>
                <a:latin typeface="Calibri"/>
                <a:cs typeface="Calibri"/>
              </a:rPr>
              <a:t>M</a:t>
            </a:r>
            <a:r>
              <a:rPr sz="1800" b="1" spc="-5" dirty="0">
                <a:solidFill>
                  <a:srgbClr val="FFFFFF"/>
                </a:solidFill>
                <a:latin typeface="Calibri"/>
                <a:cs typeface="Calibri"/>
              </a:rPr>
              <a:t>e</a:t>
            </a:r>
            <a:r>
              <a:rPr sz="1800" b="1" spc="-30" dirty="0">
                <a:solidFill>
                  <a:srgbClr val="FFFFFF"/>
                </a:solidFill>
                <a:latin typeface="Calibri"/>
                <a:cs typeface="Calibri"/>
              </a:rPr>
              <a:t>n</a:t>
            </a:r>
            <a:r>
              <a:rPr sz="1800" b="1" spc="5" dirty="0">
                <a:solidFill>
                  <a:srgbClr val="FFFFFF"/>
                </a:solidFill>
                <a:latin typeface="Calibri"/>
                <a:cs typeface="Calibri"/>
              </a:rPr>
              <a:t>y</a:t>
            </a:r>
            <a:r>
              <a:rPr sz="1800" b="1" spc="-10" dirty="0">
                <a:solidFill>
                  <a:srgbClr val="FFFFFF"/>
                </a:solidFill>
                <a:latin typeface="Calibri"/>
                <a:cs typeface="Calibri"/>
              </a:rPr>
              <a:t>u</a:t>
            </a:r>
            <a:r>
              <a:rPr sz="1800" b="1" dirty="0">
                <a:solidFill>
                  <a:srgbClr val="FFFFFF"/>
                </a:solidFill>
                <a:latin typeface="Calibri"/>
                <a:cs typeface="Calibri"/>
              </a:rPr>
              <a:t>s</a:t>
            </a:r>
            <a:r>
              <a:rPr sz="1800" b="1" spc="-10" dirty="0">
                <a:solidFill>
                  <a:srgbClr val="FFFFFF"/>
                </a:solidFill>
                <a:latin typeface="Calibri"/>
                <a:cs typeface="Calibri"/>
              </a:rPr>
              <a:t>u</a:t>
            </a:r>
            <a:r>
              <a:rPr sz="1800" b="1" dirty="0">
                <a:solidFill>
                  <a:srgbClr val="FFFFFF"/>
                </a:solidFill>
                <a:latin typeface="Calibri"/>
                <a:cs typeface="Calibri"/>
              </a:rPr>
              <a:t>n</a:t>
            </a:r>
            <a:r>
              <a:rPr sz="1800" b="1" spc="-50" dirty="0">
                <a:solidFill>
                  <a:srgbClr val="FFFFFF"/>
                </a:solidFill>
                <a:latin typeface="Calibri"/>
                <a:cs typeface="Calibri"/>
              </a:rPr>
              <a:t> </a:t>
            </a:r>
            <a:r>
              <a:rPr sz="1800" b="1" spc="-10" dirty="0">
                <a:solidFill>
                  <a:srgbClr val="FFFFFF"/>
                </a:solidFill>
                <a:latin typeface="Calibri"/>
                <a:cs typeface="Calibri"/>
              </a:rPr>
              <a:t>d</a:t>
            </a:r>
            <a:r>
              <a:rPr sz="1800" b="1" spc="-20" dirty="0">
                <a:solidFill>
                  <a:srgbClr val="FFFFFF"/>
                </a:solidFill>
                <a:latin typeface="Calibri"/>
                <a:cs typeface="Calibri"/>
              </a:rPr>
              <a:t>i</a:t>
            </a:r>
            <a:r>
              <a:rPr sz="1800" b="1" dirty="0">
                <a:solidFill>
                  <a:srgbClr val="FFFFFF"/>
                </a:solidFill>
                <a:latin typeface="Calibri"/>
                <a:cs typeface="Calibri"/>
              </a:rPr>
              <a:t>a</a:t>
            </a:r>
            <a:r>
              <a:rPr sz="1800" b="1" spc="5" dirty="0">
                <a:solidFill>
                  <a:srgbClr val="FFFFFF"/>
                </a:solidFill>
                <a:latin typeface="Calibri"/>
                <a:cs typeface="Calibri"/>
              </a:rPr>
              <a:t>g</a:t>
            </a:r>
            <a:r>
              <a:rPr sz="1800" b="1" spc="-45" dirty="0">
                <a:solidFill>
                  <a:srgbClr val="FFFFFF"/>
                </a:solidFill>
                <a:latin typeface="Calibri"/>
                <a:cs typeface="Calibri"/>
              </a:rPr>
              <a:t>r</a:t>
            </a:r>
            <a:r>
              <a:rPr sz="1800" b="1" dirty="0">
                <a:solidFill>
                  <a:srgbClr val="FFFFFF"/>
                </a:solidFill>
                <a:latin typeface="Calibri"/>
                <a:cs typeface="Calibri"/>
              </a:rPr>
              <a:t>am</a:t>
            </a:r>
            <a:r>
              <a:rPr sz="1800" b="1" spc="-5" dirty="0">
                <a:solidFill>
                  <a:srgbClr val="FFFFFF"/>
                </a:solidFill>
                <a:latin typeface="Calibri"/>
                <a:cs typeface="Calibri"/>
              </a:rPr>
              <a:t> </a:t>
            </a:r>
            <a:r>
              <a:rPr sz="1800" b="1" dirty="0">
                <a:solidFill>
                  <a:srgbClr val="FFFFFF"/>
                </a:solidFill>
                <a:latin typeface="Calibri"/>
                <a:cs typeface="Calibri"/>
              </a:rPr>
              <a:t>a</a:t>
            </a:r>
            <a:r>
              <a:rPr sz="1800" b="1" spc="-15" dirty="0">
                <a:solidFill>
                  <a:srgbClr val="FFFFFF"/>
                </a:solidFill>
                <a:latin typeface="Calibri"/>
                <a:cs typeface="Calibri"/>
              </a:rPr>
              <a:t>l</a:t>
            </a:r>
            <a:r>
              <a:rPr sz="1800" b="1" spc="-20" dirty="0">
                <a:solidFill>
                  <a:srgbClr val="FFFFFF"/>
                </a:solidFill>
                <a:latin typeface="Calibri"/>
                <a:cs typeface="Calibri"/>
              </a:rPr>
              <a:t>i</a:t>
            </a:r>
            <a:r>
              <a:rPr sz="1800" b="1" dirty="0">
                <a:solidFill>
                  <a:srgbClr val="FFFFFF"/>
                </a:solidFill>
                <a:latin typeface="Calibri"/>
                <a:cs typeface="Calibri"/>
              </a:rPr>
              <a:t>r</a:t>
            </a:r>
            <a:endParaRPr sz="1800">
              <a:latin typeface="Calibri"/>
              <a:cs typeface="Calibri"/>
            </a:endParaRPr>
          </a:p>
          <a:p>
            <a:pPr marL="267335">
              <a:lnSpc>
                <a:spcPct val="100000"/>
              </a:lnSpc>
            </a:pPr>
            <a:r>
              <a:rPr sz="1800" b="1" spc="-35" dirty="0">
                <a:solidFill>
                  <a:srgbClr val="FFFFFF"/>
                </a:solidFill>
                <a:latin typeface="Calibri"/>
                <a:cs typeface="Calibri"/>
              </a:rPr>
              <a:t>t</a:t>
            </a:r>
            <a:r>
              <a:rPr sz="1800" b="1" spc="-10" dirty="0">
                <a:solidFill>
                  <a:srgbClr val="FFFFFF"/>
                </a:solidFill>
                <a:latin typeface="Calibri"/>
                <a:cs typeface="Calibri"/>
              </a:rPr>
              <a:t>a</a:t>
            </a:r>
            <a:r>
              <a:rPr sz="1800" b="1" spc="-20" dirty="0">
                <a:solidFill>
                  <a:srgbClr val="FFFFFF"/>
                </a:solidFill>
                <a:latin typeface="Calibri"/>
                <a:cs typeface="Calibri"/>
              </a:rPr>
              <a:t>h</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10" dirty="0">
                <a:solidFill>
                  <a:srgbClr val="FFFFFF"/>
                </a:solidFill>
                <a:latin typeface="Calibri"/>
                <a:cs typeface="Calibri"/>
              </a:rPr>
              <a:t>an</a:t>
            </a:r>
            <a:r>
              <a:rPr sz="1800" b="1" spc="15" dirty="0">
                <a:solidFill>
                  <a:srgbClr val="FFFFFF"/>
                </a:solidFill>
                <a:latin typeface="Calibri"/>
                <a:cs typeface="Calibri"/>
              </a:rPr>
              <a:t> </a:t>
            </a:r>
            <a:r>
              <a:rPr sz="1800" b="1" spc="-20" dirty="0">
                <a:solidFill>
                  <a:srgbClr val="FFFFFF"/>
                </a:solidFill>
                <a:latin typeface="Calibri"/>
                <a:cs typeface="Calibri"/>
              </a:rPr>
              <a:t>p</a:t>
            </a:r>
            <a:r>
              <a:rPr sz="1800" b="1" dirty="0">
                <a:solidFill>
                  <a:srgbClr val="FFFFFF"/>
                </a:solidFill>
                <a:latin typeface="Calibri"/>
                <a:cs typeface="Calibri"/>
              </a:rPr>
              <a:t>e</a:t>
            </a:r>
            <a:r>
              <a:rPr sz="1800" b="1" spc="-20" dirty="0">
                <a:solidFill>
                  <a:srgbClr val="FFFFFF"/>
                </a:solidFill>
                <a:latin typeface="Calibri"/>
                <a:cs typeface="Calibri"/>
              </a:rPr>
              <a:t>n</a:t>
            </a:r>
            <a:r>
              <a:rPr sz="1800" b="1" dirty="0">
                <a:solidFill>
                  <a:srgbClr val="FFFFFF"/>
                </a:solidFill>
                <a:latin typeface="Calibri"/>
                <a:cs typeface="Calibri"/>
              </a:rPr>
              <a:t>e</a:t>
            </a:r>
            <a:r>
              <a:rPr sz="1800" b="1" spc="-15" dirty="0">
                <a:solidFill>
                  <a:srgbClr val="FFFFFF"/>
                </a:solidFill>
                <a:latin typeface="Calibri"/>
                <a:cs typeface="Calibri"/>
              </a:rPr>
              <a:t>li</a:t>
            </a:r>
            <a:r>
              <a:rPr sz="1800" b="1" spc="-10" dirty="0">
                <a:solidFill>
                  <a:srgbClr val="FFFFFF"/>
                </a:solidFill>
                <a:latin typeface="Calibri"/>
                <a:cs typeface="Calibri"/>
              </a:rPr>
              <a:t>t</a:t>
            </a:r>
            <a:r>
              <a:rPr sz="1800" b="1" spc="-15" dirty="0">
                <a:solidFill>
                  <a:srgbClr val="FFFFFF"/>
                </a:solidFill>
                <a:latin typeface="Calibri"/>
                <a:cs typeface="Calibri"/>
              </a:rPr>
              <a:t>i</a:t>
            </a:r>
            <a:r>
              <a:rPr sz="1800" b="1" spc="-10" dirty="0">
                <a:solidFill>
                  <a:srgbClr val="FFFFFF"/>
                </a:solidFill>
                <a:latin typeface="Calibri"/>
                <a:cs typeface="Calibri"/>
              </a:rPr>
              <a:t>a</a:t>
            </a:r>
            <a:r>
              <a:rPr sz="1800" b="1" spc="-15" dirty="0">
                <a:solidFill>
                  <a:srgbClr val="FFFFFF"/>
                </a:solidFill>
                <a:latin typeface="Calibri"/>
                <a:cs typeface="Calibri"/>
              </a:rPr>
              <a:t>n</a:t>
            </a:r>
            <a:r>
              <a:rPr sz="1800" b="1" spc="-5" dirty="0">
                <a:solidFill>
                  <a:srgbClr val="FFFFFF"/>
                </a:solidFill>
                <a:latin typeface="Calibri"/>
                <a:cs typeface="Calibri"/>
              </a:rPr>
              <a:t>;</a:t>
            </a:r>
            <a:endParaRPr sz="1800">
              <a:latin typeface="Calibri"/>
              <a:cs typeface="Calibri"/>
            </a:endParaRPr>
          </a:p>
          <a:p>
            <a:pPr marL="267335" indent="-174625">
              <a:lnSpc>
                <a:spcPct val="100000"/>
              </a:lnSpc>
              <a:buClr>
                <a:srgbClr val="FFFFFF"/>
              </a:buClr>
              <a:buFont typeface="Symbol"/>
              <a:buChar char=""/>
              <a:tabLst>
                <a:tab pos="267335" algn="l"/>
              </a:tabLst>
            </a:pPr>
            <a:r>
              <a:rPr sz="1800" b="1" spc="-15" dirty="0">
                <a:solidFill>
                  <a:srgbClr val="FFFFFF"/>
                </a:solidFill>
                <a:latin typeface="Calibri"/>
                <a:cs typeface="Calibri"/>
              </a:rPr>
              <a:t>S</a:t>
            </a:r>
            <a:r>
              <a:rPr sz="1800" b="1" spc="-10" dirty="0">
                <a:solidFill>
                  <a:srgbClr val="FFFFFF"/>
                </a:solidFill>
                <a:latin typeface="Calibri"/>
                <a:cs typeface="Calibri"/>
              </a:rPr>
              <a:t>o</a:t>
            </a:r>
            <a:r>
              <a:rPr sz="1800" b="1" dirty="0">
                <a:solidFill>
                  <a:srgbClr val="FFFFFF"/>
                </a:solidFill>
                <a:latin typeface="Calibri"/>
                <a:cs typeface="Calibri"/>
              </a:rPr>
              <a:t>al</a:t>
            </a:r>
            <a:r>
              <a:rPr sz="1800" b="1" spc="10" dirty="0">
                <a:solidFill>
                  <a:srgbClr val="FFFFFF"/>
                </a:solidFill>
                <a:latin typeface="Calibri"/>
                <a:cs typeface="Calibri"/>
              </a:rPr>
              <a:t> </a:t>
            </a:r>
            <a:r>
              <a:rPr sz="1800" b="1" spc="-5" dirty="0">
                <a:solidFill>
                  <a:srgbClr val="FFFFFF"/>
                </a:solidFill>
                <a:latin typeface="Calibri"/>
                <a:cs typeface="Calibri"/>
              </a:rPr>
              <a:t>e</a:t>
            </a:r>
            <a:r>
              <a:rPr sz="1800" b="1" dirty="0">
                <a:solidFill>
                  <a:srgbClr val="FFFFFF"/>
                </a:solidFill>
                <a:latin typeface="Calibri"/>
                <a:cs typeface="Calibri"/>
              </a:rPr>
              <a:t>s</a:t>
            </a:r>
            <a:r>
              <a:rPr sz="1800" b="1" spc="-30" dirty="0">
                <a:solidFill>
                  <a:srgbClr val="FFFFFF"/>
                </a:solidFill>
                <a:latin typeface="Calibri"/>
                <a:cs typeface="Calibri"/>
              </a:rPr>
              <a:t>a</a:t>
            </a:r>
            <a:r>
              <a:rPr sz="1800" b="1" dirty="0">
                <a:solidFill>
                  <a:srgbClr val="FFFFFF"/>
                </a:solidFill>
                <a:latin typeface="Calibri"/>
                <a:cs typeface="Calibri"/>
              </a:rPr>
              <a:t>y</a:t>
            </a:r>
            <a:r>
              <a:rPr sz="1800" b="1" spc="-35" dirty="0">
                <a:solidFill>
                  <a:srgbClr val="FFFFFF"/>
                </a:solidFill>
                <a:latin typeface="Calibri"/>
                <a:cs typeface="Calibri"/>
              </a:rPr>
              <a:t> </a:t>
            </a:r>
            <a:r>
              <a:rPr sz="1800" b="1" spc="5" dirty="0">
                <a:solidFill>
                  <a:srgbClr val="FFFFFF"/>
                </a:solidFill>
                <a:latin typeface="Calibri"/>
                <a:cs typeface="Calibri"/>
              </a:rPr>
              <a:t>E</a:t>
            </a:r>
            <a:r>
              <a:rPr sz="1800" b="1" spc="-5" dirty="0">
                <a:solidFill>
                  <a:srgbClr val="FFFFFF"/>
                </a:solidFill>
                <a:latin typeface="Calibri"/>
                <a:cs typeface="Calibri"/>
              </a:rPr>
              <a:t>TS</a:t>
            </a:r>
            <a:endParaRPr sz="1800">
              <a:latin typeface="Calibri"/>
              <a:cs typeface="Calibri"/>
            </a:endParaRPr>
          </a:p>
        </p:txBody>
      </p:sp>
      <p:sp>
        <p:nvSpPr>
          <p:cNvPr id="29" name="object 29"/>
          <p:cNvSpPr/>
          <p:nvPr/>
        </p:nvSpPr>
        <p:spPr>
          <a:xfrm>
            <a:off x="8110728" y="5102349"/>
            <a:ext cx="2856737" cy="1649730"/>
          </a:xfrm>
          <a:prstGeom prst="rect">
            <a:avLst/>
          </a:prstGeom>
          <a:blipFill>
            <a:blip r:embed="rId5" cstate="print"/>
            <a:stretch>
              <a:fillRect/>
            </a:stretch>
          </a:blipFill>
        </p:spPr>
        <p:txBody>
          <a:bodyPr wrap="square" lIns="0" tIns="0" rIns="0" bIns="0" rtlCol="0"/>
          <a:lstStyle/>
          <a:p>
            <a:endParaRPr/>
          </a:p>
        </p:txBody>
      </p:sp>
      <p:sp>
        <p:nvSpPr>
          <p:cNvPr id="30" name="object 30"/>
          <p:cNvSpPr/>
          <p:nvPr/>
        </p:nvSpPr>
        <p:spPr>
          <a:xfrm>
            <a:off x="8049768" y="5077964"/>
            <a:ext cx="2765298" cy="1750314"/>
          </a:xfrm>
          <a:prstGeom prst="rect">
            <a:avLst/>
          </a:prstGeom>
          <a:blipFill>
            <a:blip r:embed="rId6" cstate="print"/>
            <a:stretch>
              <a:fillRect/>
            </a:stretch>
          </a:blipFill>
        </p:spPr>
        <p:txBody>
          <a:bodyPr wrap="square" lIns="0" tIns="0" rIns="0" bIns="0" rtlCol="0"/>
          <a:lstStyle/>
          <a:p>
            <a:endParaRPr/>
          </a:p>
        </p:txBody>
      </p:sp>
      <p:sp>
        <p:nvSpPr>
          <p:cNvPr id="31" name="object 31"/>
          <p:cNvSpPr txBox="1"/>
          <p:nvPr/>
        </p:nvSpPr>
        <p:spPr>
          <a:xfrm>
            <a:off x="8171688" y="5145023"/>
            <a:ext cx="2737485" cy="1530350"/>
          </a:xfrm>
          <a:prstGeom prst="rect">
            <a:avLst/>
          </a:prstGeom>
          <a:solidFill>
            <a:srgbClr val="205D66"/>
          </a:solidFill>
        </p:spPr>
        <p:txBody>
          <a:bodyPr vert="horz" wrap="square" lIns="0" tIns="0" rIns="0" bIns="0" rtlCol="0">
            <a:spAutoFit/>
          </a:bodyPr>
          <a:lstStyle/>
          <a:p>
            <a:pPr marL="93980">
              <a:lnSpc>
                <a:spcPct val="100000"/>
              </a:lnSpc>
            </a:pPr>
            <a:r>
              <a:rPr sz="2000" b="1" spc="-10" dirty="0">
                <a:solidFill>
                  <a:srgbClr val="FFFFFF"/>
                </a:solidFill>
                <a:latin typeface="Calibri"/>
                <a:cs typeface="Calibri"/>
              </a:rPr>
              <a:t>In</a:t>
            </a:r>
            <a:r>
              <a:rPr sz="2000" b="1" spc="-40" dirty="0">
                <a:solidFill>
                  <a:srgbClr val="FFFFFF"/>
                </a:solidFill>
                <a:latin typeface="Calibri"/>
                <a:cs typeface="Calibri"/>
              </a:rPr>
              <a:t>s</a:t>
            </a:r>
            <a:r>
              <a:rPr sz="2000" b="1" spc="-10" dirty="0">
                <a:solidFill>
                  <a:srgbClr val="FFFFFF"/>
                </a:solidFill>
                <a:latin typeface="Calibri"/>
                <a:cs typeface="Calibri"/>
              </a:rPr>
              <a:t>t</a:t>
            </a:r>
            <a:r>
              <a:rPr sz="2000" b="1" spc="0" dirty="0">
                <a:solidFill>
                  <a:srgbClr val="FFFFFF"/>
                </a:solidFill>
                <a:latin typeface="Calibri"/>
                <a:cs typeface="Calibri"/>
              </a:rPr>
              <a:t>r</a:t>
            </a:r>
            <a:r>
              <a:rPr sz="2000" b="1" spc="-10" dirty="0">
                <a:solidFill>
                  <a:srgbClr val="FFFFFF"/>
                </a:solidFill>
                <a:latin typeface="Calibri"/>
                <a:cs typeface="Calibri"/>
              </a:rPr>
              <a:t>um</a:t>
            </a:r>
            <a:r>
              <a:rPr sz="2000" b="1" spc="-15" dirty="0">
                <a:solidFill>
                  <a:srgbClr val="FFFFFF"/>
                </a:solidFill>
                <a:latin typeface="Calibri"/>
                <a:cs typeface="Calibri"/>
              </a:rPr>
              <a:t>en</a:t>
            </a:r>
            <a:r>
              <a:rPr sz="2000" b="1" dirty="0">
                <a:solidFill>
                  <a:srgbClr val="FFFFFF"/>
                </a:solidFill>
                <a:latin typeface="Calibri"/>
                <a:cs typeface="Calibri"/>
              </a:rPr>
              <a:t> </a:t>
            </a:r>
            <a:r>
              <a:rPr sz="2000" b="1" spc="-45" dirty="0">
                <a:solidFill>
                  <a:srgbClr val="FFFFFF"/>
                </a:solidFill>
                <a:latin typeface="Calibri"/>
                <a:cs typeface="Calibri"/>
              </a:rPr>
              <a:t>P</a:t>
            </a:r>
            <a:r>
              <a:rPr sz="2000" b="1" spc="-10" dirty="0">
                <a:solidFill>
                  <a:srgbClr val="FFFFFF"/>
                </a:solidFill>
                <a:latin typeface="Calibri"/>
                <a:cs typeface="Calibri"/>
              </a:rPr>
              <a:t>en</a:t>
            </a:r>
            <a:r>
              <a:rPr sz="2000" b="1" spc="-15" dirty="0">
                <a:solidFill>
                  <a:srgbClr val="FFFFFF"/>
                </a:solidFill>
                <a:latin typeface="Calibri"/>
                <a:cs typeface="Calibri"/>
              </a:rPr>
              <a:t>il</a:t>
            </a:r>
            <a:r>
              <a:rPr sz="2000" b="1" spc="-10" dirty="0">
                <a:solidFill>
                  <a:srgbClr val="FFFFFF"/>
                </a:solidFill>
                <a:latin typeface="Calibri"/>
                <a:cs typeface="Calibri"/>
              </a:rPr>
              <a:t>a</a:t>
            </a:r>
            <a:r>
              <a:rPr sz="2000" b="1" spc="-15" dirty="0">
                <a:solidFill>
                  <a:srgbClr val="FFFFFF"/>
                </a:solidFill>
                <a:latin typeface="Calibri"/>
                <a:cs typeface="Calibri"/>
              </a:rPr>
              <a:t>i</a:t>
            </a:r>
            <a:r>
              <a:rPr sz="2000" b="1" spc="-10" dirty="0">
                <a:solidFill>
                  <a:srgbClr val="FFFFFF"/>
                </a:solidFill>
                <a:latin typeface="Calibri"/>
                <a:cs typeface="Calibri"/>
              </a:rPr>
              <a:t>a</a:t>
            </a:r>
            <a:r>
              <a:rPr sz="2000" b="1" dirty="0">
                <a:solidFill>
                  <a:srgbClr val="FFFFFF"/>
                </a:solidFill>
                <a:latin typeface="Calibri"/>
                <a:cs typeface="Calibri"/>
              </a:rPr>
              <a:t>n</a:t>
            </a:r>
            <a:r>
              <a:rPr sz="2000" spc="-10" dirty="0">
                <a:solidFill>
                  <a:srgbClr val="FFFFFF"/>
                </a:solidFill>
                <a:latin typeface="Calibri"/>
                <a:cs typeface="Calibri"/>
              </a:rPr>
              <a:t>:</a:t>
            </a:r>
            <a:endParaRPr sz="2000">
              <a:latin typeface="Calibri"/>
              <a:cs typeface="Calibri"/>
            </a:endParaRPr>
          </a:p>
          <a:p>
            <a:pPr marL="267970" indent="-173990">
              <a:lnSpc>
                <a:spcPct val="100000"/>
              </a:lnSpc>
              <a:spcBef>
                <a:spcPts val="125"/>
              </a:spcBef>
              <a:buClr>
                <a:srgbClr val="FFFFFF"/>
              </a:buClr>
              <a:buFont typeface="Symbol"/>
              <a:buChar char=""/>
              <a:tabLst>
                <a:tab pos="267970" algn="l"/>
              </a:tabLst>
            </a:pPr>
            <a:r>
              <a:rPr sz="1800" b="1" spc="-25" dirty="0">
                <a:solidFill>
                  <a:srgbClr val="FFFFFF"/>
                </a:solidFill>
                <a:latin typeface="Calibri"/>
                <a:cs typeface="Calibri"/>
              </a:rPr>
              <a:t>R</a:t>
            </a:r>
            <a:r>
              <a:rPr sz="1800" b="1" spc="-20" dirty="0">
                <a:solidFill>
                  <a:srgbClr val="FFFFFF"/>
                </a:solidFill>
                <a:latin typeface="Calibri"/>
                <a:cs typeface="Calibri"/>
              </a:rPr>
              <a:t>ub</a:t>
            </a:r>
            <a:r>
              <a:rPr sz="1800" b="1" spc="5" dirty="0">
                <a:solidFill>
                  <a:srgbClr val="FFFFFF"/>
                </a:solidFill>
                <a:latin typeface="Calibri"/>
                <a:cs typeface="Calibri"/>
              </a:rPr>
              <a:t>r</a:t>
            </a:r>
            <a:r>
              <a:rPr sz="1800" b="1" spc="-15" dirty="0">
                <a:solidFill>
                  <a:srgbClr val="FFFFFF"/>
                </a:solidFill>
                <a:latin typeface="Calibri"/>
                <a:cs typeface="Calibri"/>
              </a:rPr>
              <a:t>i</a:t>
            </a:r>
            <a:r>
              <a:rPr sz="1800" b="1" spc="-5" dirty="0">
                <a:solidFill>
                  <a:srgbClr val="FFFFFF"/>
                </a:solidFill>
                <a:latin typeface="Calibri"/>
                <a:cs typeface="Calibri"/>
              </a:rPr>
              <a:t>k</a:t>
            </a:r>
            <a:r>
              <a:rPr sz="1800" spc="-5" dirty="0">
                <a:solidFill>
                  <a:srgbClr val="FFFFFF"/>
                </a:solidFill>
                <a:latin typeface="Calibri"/>
                <a:cs typeface="Calibri"/>
              </a:rPr>
              <a:t>;</a:t>
            </a:r>
            <a:endParaRPr sz="1800">
              <a:latin typeface="Calibri"/>
              <a:cs typeface="Calibri"/>
            </a:endParaRPr>
          </a:p>
          <a:p>
            <a:pPr marL="267970" marR="276860" indent="-173990">
              <a:lnSpc>
                <a:spcPct val="100000"/>
              </a:lnSpc>
              <a:buClr>
                <a:srgbClr val="FFFFFF"/>
              </a:buClr>
              <a:buFont typeface="Symbol"/>
              <a:buChar char=""/>
              <a:tabLst>
                <a:tab pos="267970" algn="l"/>
              </a:tabLst>
            </a:pPr>
            <a:r>
              <a:rPr sz="1800" b="1" spc="-25" dirty="0">
                <a:solidFill>
                  <a:srgbClr val="FFFFFF"/>
                </a:solidFill>
                <a:latin typeface="Calibri"/>
                <a:cs typeface="Calibri"/>
              </a:rPr>
              <a:t>P</a:t>
            </a:r>
            <a:r>
              <a:rPr sz="1800" b="1" spc="-5" dirty="0">
                <a:solidFill>
                  <a:srgbClr val="FFFFFF"/>
                </a:solidFill>
                <a:latin typeface="Calibri"/>
                <a:cs typeface="Calibri"/>
              </a:rPr>
              <a:t>ed</a:t>
            </a:r>
            <a:r>
              <a:rPr sz="1800" b="1" spc="-15" dirty="0">
                <a:solidFill>
                  <a:srgbClr val="FFFFFF"/>
                </a:solidFill>
                <a:latin typeface="Calibri"/>
                <a:cs typeface="Calibri"/>
              </a:rPr>
              <a:t>o</a:t>
            </a:r>
            <a:r>
              <a:rPr sz="1800" b="1" spc="-5" dirty="0">
                <a:solidFill>
                  <a:srgbClr val="FFFFFF"/>
                </a:solidFill>
                <a:latin typeface="Calibri"/>
                <a:cs typeface="Calibri"/>
              </a:rPr>
              <a:t>ma</a:t>
            </a:r>
            <a:r>
              <a:rPr sz="1800" b="1" dirty="0">
                <a:solidFill>
                  <a:srgbClr val="FFFFFF"/>
                </a:solidFill>
                <a:latin typeface="Calibri"/>
                <a:cs typeface="Calibri"/>
              </a:rPr>
              <a:t>n</a:t>
            </a:r>
            <a:r>
              <a:rPr sz="1800" b="1" spc="-10"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ens</a:t>
            </a:r>
            <a:r>
              <a:rPr sz="1800" b="1" spc="-50" dirty="0">
                <a:solidFill>
                  <a:srgbClr val="FFFFFF"/>
                </a:solidFill>
                <a:latin typeface="Calibri"/>
                <a:cs typeface="Calibri"/>
              </a:rPr>
              <a:t>k</a:t>
            </a:r>
            <a:r>
              <a:rPr sz="1800" b="1" spc="-10" dirty="0">
                <a:solidFill>
                  <a:srgbClr val="FFFFFF"/>
                </a:solidFill>
                <a:latin typeface="Calibri"/>
                <a:cs typeface="Calibri"/>
              </a:rPr>
              <a:t>o</a:t>
            </a:r>
            <a:r>
              <a:rPr sz="1800" b="1" spc="-45" dirty="0">
                <a:solidFill>
                  <a:srgbClr val="FFFFFF"/>
                </a:solidFill>
                <a:latin typeface="Calibri"/>
                <a:cs typeface="Calibri"/>
              </a:rPr>
              <a:t>r</a:t>
            </a:r>
            <a:r>
              <a:rPr sz="1800" b="1" dirty="0">
                <a:solidFill>
                  <a:srgbClr val="FFFFFF"/>
                </a:solidFill>
                <a:latin typeface="Calibri"/>
                <a:cs typeface="Calibri"/>
              </a:rPr>
              <a:t>an </a:t>
            </a:r>
            <a:r>
              <a:rPr sz="1800" b="1" spc="-20" dirty="0">
                <a:solidFill>
                  <a:srgbClr val="FFFFFF"/>
                </a:solidFill>
                <a:latin typeface="Calibri"/>
                <a:cs typeface="Calibri"/>
              </a:rPr>
              <a:t>(</a:t>
            </a:r>
            <a:r>
              <a:rPr sz="1800" b="1" i="1" spc="10" dirty="0">
                <a:solidFill>
                  <a:srgbClr val="FFFFFF"/>
                </a:solidFill>
                <a:latin typeface="Calibri"/>
                <a:cs typeface="Calibri"/>
              </a:rPr>
              <a:t>M</a:t>
            </a:r>
            <a:r>
              <a:rPr sz="1800" b="1" i="1" spc="-5" dirty="0">
                <a:solidFill>
                  <a:srgbClr val="FFFFFF"/>
                </a:solidFill>
                <a:latin typeface="Calibri"/>
                <a:cs typeface="Calibri"/>
              </a:rPr>
              <a:t>a</a:t>
            </a:r>
            <a:r>
              <a:rPr sz="1800" b="1" i="1" spc="-10" dirty="0">
                <a:solidFill>
                  <a:srgbClr val="FFFFFF"/>
                </a:solidFill>
                <a:latin typeface="Calibri"/>
                <a:cs typeface="Calibri"/>
              </a:rPr>
              <a:t>rk</a:t>
            </a:r>
            <a:r>
              <a:rPr sz="1800" b="1" i="1" spc="-15" dirty="0">
                <a:solidFill>
                  <a:srgbClr val="FFFFFF"/>
                </a:solidFill>
                <a:latin typeface="Calibri"/>
                <a:cs typeface="Calibri"/>
              </a:rPr>
              <a:t>i</a:t>
            </a:r>
            <a:r>
              <a:rPr sz="1800" b="1" i="1" spc="5" dirty="0">
                <a:solidFill>
                  <a:srgbClr val="FFFFFF"/>
                </a:solidFill>
                <a:latin typeface="Calibri"/>
                <a:cs typeface="Calibri"/>
              </a:rPr>
              <a:t>n</a:t>
            </a:r>
            <a:r>
              <a:rPr sz="1800" b="1" i="1" spc="-10" dirty="0">
                <a:solidFill>
                  <a:srgbClr val="FFFFFF"/>
                </a:solidFill>
                <a:latin typeface="Calibri"/>
                <a:cs typeface="Calibri"/>
              </a:rPr>
              <a:t>g</a:t>
            </a:r>
            <a:r>
              <a:rPr sz="1800" b="1" i="1" spc="5" dirty="0">
                <a:solidFill>
                  <a:srgbClr val="FFFFFF"/>
                </a:solidFill>
                <a:latin typeface="Calibri"/>
                <a:cs typeface="Calibri"/>
              </a:rPr>
              <a:t> </a:t>
            </a:r>
            <a:r>
              <a:rPr sz="1800" b="1" i="1" spc="-15" dirty="0">
                <a:solidFill>
                  <a:srgbClr val="FFFFFF"/>
                </a:solidFill>
                <a:latin typeface="Calibri"/>
                <a:cs typeface="Calibri"/>
              </a:rPr>
              <a:t>S</a:t>
            </a:r>
            <a:r>
              <a:rPr sz="1800" b="1" i="1" spc="-5" dirty="0">
                <a:solidFill>
                  <a:srgbClr val="FFFFFF"/>
                </a:solidFill>
                <a:latin typeface="Calibri"/>
                <a:cs typeface="Calibri"/>
              </a:rPr>
              <a:t>c</a:t>
            </a:r>
            <a:r>
              <a:rPr sz="1800" b="1" i="1" spc="5" dirty="0">
                <a:solidFill>
                  <a:srgbClr val="FFFFFF"/>
                </a:solidFill>
                <a:latin typeface="Calibri"/>
                <a:cs typeface="Calibri"/>
              </a:rPr>
              <a:t>h</a:t>
            </a:r>
            <a:r>
              <a:rPr sz="1800" b="1" i="1" spc="-5" dirty="0">
                <a:solidFill>
                  <a:srgbClr val="FFFFFF"/>
                </a:solidFill>
                <a:latin typeface="Calibri"/>
                <a:cs typeface="Calibri"/>
              </a:rPr>
              <a:t>em</a:t>
            </a:r>
            <a:r>
              <a:rPr sz="1800" b="1" i="1" spc="15" dirty="0">
                <a:solidFill>
                  <a:srgbClr val="FFFFFF"/>
                </a:solidFill>
                <a:latin typeface="Calibri"/>
                <a:cs typeface="Calibri"/>
              </a:rPr>
              <a:t>e</a:t>
            </a:r>
            <a:r>
              <a:rPr sz="1800" b="1" spc="-10" dirty="0">
                <a:solidFill>
                  <a:srgbClr val="FFFFFF"/>
                </a:solidFill>
                <a:latin typeface="Calibri"/>
                <a:cs typeface="Calibri"/>
              </a:rPr>
              <a:t>) </a:t>
            </a:r>
            <a:r>
              <a:rPr sz="1800" b="1" spc="-25" dirty="0">
                <a:solidFill>
                  <a:srgbClr val="FFFFFF"/>
                </a:solidFill>
                <a:latin typeface="Calibri"/>
                <a:cs typeface="Calibri"/>
              </a:rPr>
              <a:t>S</a:t>
            </a:r>
            <a:r>
              <a:rPr sz="1800" b="1" spc="-20" dirty="0">
                <a:solidFill>
                  <a:srgbClr val="FFFFFF"/>
                </a:solidFill>
                <a:latin typeface="Calibri"/>
                <a:cs typeface="Calibri"/>
              </a:rPr>
              <a:t>o</a:t>
            </a:r>
            <a:r>
              <a:rPr sz="1800" b="1" spc="-10" dirty="0">
                <a:solidFill>
                  <a:srgbClr val="FFFFFF"/>
                </a:solidFill>
                <a:latin typeface="Calibri"/>
                <a:cs typeface="Calibri"/>
              </a:rPr>
              <a:t>al</a:t>
            </a:r>
            <a:r>
              <a:rPr sz="1800" b="1" spc="-5" dirty="0">
                <a:solidFill>
                  <a:srgbClr val="FFFFFF"/>
                </a:solidFill>
                <a:latin typeface="Calibri"/>
                <a:cs typeface="Calibri"/>
              </a:rPr>
              <a:t> E</a:t>
            </a:r>
            <a:r>
              <a:rPr sz="1800" b="1" spc="-10" dirty="0">
                <a:solidFill>
                  <a:srgbClr val="FFFFFF"/>
                </a:solidFill>
                <a:latin typeface="Calibri"/>
                <a:cs typeface="Calibri"/>
              </a:rPr>
              <a:t>s</a:t>
            </a:r>
            <a:r>
              <a:rPr sz="1800" b="1" spc="-35" dirty="0">
                <a:solidFill>
                  <a:srgbClr val="FFFFFF"/>
                </a:solidFill>
                <a:latin typeface="Calibri"/>
                <a:cs typeface="Calibri"/>
              </a:rPr>
              <a:t>a</a:t>
            </a:r>
            <a:r>
              <a:rPr sz="1800" b="1" spc="0" dirty="0">
                <a:solidFill>
                  <a:srgbClr val="FFFFFF"/>
                </a:solidFill>
                <a:latin typeface="Calibri"/>
                <a:cs typeface="Calibri"/>
              </a:rPr>
              <a:t>y</a:t>
            </a:r>
            <a:r>
              <a:rPr sz="1800" b="1" spc="-25" dirty="0">
                <a:solidFill>
                  <a:srgbClr val="FFFFFF"/>
                </a:solidFill>
                <a:latin typeface="Calibri"/>
                <a:cs typeface="Calibri"/>
              </a:rPr>
              <a:t>S</a:t>
            </a:r>
            <a:r>
              <a:rPr sz="1800" b="1" spc="-20" dirty="0">
                <a:solidFill>
                  <a:srgbClr val="FFFFFF"/>
                </a:solidFill>
                <a:latin typeface="Calibri"/>
                <a:cs typeface="Calibri"/>
              </a:rPr>
              <a:t>o</a:t>
            </a:r>
            <a:r>
              <a:rPr sz="1800" b="1" spc="-10" dirty="0">
                <a:solidFill>
                  <a:srgbClr val="FFFFFF"/>
                </a:solidFill>
                <a:latin typeface="Calibri"/>
                <a:cs typeface="Calibri"/>
              </a:rPr>
              <a:t>al</a:t>
            </a:r>
            <a:r>
              <a:rPr sz="1800" b="1" spc="-35" dirty="0">
                <a:solidFill>
                  <a:srgbClr val="FFFFFF"/>
                </a:solidFill>
                <a:latin typeface="Calibri"/>
                <a:cs typeface="Calibri"/>
              </a:rPr>
              <a:t> </a:t>
            </a:r>
            <a:r>
              <a:rPr sz="1800" b="1" dirty="0">
                <a:solidFill>
                  <a:srgbClr val="FFFFFF"/>
                </a:solidFill>
                <a:latin typeface="Calibri"/>
                <a:cs typeface="Calibri"/>
              </a:rPr>
              <a:t>e</a:t>
            </a:r>
            <a:r>
              <a:rPr sz="1800" b="1" spc="-10" dirty="0">
                <a:solidFill>
                  <a:srgbClr val="FFFFFF"/>
                </a:solidFill>
                <a:latin typeface="Calibri"/>
                <a:cs typeface="Calibri"/>
              </a:rPr>
              <a:t>s</a:t>
            </a:r>
            <a:r>
              <a:rPr sz="1800" b="1" spc="-35" dirty="0">
                <a:solidFill>
                  <a:srgbClr val="FFFFFF"/>
                </a:solidFill>
                <a:latin typeface="Calibri"/>
                <a:cs typeface="Calibri"/>
              </a:rPr>
              <a:t>a</a:t>
            </a:r>
            <a:r>
              <a:rPr sz="1800" b="1" spc="-10" dirty="0">
                <a:solidFill>
                  <a:srgbClr val="FFFFFF"/>
                </a:solidFill>
                <a:latin typeface="Calibri"/>
                <a:cs typeface="Calibri"/>
              </a:rPr>
              <a:t>y</a:t>
            </a:r>
            <a:r>
              <a:rPr sz="1800" b="1" spc="-15" dirty="0">
                <a:solidFill>
                  <a:srgbClr val="FFFFFF"/>
                </a:solidFill>
                <a:latin typeface="Calibri"/>
                <a:cs typeface="Calibri"/>
              </a:rPr>
              <a:t> </a:t>
            </a:r>
            <a:r>
              <a:rPr sz="1800" b="1" dirty="0">
                <a:solidFill>
                  <a:srgbClr val="FFFFFF"/>
                </a:solidFill>
                <a:latin typeface="Calibri"/>
                <a:cs typeface="Calibri"/>
              </a:rPr>
              <a:t>E</a:t>
            </a:r>
            <a:r>
              <a:rPr sz="1800" b="1" spc="-15" dirty="0">
                <a:solidFill>
                  <a:srgbClr val="FFFFFF"/>
                </a:solidFill>
                <a:latin typeface="Calibri"/>
                <a:cs typeface="Calibri"/>
              </a:rPr>
              <a:t>TS</a:t>
            </a:r>
            <a:endParaRPr sz="1800">
              <a:latin typeface="Calibri"/>
              <a:cs typeface="Calibri"/>
            </a:endParaRPr>
          </a:p>
        </p:txBody>
      </p:sp>
      <p:sp>
        <p:nvSpPr>
          <p:cNvPr id="32" name="object 32"/>
          <p:cNvSpPr/>
          <p:nvPr/>
        </p:nvSpPr>
        <p:spPr>
          <a:xfrm>
            <a:off x="7351879" y="5413223"/>
            <a:ext cx="765810" cy="915669"/>
          </a:xfrm>
          <a:custGeom>
            <a:avLst/>
            <a:gdLst/>
            <a:ahLst/>
            <a:cxnLst/>
            <a:rect l="l" t="t" r="r" b="b"/>
            <a:pathLst>
              <a:path w="765809" h="915670">
                <a:moveTo>
                  <a:pt x="499433" y="912099"/>
                </a:moveTo>
                <a:lnTo>
                  <a:pt x="402953" y="818842"/>
                </a:lnTo>
                <a:lnTo>
                  <a:pt x="309676" y="915342"/>
                </a:lnTo>
                <a:lnTo>
                  <a:pt x="499433" y="912099"/>
                </a:lnTo>
                <a:close/>
              </a:path>
              <a:path w="765809" h="915670">
                <a:moveTo>
                  <a:pt x="0" y="0"/>
                </a:moveTo>
                <a:lnTo>
                  <a:pt x="11489" y="61504"/>
                </a:lnTo>
                <a:lnTo>
                  <a:pt x="27048" y="129820"/>
                </a:lnTo>
                <a:lnTo>
                  <a:pt x="37711" y="171243"/>
                </a:lnTo>
                <a:lnTo>
                  <a:pt x="50514" y="216823"/>
                </a:lnTo>
                <a:lnTo>
                  <a:pt x="65302" y="265035"/>
                </a:lnTo>
                <a:lnTo>
                  <a:pt x="82449" y="316068"/>
                </a:lnTo>
                <a:lnTo>
                  <a:pt x="101977" y="368968"/>
                </a:lnTo>
                <a:lnTo>
                  <a:pt x="123994" y="423067"/>
                </a:lnTo>
                <a:lnTo>
                  <a:pt x="148612" y="477697"/>
                </a:lnTo>
                <a:lnTo>
                  <a:pt x="175939" y="532189"/>
                </a:lnTo>
                <a:lnTo>
                  <a:pt x="206086" y="585876"/>
                </a:lnTo>
                <a:lnTo>
                  <a:pt x="239162" y="638089"/>
                </a:lnTo>
                <a:lnTo>
                  <a:pt x="275277" y="688161"/>
                </a:lnTo>
                <a:lnTo>
                  <a:pt x="314541" y="735422"/>
                </a:lnTo>
                <a:lnTo>
                  <a:pt x="357063" y="779205"/>
                </a:lnTo>
                <a:lnTo>
                  <a:pt x="402953" y="818842"/>
                </a:lnTo>
                <a:lnTo>
                  <a:pt x="499433" y="912099"/>
                </a:lnTo>
                <a:lnTo>
                  <a:pt x="765117" y="907559"/>
                </a:lnTo>
                <a:lnTo>
                  <a:pt x="765453" y="904636"/>
                </a:lnTo>
                <a:lnTo>
                  <a:pt x="765605" y="895487"/>
                </a:lnTo>
                <a:lnTo>
                  <a:pt x="765590" y="880801"/>
                </a:lnTo>
                <a:lnTo>
                  <a:pt x="765135" y="837578"/>
                </a:lnTo>
                <a:lnTo>
                  <a:pt x="764489" y="798577"/>
                </a:lnTo>
                <a:lnTo>
                  <a:pt x="345671" y="393747"/>
                </a:lnTo>
                <a:lnTo>
                  <a:pt x="304855" y="352733"/>
                </a:lnTo>
                <a:lnTo>
                  <a:pt x="264834" y="310873"/>
                </a:lnTo>
                <a:lnTo>
                  <a:pt x="226037" y="268887"/>
                </a:lnTo>
                <a:lnTo>
                  <a:pt x="188895" y="227491"/>
                </a:lnTo>
                <a:lnTo>
                  <a:pt x="153836" y="187405"/>
                </a:lnTo>
                <a:lnTo>
                  <a:pt x="91692" y="114031"/>
                </a:lnTo>
                <a:lnTo>
                  <a:pt x="43045" y="54509"/>
                </a:lnTo>
                <a:lnTo>
                  <a:pt x="0" y="0"/>
                </a:lnTo>
                <a:close/>
              </a:path>
              <a:path w="765809" h="915670">
                <a:moveTo>
                  <a:pt x="757419" y="452128"/>
                </a:moveTo>
                <a:lnTo>
                  <a:pt x="617503" y="596879"/>
                </a:lnTo>
                <a:lnTo>
                  <a:pt x="583166" y="581883"/>
                </a:lnTo>
                <a:lnTo>
                  <a:pt x="546614" y="561016"/>
                </a:lnTo>
                <a:lnTo>
                  <a:pt x="508277" y="534996"/>
                </a:lnTo>
                <a:lnTo>
                  <a:pt x="468583" y="504541"/>
                </a:lnTo>
                <a:lnTo>
                  <a:pt x="427965" y="470370"/>
                </a:lnTo>
                <a:lnTo>
                  <a:pt x="386850" y="433199"/>
                </a:lnTo>
                <a:lnTo>
                  <a:pt x="345671" y="393747"/>
                </a:lnTo>
                <a:lnTo>
                  <a:pt x="764489" y="798577"/>
                </a:lnTo>
                <a:lnTo>
                  <a:pt x="763702" y="751097"/>
                </a:lnTo>
                <a:lnTo>
                  <a:pt x="757419" y="452128"/>
                </a:lnTo>
                <a:close/>
              </a:path>
            </a:pathLst>
          </a:custGeom>
          <a:solidFill>
            <a:srgbClr val="000000"/>
          </a:solidFill>
        </p:spPr>
        <p:txBody>
          <a:bodyPr wrap="square" lIns="0" tIns="0" rIns="0" bIns="0" rtlCol="0"/>
          <a:lstStyle/>
          <a:p>
            <a:endParaRPr/>
          </a:p>
        </p:txBody>
      </p:sp>
      <p:sp>
        <p:nvSpPr>
          <p:cNvPr id="34" name="Rectangle 33"/>
          <p:cNvSpPr/>
          <p:nvPr/>
        </p:nvSpPr>
        <p:spPr>
          <a:xfrm>
            <a:off x="6250675" y="628755"/>
            <a:ext cx="5535656" cy="55955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dirty="0" smtClean="0"/>
              <a:t>BENTUK DAN INSTRUMEN PENILAIAN</a:t>
            </a:r>
            <a:endParaRPr lang="id-ID" dirty="0"/>
          </a:p>
        </p:txBody>
      </p:sp>
    </p:spTree>
    <p:extLst>
      <p:ext uri="{BB962C8B-B14F-4D97-AF65-F5344CB8AC3E}">
        <p14:creationId xmlns:p14="http://schemas.microsoft.com/office/powerpoint/2010/main" val="1165990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1030" y="5173423"/>
            <a:ext cx="5616575" cy="1270000"/>
          </a:xfrm>
          <a:prstGeom prst="rect">
            <a:avLst/>
          </a:prstGeom>
        </p:spPr>
        <p:txBody>
          <a:bodyPr vert="horz" wrap="square" lIns="0" tIns="0" rIns="0" bIns="0" rtlCol="0">
            <a:spAutoFit/>
          </a:bodyPr>
          <a:lstStyle/>
          <a:p>
            <a:pPr marL="12700" marR="5080" indent="1380490">
              <a:lnSpc>
                <a:spcPts val="4800"/>
              </a:lnSpc>
            </a:pPr>
            <a:r>
              <a:rPr sz="5000" b="1" spc="165" dirty="0">
                <a:solidFill>
                  <a:srgbClr val="181818"/>
                </a:solidFill>
                <a:latin typeface="Tw Cen MT Condensed"/>
                <a:cs typeface="Tw Cen MT Condensed"/>
              </a:rPr>
              <a:t>B</a:t>
            </a:r>
            <a:r>
              <a:rPr sz="5000" b="1" spc="155" dirty="0">
                <a:solidFill>
                  <a:srgbClr val="181818"/>
                </a:solidFill>
                <a:latin typeface="Tw Cen MT Condensed"/>
                <a:cs typeface="Tw Cen MT Condensed"/>
              </a:rPr>
              <a:t>E</a:t>
            </a:r>
            <a:r>
              <a:rPr sz="5000" b="1" spc="165" dirty="0">
                <a:solidFill>
                  <a:srgbClr val="181818"/>
                </a:solidFill>
                <a:latin typeface="Tw Cen MT Condensed"/>
                <a:cs typeface="Tw Cen MT Condensed"/>
              </a:rPr>
              <a:t>NT</a:t>
            </a:r>
            <a:r>
              <a:rPr sz="5000" b="1" spc="160" dirty="0">
                <a:solidFill>
                  <a:srgbClr val="181818"/>
                </a:solidFill>
                <a:latin typeface="Tw Cen MT Condensed"/>
                <a:cs typeface="Tw Cen MT Condensed"/>
              </a:rPr>
              <a:t>U</a:t>
            </a:r>
            <a:r>
              <a:rPr sz="5000" b="1" spc="190" dirty="0">
                <a:solidFill>
                  <a:srgbClr val="181818"/>
                </a:solidFill>
                <a:latin typeface="Tw Cen MT Condensed"/>
                <a:cs typeface="Tw Cen MT Condensed"/>
              </a:rPr>
              <a:t>K</a:t>
            </a:r>
            <a:r>
              <a:rPr sz="5000" b="1" spc="-15" dirty="0">
                <a:solidFill>
                  <a:srgbClr val="181818"/>
                </a:solidFill>
                <a:latin typeface="Tw Cen MT Condensed"/>
                <a:cs typeface="Tw Cen MT Condensed"/>
              </a:rPr>
              <a:t>,</a:t>
            </a:r>
            <a:r>
              <a:rPr sz="5000" b="1" spc="470" dirty="0">
                <a:solidFill>
                  <a:srgbClr val="181818"/>
                </a:solidFill>
                <a:latin typeface="Tw Cen MT Condensed"/>
                <a:cs typeface="Tw Cen MT Condensed"/>
              </a:rPr>
              <a:t> </a:t>
            </a:r>
            <a:r>
              <a:rPr sz="5000" b="1" spc="135" dirty="0">
                <a:solidFill>
                  <a:srgbClr val="181818"/>
                </a:solidFill>
                <a:latin typeface="Tw Cen MT Condensed"/>
                <a:cs typeface="Tw Cen MT Condensed"/>
              </a:rPr>
              <a:t>ME</a:t>
            </a:r>
            <a:r>
              <a:rPr sz="5000" b="1" spc="70" dirty="0">
                <a:solidFill>
                  <a:srgbClr val="181818"/>
                </a:solidFill>
                <a:latin typeface="Tw Cen MT Condensed"/>
                <a:cs typeface="Tw Cen MT Condensed"/>
              </a:rPr>
              <a:t>T</a:t>
            </a:r>
            <a:r>
              <a:rPr sz="5000" b="1" spc="135" dirty="0">
                <a:solidFill>
                  <a:srgbClr val="181818"/>
                </a:solidFill>
                <a:latin typeface="Tw Cen MT Condensed"/>
                <a:cs typeface="Tw Cen MT Condensed"/>
              </a:rPr>
              <a:t>O</a:t>
            </a:r>
            <a:r>
              <a:rPr sz="5000" b="1" spc="150" dirty="0">
                <a:solidFill>
                  <a:srgbClr val="181818"/>
                </a:solidFill>
                <a:latin typeface="Tw Cen MT Condensed"/>
                <a:cs typeface="Tw Cen MT Condensed"/>
              </a:rPr>
              <a:t>D</a:t>
            </a:r>
            <a:r>
              <a:rPr sz="5000" b="1" spc="-20" dirty="0">
                <a:solidFill>
                  <a:srgbClr val="181818"/>
                </a:solidFill>
                <a:latin typeface="Tw Cen MT Condensed"/>
                <a:cs typeface="Tw Cen MT Condensed"/>
              </a:rPr>
              <a:t>E</a:t>
            </a:r>
            <a:r>
              <a:rPr sz="5000" b="1" spc="-15" dirty="0">
                <a:solidFill>
                  <a:srgbClr val="181818"/>
                </a:solidFill>
                <a:latin typeface="Tw Cen MT Condensed"/>
                <a:cs typeface="Tw Cen MT Condensed"/>
              </a:rPr>
              <a:t> </a:t>
            </a:r>
            <a:r>
              <a:rPr sz="5000" b="1" spc="150" dirty="0">
                <a:solidFill>
                  <a:srgbClr val="181818"/>
                </a:solidFill>
                <a:latin typeface="Tw Cen MT Condensed"/>
                <a:cs typeface="Tw Cen MT Condensed"/>
              </a:rPr>
              <a:t>PE</a:t>
            </a:r>
            <a:r>
              <a:rPr sz="5000" b="1" spc="140" dirty="0">
                <a:solidFill>
                  <a:srgbClr val="181818"/>
                </a:solidFill>
                <a:latin typeface="Tw Cen MT Condensed"/>
                <a:cs typeface="Tw Cen MT Condensed"/>
              </a:rPr>
              <a:t>M</a:t>
            </a:r>
            <a:r>
              <a:rPr sz="5000" b="1" spc="165" dirty="0">
                <a:solidFill>
                  <a:srgbClr val="181818"/>
                </a:solidFill>
                <a:latin typeface="Tw Cen MT Condensed"/>
                <a:cs typeface="Tw Cen MT Condensed"/>
              </a:rPr>
              <a:t>B</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L</a:t>
            </a:r>
            <a:r>
              <a:rPr sz="5000" b="1" spc="155" dirty="0">
                <a:solidFill>
                  <a:srgbClr val="181818"/>
                </a:solidFill>
                <a:latin typeface="Tw Cen MT Condensed"/>
                <a:cs typeface="Tw Cen MT Condensed"/>
              </a:rPr>
              <a:t>A</a:t>
            </a:r>
            <a:r>
              <a:rPr sz="5000" b="1" spc="170" dirty="0">
                <a:solidFill>
                  <a:srgbClr val="181818"/>
                </a:solidFill>
                <a:latin typeface="Tw Cen MT Condensed"/>
                <a:cs typeface="Tw Cen MT Condensed"/>
              </a:rPr>
              <a:t>J</a:t>
            </a:r>
            <a:r>
              <a:rPr sz="5000" b="1" spc="155" dirty="0">
                <a:solidFill>
                  <a:srgbClr val="181818"/>
                </a:solidFill>
                <a:latin typeface="Tw Cen MT Condensed"/>
                <a:cs typeface="Tw Cen MT Condensed"/>
              </a:rPr>
              <a:t>A</a:t>
            </a:r>
            <a:r>
              <a:rPr sz="5000" b="1" spc="165" dirty="0">
                <a:solidFill>
                  <a:srgbClr val="181818"/>
                </a:solidFill>
                <a:latin typeface="Tw Cen MT Condensed"/>
                <a:cs typeface="Tw Cen MT Condensed"/>
              </a:rPr>
              <a:t>R</a:t>
            </a:r>
            <a:r>
              <a:rPr sz="5000" b="1" spc="155" dirty="0">
                <a:solidFill>
                  <a:srgbClr val="181818"/>
                </a:solidFill>
                <a:latin typeface="Tw Cen MT Condensed"/>
                <a:cs typeface="Tw Cen MT Condensed"/>
              </a:rPr>
              <a:t>A</a:t>
            </a:r>
            <a:r>
              <a:rPr sz="5000" b="1" spc="130" dirty="0">
                <a:solidFill>
                  <a:srgbClr val="181818"/>
                </a:solidFill>
                <a:latin typeface="Tw Cen MT Condensed"/>
                <a:cs typeface="Tw Cen MT Condensed"/>
              </a:rPr>
              <a:t>N</a:t>
            </a:r>
            <a:r>
              <a:rPr sz="5000" b="1" spc="-15" dirty="0">
                <a:solidFill>
                  <a:srgbClr val="181818"/>
                </a:solidFill>
                <a:latin typeface="Tw Cen MT Condensed"/>
                <a:cs typeface="Tw Cen MT Condensed"/>
              </a:rPr>
              <a:t>,</a:t>
            </a:r>
            <a:r>
              <a:rPr sz="5000" b="1" spc="509" dirty="0">
                <a:solidFill>
                  <a:srgbClr val="181818"/>
                </a:solidFill>
                <a:latin typeface="Tw Cen MT Condensed"/>
                <a:cs typeface="Tw Cen MT Condensed"/>
              </a:rPr>
              <a:t> </a:t>
            </a:r>
            <a:r>
              <a:rPr sz="5000" b="1" spc="-30" dirty="0">
                <a:solidFill>
                  <a:srgbClr val="181818"/>
                </a:solidFill>
                <a:latin typeface="Tw Cen MT Condensed"/>
                <a:cs typeface="Tw Cen MT Condensed"/>
              </a:rPr>
              <a:t>&amp;</a:t>
            </a:r>
            <a:r>
              <a:rPr sz="5000" b="1" spc="385" dirty="0">
                <a:solidFill>
                  <a:srgbClr val="181818"/>
                </a:solidFill>
                <a:latin typeface="Tw Cen MT Condensed"/>
                <a:cs typeface="Tw Cen MT Condensed"/>
              </a:rPr>
              <a:t> </a:t>
            </a:r>
            <a:r>
              <a:rPr sz="5000" b="1" spc="170" dirty="0">
                <a:solidFill>
                  <a:srgbClr val="181818"/>
                </a:solidFill>
                <a:latin typeface="Tw Cen MT Condensed"/>
                <a:cs typeface="Tw Cen MT Condensed"/>
              </a:rPr>
              <a:t>R</a:t>
            </a:r>
            <a:r>
              <a:rPr sz="5000" b="1" spc="150" dirty="0">
                <a:solidFill>
                  <a:srgbClr val="181818"/>
                </a:solidFill>
                <a:latin typeface="Tw Cen MT Condensed"/>
                <a:cs typeface="Tw Cen MT Condensed"/>
              </a:rPr>
              <a:t>P</a:t>
            </a:r>
            <a:r>
              <a:rPr sz="5000" b="1" spc="-20" dirty="0">
                <a:solidFill>
                  <a:srgbClr val="181818"/>
                </a:solidFill>
                <a:latin typeface="Tw Cen MT Condensed"/>
                <a:cs typeface="Tw Cen MT Condensed"/>
              </a:rPr>
              <a:t>S</a:t>
            </a:r>
            <a:endParaRPr sz="5000">
              <a:latin typeface="Tw Cen MT Condensed"/>
              <a:cs typeface="Tw Cen MT Condensed"/>
            </a:endParaRPr>
          </a:p>
        </p:txBody>
      </p:sp>
      <p:sp>
        <p:nvSpPr>
          <p:cNvPr id="3" name="object 3"/>
          <p:cNvSpPr txBox="1"/>
          <p:nvPr/>
        </p:nvSpPr>
        <p:spPr>
          <a:xfrm>
            <a:off x="8615298" y="5258954"/>
            <a:ext cx="2356485" cy="278765"/>
          </a:xfrm>
          <a:prstGeom prst="rect">
            <a:avLst/>
          </a:prstGeom>
        </p:spPr>
        <p:txBody>
          <a:bodyPr vert="horz" wrap="square" lIns="0" tIns="0" rIns="0" bIns="0" rtlCol="0">
            <a:spAutoFit/>
          </a:bodyPr>
          <a:lstStyle/>
          <a:p>
            <a:pPr marL="12700">
              <a:lnSpc>
                <a:spcPct val="100000"/>
              </a:lnSpc>
            </a:pPr>
            <a:r>
              <a:rPr sz="2000" b="1" spc="-15" dirty="0">
                <a:solidFill>
                  <a:srgbClr val="181818"/>
                </a:solidFill>
                <a:latin typeface="Tw Cen MT"/>
                <a:cs typeface="Tw Cen MT"/>
              </a:rPr>
              <a:t>Ben</a:t>
            </a:r>
            <a:r>
              <a:rPr sz="2000" b="1" spc="-5" dirty="0">
                <a:solidFill>
                  <a:srgbClr val="181818"/>
                </a:solidFill>
                <a:latin typeface="Tw Cen MT"/>
                <a:cs typeface="Tw Cen MT"/>
              </a:rPr>
              <a:t>t</a:t>
            </a:r>
            <a:r>
              <a:rPr sz="2000" b="1" spc="-15" dirty="0">
                <a:solidFill>
                  <a:srgbClr val="181818"/>
                </a:solidFill>
                <a:latin typeface="Tw Cen MT"/>
                <a:cs typeface="Tw Cen MT"/>
              </a:rPr>
              <a:t>u</a:t>
            </a:r>
            <a:r>
              <a:rPr sz="2000" b="1" dirty="0">
                <a:solidFill>
                  <a:srgbClr val="181818"/>
                </a:solidFill>
                <a:latin typeface="Tw Cen MT"/>
                <a:cs typeface="Tw Cen MT"/>
              </a:rPr>
              <a:t>k</a:t>
            </a:r>
            <a:r>
              <a:rPr sz="2000" b="1" spc="-10" dirty="0">
                <a:solidFill>
                  <a:srgbClr val="181818"/>
                </a:solidFill>
                <a:latin typeface="Tw Cen MT"/>
                <a:cs typeface="Tw Cen MT"/>
              </a:rPr>
              <a:t>,</a:t>
            </a:r>
            <a:r>
              <a:rPr sz="2000" b="1" spc="30" dirty="0">
                <a:solidFill>
                  <a:srgbClr val="181818"/>
                </a:solidFill>
                <a:latin typeface="Tw Cen MT"/>
                <a:cs typeface="Tw Cen MT"/>
              </a:rPr>
              <a:t> </a:t>
            </a:r>
            <a:r>
              <a:rPr sz="2000" b="1" spc="-15" dirty="0">
                <a:solidFill>
                  <a:srgbClr val="181818"/>
                </a:solidFill>
                <a:latin typeface="Tw Cen MT"/>
                <a:cs typeface="Tw Cen MT"/>
              </a:rPr>
              <a:t>Me</a:t>
            </a:r>
            <a:r>
              <a:rPr sz="2000" b="1" dirty="0">
                <a:solidFill>
                  <a:srgbClr val="181818"/>
                </a:solidFill>
                <a:latin typeface="Tw Cen MT"/>
                <a:cs typeface="Tw Cen MT"/>
              </a:rPr>
              <a:t>t</a:t>
            </a:r>
            <a:r>
              <a:rPr sz="2000" b="1" spc="-15" dirty="0">
                <a:solidFill>
                  <a:srgbClr val="181818"/>
                </a:solidFill>
                <a:latin typeface="Tw Cen MT"/>
                <a:cs typeface="Tw Cen MT"/>
              </a:rPr>
              <a:t>ode</a:t>
            </a:r>
            <a:r>
              <a:rPr sz="2000" b="1" spc="25" dirty="0">
                <a:solidFill>
                  <a:srgbClr val="181818"/>
                </a:solidFill>
                <a:latin typeface="Tw Cen MT"/>
                <a:cs typeface="Tw Cen MT"/>
              </a:rPr>
              <a:t> </a:t>
            </a:r>
            <a:r>
              <a:rPr sz="2000" b="1" spc="-15" dirty="0">
                <a:solidFill>
                  <a:srgbClr val="181818"/>
                </a:solidFill>
                <a:latin typeface="Tw Cen MT"/>
                <a:cs typeface="Tw Cen MT"/>
              </a:rPr>
              <a:t>&amp;</a:t>
            </a:r>
            <a:r>
              <a:rPr sz="2000" b="1" spc="10" dirty="0">
                <a:solidFill>
                  <a:srgbClr val="181818"/>
                </a:solidFill>
                <a:latin typeface="Tw Cen MT"/>
                <a:cs typeface="Tw Cen MT"/>
              </a:rPr>
              <a:t> </a:t>
            </a:r>
            <a:r>
              <a:rPr sz="2000" b="1" spc="-30" dirty="0">
                <a:solidFill>
                  <a:srgbClr val="181818"/>
                </a:solidFill>
                <a:latin typeface="Tw Cen MT"/>
                <a:cs typeface="Tw Cen MT"/>
              </a:rPr>
              <a:t>R</a:t>
            </a:r>
            <a:r>
              <a:rPr sz="2000" b="1" spc="-10" dirty="0">
                <a:solidFill>
                  <a:srgbClr val="181818"/>
                </a:solidFill>
                <a:latin typeface="Tw Cen MT"/>
                <a:cs typeface="Tw Cen MT"/>
              </a:rPr>
              <a:t>PS</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91895" y="155447"/>
            <a:ext cx="592074" cy="74752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87036" y="148589"/>
            <a:ext cx="547370" cy="706755"/>
          </a:xfrm>
          <a:custGeom>
            <a:avLst/>
            <a:gdLst/>
            <a:ahLst/>
            <a:cxnLst/>
            <a:rect l="l" t="t" r="r" b="b"/>
            <a:pathLst>
              <a:path w="547369" h="706755">
                <a:moveTo>
                  <a:pt x="309646" y="0"/>
                </a:moveTo>
                <a:lnTo>
                  <a:pt x="261666" y="3069"/>
                </a:lnTo>
                <a:lnTo>
                  <a:pt x="222402" y="10842"/>
                </a:lnTo>
                <a:lnTo>
                  <a:pt x="185886" y="23359"/>
                </a:lnTo>
                <a:lnTo>
                  <a:pt x="141474" y="47424"/>
                </a:lnTo>
                <a:lnTo>
                  <a:pt x="111372" y="71001"/>
                </a:lnTo>
                <a:lnTo>
                  <a:pt x="83989" y="99349"/>
                </a:lnTo>
                <a:lnTo>
                  <a:pt x="60699" y="130629"/>
                </a:lnTo>
                <a:lnTo>
                  <a:pt x="41161" y="164914"/>
                </a:lnTo>
                <a:lnTo>
                  <a:pt x="25405" y="202169"/>
                </a:lnTo>
                <a:lnTo>
                  <a:pt x="13429" y="242399"/>
                </a:lnTo>
                <a:lnTo>
                  <a:pt x="5235" y="285605"/>
                </a:lnTo>
                <a:lnTo>
                  <a:pt x="817" y="331937"/>
                </a:lnTo>
                <a:lnTo>
                  <a:pt x="0" y="365031"/>
                </a:lnTo>
                <a:lnTo>
                  <a:pt x="717" y="397630"/>
                </a:lnTo>
                <a:lnTo>
                  <a:pt x="6616" y="459277"/>
                </a:lnTo>
                <a:lnTo>
                  <a:pt x="18458" y="514067"/>
                </a:lnTo>
                <a:lnTo>
                  <a:pt x="36288" y="562001"/>
                </a:lnTo>
                <a:lnTo>
                  <a:pt x="60152" y="603082"/>
                </a:lnTo>
                <a:lnTo>
                  <a:pt x="90096" y="637309"/>
                </a:lnTo>
                <a:lnTo>
                  <a:pt x="126166" y="664684"/>
                </a:lnTo>
                <a:lnTo>
                  <a:pt x="168406" y="685208"/>
                </a:lnTo>
                <a:lnTo>
                  <a:pt x="216863" y="698882"/>
                </a:lnTo>
                <a:lnTo>
                  <a:pt x="271583" y="705707"/>
                </a:lnTo>
                <a:lnTo>
                  <a:pt x="301305" y="706551"/>
                </a:lnTo>
                <a:lnTo>
                  <a:pt x="315722" y="705972"/>
                </a:lnTo>
                <a:lnTo>
                  <a:pt x="356712" y="700808"/>
                </a:lnTo>
                <a:lnTo>
                  <a:pt x="394329" y="690492"/>
                </a:lnTo>
                <a:lnTo>
                  <a:pt x="439275" y="668699"/>
                </a:lnTo>
                <a:lnTo>
                  <a:pt x="478316" y="637682"/>
                </a:lnTo>
                <a:lnTo>
                  <a:pt x="482371" y="633429"/>
                </a:lnTo>
                <a:lnTo>
                  <a:pt x="271658" y="633429"/>
                </a:lnTo>
                <a:lnTo>
                  <a:pt x="263999" y="631504"/>
                </a:lnTo>
                <a:lnTo>
                  <a:pt x="234223" y="598023"/>
                </a:lnTo>
                <a:lnTo>
                  <a:pt x="223176" y="558152"/>
                </a:lnTo>
                <a:lnTo>
                  <a:pt x="217250" y="502808"/>
                </a:lnTo>
                <a:lnTo>
                  <a:pt x="216146" y="457059"/>
                </a:lnTo>
                <a:lnTo>
                  <a:pt x="216955" y="435742"/>
                </a:lnTo>
                <a:lnTo>
                  <a:pt x="224498" y="382913"/>
                </a:lnTo>
                <a:lnTo>
                  <a:pt x="239714" y="346766"/>
                </a:lnTo>
                <a:lnTo>
                  <a:pt x="271938" y="324522"/>
                </a:lnTo>
                <a:lnTo>
                  <a:pt x="282125" y="323595"/>
                </a:lnTo>
                <a:lnTo>
                  <a:pt x="507264" y="323595"/>
                </a:lnTo>
                <a:lnTo>
                  <a:pt x="500992" y="314934"/>
                </a:lnTo>
                <a:lnTo>
                  <a:pt x="492495" y="304452"/>
                </a:lnTo>
                <a:lnTo>
                  <a:pt x="483232" y="294167"/>
                </a:lnTo>
                <a:lnTo>
                  <a:pt x="474093" y="285532"/>
                </a:lnTo>
                <a:lnTo>
                  <a:pt x="467911" y="280370"/>
                </a:lnTo>
                <a:lnTo>
                  <a:pt x="223306" y="280370"/>
                </a:lnTo>
                <a:lnTo>
                  <a:pt x="224980" y="263543"/>
                </a:lnTo>
                <a:lnTo>
                  <a:pt x="230820" y="217296"/>
                </a:lnTo>
                <a:lnTo>
                  <a:pt x="237904" y="178163"/>
                </a:lnTo>
                <a:lnTo>
                  <a:pt x="249939" y="134922"/>
                </a:lnTo>
                <a:lnTo>
                  <a:pt x="268488" y="99313"/>
                </a:lnTo>
                <a:lnTo>
                  <a:pt x="311871" y="75901"/>
                </a:lnTo>
                <a:lnTo>
                  <a:pt x="344113" y="73217"/>
                </a:lnTo>
                <a:lnTo>
                  <a:pt x="490879" y="73217"/>
                </a:lnTo>
                <a:lnTo>
                  <a:pt x="488022" y="68483"/>
                </a:lnTo>
                <a:lnTo>
                  <a:pt x="462105" y="40513"/>
                </a:lnTo>
                <a:lnTo>
                  <a:pt x="427040" y="19846"/>
                </a:lnTo>
                <a:lnTo>
                  <a:pt x="382827" y="6479"/>
                </a:lnTo>
                <a:lnTo>
                  <a:pt x="329466" y="404"/>
                </a:lnTo>
                <a:lnTo>
                  <a:pt x="309646" y="0"/>
                </a:lnTo>
                <a:close/>
              </a:path>
              <a:path w="547369" h="706755">
                <a:moveTo>
                  <a:pt x="507264" y="323595"/>
                </a:moveTo>
                <a:lnTo>
                  <a:pt x="282125" y="323595"/>
                </a:lnTo>
                <a:lnTo>
                  <a:pt x="289774" y="324275"/>
                </a:lnTo>
                <a:lnTo>
                  <a:pt x="297473" y="326601"/>
                </a:lnTo>
                <a:lnTo>
                  <a:pt x="325895" y="365031"/>
                </a:lnTo>
                <a:lnTo>
                  <a:pt x="334867" y="411616"/>
                </a:lnTo>
                <a:lnTo>
                  <a:pt x="337472" y="453443"/>
                </a:lnTo>
                <a:lnTo>
                  <a:pt x="337649" y="480831"/>
                </a:lnTo>
                <a:lnTo>
                  <a:pt x="336989" y="499262"/>
                </a:lnTo>
                <a:lnTo>
                  <a:pt x="333746" y="537483"/>
                </a:lnTo>
                <a:lnTo>
                  <a:pt x="324460" y="582844"/>
                </a:lnTo>
                <a:lnTo>
                  <a:pt x="303364" y="620946"/>
                </a:lnTo>
                <a:lnTo>
                  <a:pt x="271658" y="633429"/>
                </a:lnTo>
                <a:lnTo>
                  <a:pt x="482371" y="633429"/>
                </a:lnTo>
                <a:lnTo>
                  <a:pt x="508416" y="600490"/>
                </a:lnTo>
                <a:lnTo>
                  <a:pt x="529901" y="556813"/>
                </a:lnTo>
                <a:lnTo>
                  <a:pt x="540368" y="519170"/>
                </a:lnTo>
                <a:lnTo>
                  <a:pt x="545940" y="477189"/>
                </a:lnTo>
                <a:lnTo>
                  <a:pt x="546962" y="446439"/>
                </a:lnTo>
                <a:lnTo>
                  <a:pt x="546188" y="433058"/>
                </a:lnTo>
                <a:lnTo>
                  <a:pt x="539927" y="394778"/>
                </a:lnTo>
                <a:lnTo>
                  <a:pt x="521996" y="347681"/>
                </a:lnTo>
                <a:lnTo>
                  <a:pt x="508734" y="325626"/>
                </a:lnTo>
                <a:lnTo>
                  <a:pt x="507264" y="323595"/>
                </a:lnTo>
                <a:close/>
              </a:path>
              <a:path w="547369" h="706755">
                <a:moveTo>
                  <a:pt x="328281" y="236127"/>
                </a:moveTo>
                <a:lnTo>
                  <a:pt x="288715" y="243127"/>
                </a:lnTo>
                <a:lnTo>
                  <a:pt x="253679" y="258370"/>
                </a:lnTo>
                <a:lnTo>
                  <a:pt x="223306" y="280370"/>
                </a:lnTo>
                <a:lnTo>
                  <a:pt x="467911" y="280370"/>
                </a:lnTo>
                <a:lnTo>
                  <a:pt x="433563" y="257931"/>
                </a:lnTo>
                <a:lnTo>
                  <a:pt x="385488" y="241454"/>
                </a:lnTo>
                <a:lnTo>
                  <a:pt x="343526" y="236412"/>
                </a:lnTo>
                <a:lnTo>
                  <a:pt x="328281" y="236127"/>
                </a:lnTo>
                <a:close/>
              </a:path>
              <a:path w="547369" h="706755">
                <a:moveTo>
                  <a:pt x="490879" y="73217"/>
                </a:moveTo>
                <a:lnTo>
                  <a:pt x="344113" y="73217"/>
                </a:lnTo>
                <a:lnTo>
                  <a:pt x="359052" y="75668"/>
                </a:lnTo>
                <a:lnTo>
                  <a:pt x="371999" y="80264"/>
                </a:lnTo>
                <a:lnTo>
                  <a:pt x="403869" y="120315"/>
                </a:lnTo>
                <a:lnTo>
                  <a:pt x="407834" y="153156"/>
                </a:lnTo>
                <a:lnTo>
                  <a:pt x="407802" y="155259"/>
                </a:lnTo>
                <a:lnTo>
                  <a:pt x="404325" y="201136"/>
                </a:lnTo>
                <a:lnTo>
                  <a:pt x="402407" y="217296"/>
                </a:lnTo>
                <a:lnTo>
                  <a:pt x="510420" y="199763"/>
                </a:lnTo>
                <a:lnTo>
                  <a:pt x="511810" y="184295"/>
                </a:lnTo>
                <a:lnTo>
                  <a:pt x="512644" y="171767"/>
                </a:lnTo>
                <a:lnTo>
                  <a:pt x="512922" y="162178"/>
                </a:lnTo>
                <a:lnTo>
                  <a:pt x="512414" y="146355"/>
                </a:lnTo>
                <a:lnTo>
                  <a:pt x="504792" y="103762"/>
                </a:lnTo>
                <a:lnTo>
                  <a:pt x="494628" y="79430"/>
                </a:lnTo>
                <a:lnTo>
                  <a:pt x="490879" y="73217"/>
                </a:lnTo>
                <a:close/>
              </a:path>
            </a:pathLst>
          </a:custGeom>
          <a:solidFill>
            <a:srgbClr val="000000"/>
          </a:solidFill>
        </p:spPr>
        <p:txBody>
          <a:bodyPr wrap="square" lIns="0" tIns="0" rIns="0" bIns="0" rtlCol="0"/>
          <a:lstStyle/>
          <a:p>
            <a:endParaRPr/>
          </a:p>
        </p:txBody>
      </p:sp>
      <p:sp>
        <p:nvSpPr>
          <p:cNvPr id="12" name="object 12"/>
          <p:cNvSpPr/>
          <p:nvPr/>
        </p:nvSpPr>
        <p:spPr>
          <a:xfrm>
            <a:off x="903182" y="472186"/>
            <a:ext cx="121920" cy="309880"/>
          </a:xfrm>
          <a:custGeom>
            <a:avLst/>
            <a:gdLst/>
            <a:ahLst/>
            <a:cxnLst/>
            <a:rect l="l" t="t" r="r" b="b"/>
            <a:pathLst>
              <a:path w="121919" h="309880">
                <a:moveTo>
                  <a:pt x="65979" y="0"/>
                </a:moveTo>
                <a:lnTo>
                  <a:pt x="30344" y="14829"/>
                </a:lnTo>
                <a:lnTo>
                  <a:pt x="8351" y="59317"/>
                </a:lnTo>
                <a:lnTo>
                  <a:pt x="809" y="112146"/>
                </a:lnTo>
                <a:lnTo>
                  <a:pt x="0" y="133463"/>
                </a:lnTo>
                <a:lnTo>
                  <a:pt x="267" y="157235"/>
                </a:lnTo>
                <a:lnTo>
                  <a:pt x="2510" y="199411"/>
                </a:lnTo>
                <a:lnTo>
                  <a:pt x="10143" y="249540"/>
                </a:lnTo>
                <a:lnTo>
                  <a:pt x="28283" y="292669"/>
                </a:lnTo>
                <a:lnTo>
                  <a:pt x="55512" y="309833"/>
                </a:lnTo>
                <a:lnTo>
                  <a:pt x="64472" y="309117"/>
                </a:lnTo>
                <a:lnTo>
                  <a:pt x="99048" y="281499"/>
                </a:lnTo>
                <a:lnTo>
                  <a:pt x="115105" y="230604"/>
                </a:lnTo>
                <a:lnTo>
                  <a:pt x="120843" y="175666"/>
                </a:lnTo>
                <a:lnTo>
                  <a:pt x="121613" y="154164"/>
                </a:lnTo>
                <a:lnTo>
                  <a:pt x="121326" y="129847"/>
                </a:lnTo>
                <a:lnTo>
                  <a:pt x="118721" y="88020"/>
                </a:lnTo>
                <a:lnTo>
                  <a:pt x="109748" y="41435"/>
                </a:lnTo>
                <a:lnTo>
                  <a:pt x="88355" y="7040"/>
                </a:lnTo>
                <a:lnTo>
                  <a:pt x="65979"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687019" y="148589"/>
            <a:ext cx="547370" cy="706755"/>
          </a:xfrm>
          <a:custGeom>
            <a:avLst/>
            <a:gdLst/>
            <a:ahLst/>
            <a:cxnLst/>
            <a:rect l="l" t="t" r="r" b="b"/>
            <a:pathLst>
              <a:path w="547369" h="706755">
                <a:moveTo>
                  <a:pt x="309664" y="0"/>
                </a:moveTo>
                <a:lnTo>
                  <a:pt x="348287" y="1619"/>
                </a:lnTo>
                <a:lnTo>
                  <a:pt x="398599" y="10124"/>
                </a:lnTo>
                <a:lnTo>
                  <a:pt x="439762" y="25924"/>
                </a:lnTo>
                <a:lnTo>
                  <a:pt x="471778" y="49024"/>
                </a:lnTo>
                <a:lnTo>
                  <a:pt x="500236" y="91189"/>
                </a:lnTo>
                <a:lnTo>
                  <a:pt x="510907" y="131344"/>
                </a:lnTo>
                <a:lnTo>
                  <a:pt x="512940" y="162178"/>
                </a:lnTo>
                <a:lnTo>
                  <a:pt x="512662" y="171767"/>
                </a:lnTo>
                <a:lnTo>
                  <a:pt x="511828" y="184295"/>
                </a:lnTo>
                <a:lnTo>
                  <a:pt x="510437" y="199763"/>
                </a:lnTo>
                <a:lnTo>
                  <a:pt x="402424" y="217296"/>
                </a:lnTo>
                <a:lnTo>
                  <a:pt x="404342" y="201136"/>
                </a:lnTo>
                <a:lnTo>
                  <a:pt x="405846" y="186680"/>
                </a:lnTo>
                <a:lnTo>
                  <a:pt x="406934" y="173922"/>
                </a:lnTo>
                <a:lnTo>
                  <a:pt x="407609" y="162856"/>
                </a:lnTo>
                <a:lnTo>
                  <a:pt x="407869" y="153478"/>
                </a:lnTo>
                <a:lnTo>
                  <a:pt x="406874" y="135793"/>
                </a:lnTo>
                <a:lnTo>
                  <a:pt x="391935" y="95937"/>
                </a:lnTo>
                <a:lnTo>
                  <a:pt x="359069" y="75668"/>
                </a:lnTo>
                <a:lnTo>
                  <a:pt x="344130" y="73217"/>
                </a:lnTo>
                <a:lnTo>
                  <a:pt x="327016" y="73802"/>
                </a:lnTo>
                <a:lnTo>
                  <a:pt x="287036" y="84623"/>
                </a:lnTo>
                <a:lnTo>
                  <a:pt x="257220" y="117026"/>
                </a:lnTo>
                <a:lnTo>
                  <a:pt x="243548" y="155259"/>
                </a:lnTo>
                <a:lnTo>
                  <a:pt x="233004" y="203761"/>
                </a:lnTo>
                <a:lnTo>
                  <a:pt x="226793" y="247485"/>
                </a:lnTo>
                <a:lnTo>
                  <a:pt x="223324" y="280370"/>
                </a:lnTo>
                <a:lnTo>
                  <a:pt x="232922" y="272378"/>
                </a:lnTo>
                <a:lnTo>
                  <a:pt x="243048" y="265026"/>
                </a:lnTo>
                <a:lnTo>
                  <a:pt x="288732" y="243127"/>
                </a:lnTo>
                <a:lnTo>
                  <a:pt x="328299" y="236127"/>
                </a:lnTo>
                <a:lnTo>
                  <a:pt x="372122" y="239076"/>
                </a:lnTo>
                <a:lnTo>
                  <a:pt x="410585" y="248300"/>
                </a:lnTo>
                <a:lnTo>
                  <a:pt x="454689" y="270342"/>
                </a:lnTo>
                <a:lnTo>
                  <a:pt x="492512" y="304452"/>
                </a:lnTo>
                <a:lnTo>
                  <a:pt x="515750" y="336538"/>
                </a:lnTo>
                <a:lnTo>
                  <a:pt x="536510" y="382603"/>
                </a:lnTo>
                <a:lnTo>
                  <a:pt x="544782" y="419995"/>
                </a:lnTo>
                <a:lnTo>
                  <a:pt x="546980" y="446439"/>
                </a:lnTo>
                <a:lnTo>
                  <a:pt x="546739" y="462093"/>
                </a:lnTo>
                <a:lnTo>
                  <a:pt x="542772" y="505760"/>
                </a:lnTo>
                <a:lnTo>
                  <a:pt x="533942" y="544776"/>
                </a:lnTo>
                <a:lnTo>
                  <a:pt x="514613" y="590213"/>
                </a:lnTo>
                <a:lnTo>
                  <a:pt x="486665" y="628943"/>
                </a:lnTo>
                <a:lnTo>
                  <a:pt x="449604" y="661811"/>
                </a:lnTo>
                <a:lnTo>
                  <a:pt x="406140" y="685906"/>
                </a:lnTo>
                <a:lnTo>
                  <a:pt x="369642" y="697942"/>
                </a:lnTo>
                <a:lnTo>
                  <a:pt x="329779" y="704822"/>
                </a:lnTo>
                <a:lnTo>
                  <a:pt x="301323" y="706551"/>
                </a:lnTo>
                <a:lnTo>
                  <a:pt x="271600" y="705707"/>
                </a:lnTo>
                <a:lnTo>
                  <a:pt x="216881" y="698882"/>
                </a:lnTo>
                <a:lnTo>
                  <a:pt x="168424" y="685208"/>
                </a:lnTo>
                <a:lnTo>
                  <a:pt x="126183" y="664684"/>
                </a:lnTo>
                <a:lnTo>
                  <a:pt x="90114" y="637309"/>
                </a:lnTo>
                <a:lnTo>
                  <a:pt x="60170" y="603082"/>
                </a:lnTo>
                <a:lnTo>
                  <a:pt x="36306" y="562001"/>
                </a:lnTo>
                <a:lnTo>
                  <a:pt x="18475" y="514067"/>
                </a:lnTo>
                <a:lnTo>
                  <a:pt x="6634" y="459277"/>
                </a:lnTo>
                <a:lnTo>
                  <a:pt x="735" y="397630"/>
                </a:lnTo>
                <a:lnTo>
                  <a:pt x="0" y="364235"/>
                </a:lnTo>
                <a:lnTo>
                  <a:pt x="210" y="347847"/>
                </a:lnTo>
                <a:lnTo>
                  <a:pt x="3361" y="300668"/>
                </a:lnTo>
                <a:lnTo>
                  <a:pt x="10295" y="256470"/>
                </a:lnTo>
                <a:lnTo>
                  <a:pt x="21010" y="215249"/>
                </a:lnTo>
                <a:lnTo>
                  <a:pt x="35507" y="177002"/>
                </a:lnTo>
                <a:lnTo>
                  <a:pt x="53784" y="141727"/>
                </a:lnTo>
                <a:lnTo>
                  <a:pt x="75842" y="109422"/>
                </a:lnTo>
                <a:lnTo>
                  <a:pt x="101966" y="79913"/>
                </a:lnTo>
                <a:lnTo>
                  <a:pt x="131152" y="54757"/>
                </a:lnTo>
                <a:lnTo>
                  <a:pt x="174343" y="28585"/>
                </a:lnTo>
                <a:lnTo>
                  <a:pt x="209942" y="14487"/>
                </a:lnTo>
                <a:lnTo>
                  <a:pt x="248290" y="5133"/>
                </a:lnTo>
                <a:lnTo>
                  <a:pt x="289386" y="525"/>
                </a:lnTo>
                <a:lnTo>
                  <a:pt x="303695" y="44"/>
                </a:lnTo>
                <a:lnTo>
                  <a:pt x="309664" y="0"/>
                </a:lnTo>
                <a:close/>
              </a:path>
            </a:pathLst>
          </a:custGeom>
          <a:ln w="9143">
            <a:solidFill>
              <a:srgbClr val="FFFFFF"/>
            </a:solidFill>
          </a:ln>
        </p:spPr>
        <p:txBody>
          <a:bodyPr wrap="square" lIns="0" tIns="0" rIns="0" bIns="0" rtlCol="0"/>
          <a:lstStyle/>
          <a:p>
            <a:endParaRPr/>
          </a:p>
        </p:txBody>
      </p:sp>
      <p:sp>
        <p:nvSpPr>
          <p:cNvPr id="14" name="object 14"/>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6034447" y="1911223"/>
            <a:ext cx="2814320" cy="2146300"/>
          </a:xfrm>
          <a:custGeom>
            <a:avLst/>
            <a:gdLst/>
            <a:ahLst/>
            <a:cxnLst/>
            <a:rect l="l" t="t" r="r" b="b"/>
            <a:pathLst>
              <a:path w="2814320" h="2146300">
                <a:moveTo>
                  <a:pt x="2722742" y="2094942"/>
                </a:moveTo>
                <a:lnTo>
                  <a:pt x="2563332" y="2136380"/>
                </a:lnTo>
                <a:lnTo>
                  <a:pt x="2578366" y="2146220"/>
                </a:lnTo>
                <a:lnTo>
                  <a:pt x="2714419" y="2110854"/>
                </a:lnTo>
                <a:lnTo>
                  <a:pt x="2722742" y="2094942"/>
                </a:lnTo>
                <a:close/>
              </a:path>
              <a:path w="2814320" h="2146300">
                <a:moveTo>
                  <a:pt x="2741833" y="2076231"/>
                </a:moveTo>
                <a:lnTo>
                  <a:pt x="2537221" y="2129419"/>
                </a:lnTo>
                <a:lnTo>
                  <a:pt x="2551839" y="2139367"/>
                </a:lnTo>
                <a:lnTo>
                  <a:pt x="2734114" y="2091986"/>
                </a:lnTo>
                <a:lnTo>
                  <a:pt x="2741833" y="2076231"/>
                </a:lnTo>
                <a:close/>
              </a:path>
              <a:path w="2814320" h="2146300">
                <a:moveTo>
                  <a:pt x="2759658" y="2057850"/>
                </a:moveTo>
                <a:lnTo>
                  <a:pt x="2512122" y="2122195"/>
                </a:lnTo>
                <a:lnTo>
                  <a:pt x="2526205" y="2132283"/>
                </a:lnTo>
                <a:lnTo>
                  <a:pt x="2752582" y="2073437"/>
                </a:lnTo>
                <a:lnTo>
                  <a:pt x="2759658" y="2057850"/>
                </a:lnTo>
                <a:close/>
              </a:path>
              <a:path w="2814320" h="2146300">
                <a:moveTo>
                  <a:pt x="2191471" y="1421906"/>
                </a:moveTo>
                <a:lnTo>
                  <a:pt x="1710132" y="1547028"/>
                </a:lnTo>
                <a:lnTo>
                  <a:pt x="1882924" y="1653341"/>
                </a:lnTo>
                <a:lnTo>
                  <a:pt x="1884412" y="1666702"/>
                </a:lnTo>
                <a:lnTo>
                  <a:pt x="1893505" y="1705583"/>
                </a:lnTo>
                <a:lnTo>
                  <a:pt x="1909753" y="1742603"/>
                </a:lnTo>
                <a:lnTo>
                  <a:pt x="1932045" y="1778053"/>
                </a:lnTo>
                <a:lnTo>
                  <a:pt x="1940836" y="1789516"/>
                </a:lnTo>
                <a:lnTo>
                  <a:pt x="1946966" y="1787922"/>
                </a:lnTo>
                <a:lnTo>
                  <a:pt x="1957134" y="1799027"/>
                </a:lnTo>
                <a:lnTo>
                  <a:pt x="1967997" y="1809952"/>
                </a:lnTo>
                <a:lnTo>
                  <a:pt x="1979556" y="1820695"/>
                </a:lnTo>
                <a:lnTo>
                  <a:pt x="1988471" y="1818378"/>
                </a:lnTo>
                <a:lnTo>
                  <a:pt x="2475206" y="2104295"/>
                </a:lnTo>
                <a:lnTo>
                  <a:pt x="2488267" y="2114648"/>
                </a:lnTo>
                <a:lnTo>
                  <a:pt x="2501698" y="2124905"/>
                </a:lnTo>
                <a:lnTo>
                  <a:pt x="2769745" y="2055227"/>
                </a:lnTo>
                <a:lnTo>
                  <a:pt x="2776140" y="2039817"/>
                </a:lnTo>
                <a:lnTo>
                  <a:pt x="2785527" y="2037377"/>
                </a:lnTo>
                <a:lnTo>
                  <a:pt x="2793920" y="2021447"/>
                </a:lnTo>
                <a:lnTo>
                  <a:pt x="2797729" y="1992961"/>
                </a:lnTo>
                <a:lnTo>
                  <a:pt x="2803648" y="1977674"/>
                </a:lnTo>
                <a:lnTo>
                  <a:pt x="2808329" y="1962709"/>
                </a:lnTo>
                <a:lnTo>
                  <a:pt x="2811771" y="1948066"/>
                </a:lnTo>
                <a:lnTo>
                  <a:pt x="2813973" y="1933746"/>
                </a:lnTo>
                <a:lnTo>
                  <a:pt x="2811587" y="1906870"/>
                </a:lnTo>
                <a:lnTo>
                  <a:pt x="2811307" y="1893195"/>
                </a:lnTo>
                <a:lnTo>
                  <a:pt x="2809785" y="1879842"/>
                </a:lnTo>
                <a:lnTo>
                  <a:pt x="2799664" y="1841229"/>
                </a:lnTo>
                <a:lnTo>
                  <a:pt x="2794411" y="1828846"/>
                </a:lnTo>
                <a:lnTo>
                  <a:pt x="2787912" y="1816787"/>
                </a:lnTo>
                <a:lnTo>
                  <a:pt x="2776820" y="1792175"/>
                </a:lnTo>
                <a:lnTo>
                  <a:pt x="2746102" y="1758915"/>
                </a:lnTo>
                <a:lnTo>
                  <a:pt x="2704142" y="1728578"/>
                </a:lnTo>
                <a:lnTo>
                  <a:pt x="2217440" y="1442652"/>
                </a:lnTo>
                <a:lnTo>
                  <a:pt x="2204635" y="1432232"/>
                </a:lnTo>
                <a:lnTo>
                  <a:pt x="2191471" y="1421906"/>
                </a:lnTo>
                <a:close/>
              </a:path>
              <a:path w="2814320" h="2146300">
                <a:moveTo>
                  <a:pt x="791627" y="12286"/>
                </a:moveTo>
                <a:lnTo>
                  <a:pt x="640134" y="51666"/>
                </a:lnTo>
                <a:lnTo>
                  <a:pt x="500481" y="115465"/>
                </a:lnTo>
                <a:lnTo>
                  <a:pt x="437061" y="159447"/>
                </a:lnTo>
                <a:lnTo>
                  <a:pt x="376005" y="202814"/>
                </a:lnTo>
                <a:lnTo>
                  <a:pt x="317557" y="245503"/>
                </a:lnTo>
                <a:lnTo>
                  <a:pt x="265307" y="300330"/>
                </a:lnTo>
                <a:lnTo>
                  <a:pt x="216151" y="354352"/>
                </a:lnTo>
                <a:lnTo>
                  <a:pt x="170333" y="407507"/>
                </a:lnTo>
                <a:lnTo>
                  <a:pt x="131442" y="472608"/>
                </a:lnTo>
                <a:lnTo>
                  <a:pt x="96376" y="536716"/>
                </a:lnTo>
                <a:lnTo>
                  <a:pt x="65378" y="599766"/>
                </a:lnTo>
                <a:lnTo>
                  <a:pt x="42037" y="674574"/>
                </a:lnTo>
                <a:lnTo>
                  <a:pt x="23251" y="748198"/>
                </a:lnTo>
                <a:lnTo>
                  <a:pt x="9263" y="820574"/>
                </a:lnTo>
                <a:lnTo>
                  <a:pt x="315" y="891641"/>
                </a:lnTo>
                <a:lnTo>
                  <a:pt x="0" y="974211"/>
                </a:lnTo>
                <a:lnTo>
                  <a:pt x="1864" y="1042467"/>
                </a:lnTo>
                <a:lnTo>
                  <a:pt x="12847" y="1122101"/>
                </a:lnTo>
                <a:lnTo>
                  <a:pt x="29844" y="1200171"/>
                </a:lnTo>
                <a:lnTo>
                  <a:pt x="53017" y="1276636"/>
                </a:lnTo>
                <a:lnTo>
                  <a:pt x="82205" y="1351537"/>
                </a:lnTo>
                <a:lnTo>
                  <a:pt x="113816" y="1412060"/>
                </a:lnTo>
                <a:lnTo>
                  <a:pt x="154303" y="1484024"/>
                </a:lnTo>
                <a:lnTo>
                  <a:pt x="196726" y="1541737"/>
                </a:lnTo>
                <a:lnTo>
                  <a:pt x="244190" y="1598140"/>
                </a:lnTo>
                <a:lnTo>
                  <a:pt x="296452" y="1653295"/>
                </a:lnTo>
                <a:lnTo>
                  <a:pt x="349920" y="1694388"/>
                </a:lnTo>
                <a:lnTo>
                  <a:pt x="411047" y="1747239"/>
                </a:lnTo>
                <a:lnTo>
                  <a:pt x="472893" y="1786155"/>
                </a:lnTo>
                <a:lnTo>
                  <a:pt x="538564" y="1824076"/>
                </a:lnTo>
                <a:lnTo>
                  <a:pt x="604468" y="1848189"/>
                </a:lnTo>
                <a:lnTo>
                  <a:pt x="673709" y="1871434"/>
                </a:lnTo>
                <a:lnTo>
                  <a:pt x="746044" y="1893875"/>
                </a:lnTo>
                <a:lnTo>
                  <a:pt x="817883" y="1902697"/>
                </a:lnTo>
                <a:lnTo>
                  <a:pt x="892329" y="1910842"/>
                </a:lnTo>
                <a:lnTo>
                  <a:pt x="969139" y="1918372"/>
                </a:lnTo>
                <a:lnTo>
                  <a:pt x="1122182" y="1906085"/>
                </a:lnTo>
                <a:lnTo>
                  <a:pt x="1291373" y="1862104"/>
                </a:lnTo>
                <a:lnTo>
                  <a:pt x="1318634" y="1841270"/>
                </a:lnTo>
                <a:lnTo>
                  <a:pt x="1348946" y="1833390"/>
                </a:lnTo>
                <a:lnTo>
                  <a:pt x="1375598" y="1812714"/>
                </a:lnTo>
                <a:lnTo>
                  <a:pt x="1405268" y="1805001"/>
                </a:lnTo>
                <a:lnTo>
                  <a:pt x="1431246" y="1784501"/>
                </a:lnTo>
                <a:lnTo>
                  <a:pt x="1510291" y="1736457"/>
                </a:lnTo>
                <a:lnTo>
                  <a:pt x="1558732" y="1696369"/>
                </a:lnTo>
                <a:lnTo>
                  <a:pt x="1605402" y="1656741"/>
                </a:lnTo>
                <a:lnTo>
                  <a:pt x="1650172" y="1617607"/>
                </a:lnTo>
                <a:lnTo>
                  <a:pt x="1689564" y="1566123"/>
                </a:lnTo>
                <a:lnTo>
                  <a:pt x="1710132" y="1547028"/>
                </a:lnTo>
                <a:lnTo>
                  <a:pt x="1024738" y="1725194"/>
                </a:lnTo>
                <a:lnTo>
                  <a:pt x="963602" y="1727338"/>
                </a:lnTo>
                <a:lnTo>
                  <a:pt x="900815" y="1716163"/>
                </a:lnTo>
                <a:lnTo>
                  <a:pt x="843266" y="1717374"/>
                </a:lnTo>
                <a:lnTo>
                  <a:pt x="784457" y="1705165"/>
                </a:lnTo>
                <a:lnTo>
                  <a:pt x="727927" y="1692363"/>
                </a:lnTo>
                <a:lnTo>
                  <a:pt x="670526" y="1666041"/>
                </a:lnTo>
                <a:lnTo>
                  <a:pt x="615794" y="1639024"/>
                </a:lnTo>
                <a:lnTo>
                  <a:pt x="563927" y="1611262"/>
                </a:lnTo>
                <a:lnTo>
                  <a:pt x="515119" y="1582705"/>
                </a:lnTo>
                <a:lnTo>
                  <a:pt x="469566" y="1553302"/>
                </a:lnTo>
                <a:lnTo>
                  <a:pt x="424113" y="1510125"/>
                </a:lnTo>
                <a:lnTo>
                  <a:pt x="382304" y="1466001"/>
                </a:lnTo>
                <a:lnTo>
                  <a:pt x="344333" y="1420879"/>
                </a:lnTo>
                <a:lnTo>
                  <a:pt x="310394" y="1374709"/>
                </a:lnTo>
                <a:lnTo>
                  <a:pt x="277335" y="1314562"/>
                </a:lnTo>
                <a:lnTo>
                  <a:pt x="252046" y="1266143"/>
                </a:lnTo>
                <a:lnTo>
                  <a:pt x="228026" y="1203647"/>
                </a:lnTo>
                <a:lnTo>
                  <a:pt x="212166" y="1152777"/>
                </a:lnTo>
                <a:lnTo>
                  <a:pt x="197898" y="1087745"/>
                </a:lnTo>
                <a:lnTo>
                  <a:pt x="188443" y="1021463"/>
                </a:lnTo>
                <a:lnTo>
                  <a:pt x="186951" y="966858"/>
                </a:lnTo>
                <a:lnTo>
                  <a:pt x="193692" y="841373"/>
                </a:lnTo>
                <a:lnTo>
                  <a:pt x="204883" y="783472"/>
                </a:lnTo>
                <a:lnTo>
                  <a:pt x="219912" y="724573"/>
                </a:lnTo>
                <a:lnTo>
                  <a:pt x="241932" y="677605"/>
                </a:lnTo>
                <a:lnTo>
                  <a:pt x="264053" y="616862"/>
                </a:lnTo>
                <a:lnTo>
                  <a:pt x="292775" y="568151"/>
                </a:lnTo>
                <a:lnTo>
                  <a:pt x="324557" y="518646"/>
                </a:lnTo>
                <a:lnTo>
                  <a:pt x="359203" y="468395"/>
                </a:lnTo>
                <a:lnTo>
                  <a:pt x="399867" y="430329"/>
                </a:lnTo>
                <a:lnTo>
                  <a:pt x="443006" y="391619"/>
                </a:lnTo>
                <a:lnTo>
                  <a:pt x="488425" y="352316"/>
                </a:lnTo>
                <a:lnTo>
                  <a:pt x="535931" y="312471"/>
                </a:lnTo>
                <a:lnTo>
                  <a:pt x="699059" y="228822"/>
                </a:lnTo>
                <a:lnTo>
                  <a:pt x="1309341" y="70182"/>
                </a:lnTo>
                <a:lnTo>
                  <a:pt x="1240100" y="46937"/>
                </a:lnTo>
                <a:lnTo>
                  <a:pt x="1167765" y="24496"/>
                </a:lnTo>
                <a:lnTo>
                  <a:pt x="1095926" y="15674"/>
                </a:lnTo>
                <a:lnTo>
                  <a:pt x="1021480" y="7529"/>
                </a:lnTo>
                <a:lnTo>
                  <a:pt x="944670" y="0"/>
                </a:lnTo>
                <a:lnTo>
                  <a:pt x="791627" y="12286"/>
                </a:lnTo>
                <a:close/>
              </a:path>
              <a:path w="2814320" h="2146300">
                <a:moveTo>
                  <a:pt x="1309341" y="70182"/>
                </a:moveTo>
                <a:lnTo>
                  <a:pt x="820253" y="197318"/>
                </a:lnTo>
                <a:lnTo>
                  <a:pt x="1003466" y="190937"/>
                </a:lnTo>
                <a:lnTo>
                  <a:pt x="1064362" y="202604"/>
                </a:lnTo>
                <a:lnTo>
                  <a:pt x="1123172" y="214812"/>
                </a:lnTo>
                <a:lnTo>
                  <a:pt x="1179701" y="227614"/>
                </a:lnTo>
                <a:lnTo>
                  <a:pt x="1233755" y="241059"/>
                </a:lnTo>
                <a:lnTo>
                  <a:pt x="1288487" y="268076"/>
                </a:lnTo>
                <a:lnTo>
                  <a:pt x="1340354" y="295838"/>
                </a:lnTo>
                <a:lnTo>
                  <a:pt x="1389162" y="324395"/>
                </a:lnTo>
                <a:lnTo>
                  <a:pt x="1438063" y="366675"/>
                </a:lnTo>
                <a:lnTo>
                  <a:pt x="1480168" y="396975"/>
                </a:lnTo>
                <a:lnTo>
                  <a:pt x="1521977" y="441099"/>
                </a:lnTo>
                <a:lnTo>
                  <a:pt x="1559948" y="486221"/>
                </a:lnTo>
                <a:lnTo>
                  <a:pt x="1626946" y="592538"/>
                </a:lnTo>
                <a:lnTo>
                  <a:pt x="1652235" y="640956"/>
                </a:lnTo>
                <a:lnTo>
                  <a:pt x="1676255" y="703453"/>
                </a:lnTo>
                <a:lnTo>
                  <a:pt x="1700923" y="793277"/>
                </a:lnTo>
                <a:lnTo>
                  <a:pt x="1715838" y="885637"/>
                </a:lnTo>
                <a:lnTo>
                  <a:pt x="1717330" y="940241"/>
                </a:lnTo>
                <a:lnTo>
                  <a:pt x="1717747" y="1008873"/>
                </a:lnTo>
                <a:lnTo>
                  <a:pt x="1710589" y="1065727"/>
                </a:lnTo>
                <a:lnTo>
                  <a:pt x="1699398" y="1123628"/>
                </a:lnTo>
                <a:lnTo>
                  <a:pt x="1684369" y="1182527"/>
                </a:lnTo>
                <a:lnTo>
                  <a:pt x="1665697" y="1242373"/>
                </a:lnTo>
                <a:lnTo>
                  <a:pt x="1640228" y="1290238"/>
                </a:lnTo>
                <a:lnTo>
                  <a:pt x="1611506" y="1338948"/>
                </a:lnTo>
                <a:lnTo>
                  <a:pt x="1579724" y="1388454"/>
                </a:lnTo>
                <a:lnTo>
                  <a:pt x="1545078" y="1438704"/>
                </a:lnTo>
                <a:lnTo>
                  <a:pt x="1507762" y="1489649"/>
                </a:lnTo>
                <a:lnTo>
                  <a:pt x="1464623" y="1528359"/>
                </a:lnTo>
                <a:lnTo>
                  <a:pt x="1419203" y="1567662"/>
                </a:lnTo>
                <a:lnTo>
                  <a:pt x="1368350" y="1594629"/>
                </a:lnTo>
                <a:lnTo>
                  <a:pt x="1318953" y="1634965"/>
                </a:lnTo>
                <a:lnTo>
                  <a:pt x="1264513" y="1662865"/>
                </a:lnTo>
                <a:lnTo>
                  <a:pt x="2181323" y="1424544"/>
                </a:lnTo>
                <a:lnTo>
                  <a:pt x="2167522" y="1414384"/>
                </a:lnTo>
                <a:lnTo>
                  <a:pt x="2156789" y="1417174"/>
                </a:lnTo>
                <a:lnTo>
                  <a:pt x="2142455" y="1407152"/>
                </a:lnTo>
                <a:lnTo>
                  <a:pt x="2119831" y="1413033"/>
                </a:lnTo>
                <a:lnTo>
                  <a:pt x="2104897" y="1403166"/>
                </a:lnTo>
                <a:lnTo>
                  <a:pt x="2009131" y="1428061"/>
                </a:lnTo>
                <a:lnTo>
                  <a:pt x="1839665" y="1334632"/>
                </a:lnTo>
                <a:lnTo>
                  <a:pt x="1850674" y="1304274"/>
                </a:lnTo>
                <a:lnTo>
                  <a:pt x="1860925" y="1274113"/>
                </a:lnTo>
                <a:lnTo>
                  <a:pt x="1879089" y="1214399"/>
                </a:lnTo>
                <a:lnTo>
                  <a:pt x="1894027" y="1155523"/>
                </a:lnTo>
                <a:lnTo>
                  <a:pt x="1905609" y="1097520"/>
                </a:lnTo>
                <a:lnTo>
                  <a:pt x="1910357" y="1027546"/>
                </a:lnTo>
                <a:lnTo>
                  <a:pt x="1913057" y="999348"/>
                </a:lnTo>
                <a:lnTo>
                  <a:pt x="1914838" y="971389"/>
                </a:lnTo>
                <a:lnTo>
                  <a:pt x="1915681" y="943673"/>
                </a:lnTo>
                <a:lnTo>
                  <a:pt x="1912225" y="903327"/>
                </a:lnTo>
                <a:lnTo>
                  <a:pt x="1911148" y="876111"/>
                </a:lnTo>
                <a:lnTo>
                  <a:pt x="1898593" y="783138"/>
                </a:lnTo>
                <a:lnTo>
                  <a:pt x="1890130" y="744094"/>
                </a:lnTo>
                <a:lnTo>
                  <a:pt x="1860792" y="641735"/>
                </a:lnTo>
                <a:lnTo>
                  <a:pt x="1831604" y="566834"/>
                </a:lnTo>
                <a:lnTo>
                  <a:pt x="1799993" y="506311"/>
                </a:lnTo>
                <a:lnTo>
                  <a:pt x="1759506" y="434347"/>
                </a:lnTo>
                <a:lnTo>
                  <a:pt x="1717083" y="376634"/>
                </a:lnTo>
                <a:lnTo>
                  <a:pt x="1669619" y="320232"/>
                </a:lnTo>
                <a:lnTo>
                  <a:pt x="1617357" y="265076"/>
                </a:lnTo>
                <a:lnTo>
                  <a:pt x="1560541" y="211105"/>
                </a:lnTo>
                <a:lnTo>
                  <a:pt x="1502762" y="171132"/>
                </a:lnTo>
                <a:lnTo>
                  <a:pt x="1440916" y="132216"/>
                </a:lnTo>
                <a:lnTo>
                  <a:pt x="1375245" y="94295"/>
                </a:lnTo>
                <a:lnTo>
                  <a:pt x="1309341" y="70182"/>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59777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1645" y="655181"/>
            <a:ext cx="7284084" cy="534670"/>
          </a:xfrm>
          <a:prstGeom prst="rect">
            <a:avLst/>
          </a:prstGeom>
        </p:spPr>
        <p:txBody>
          <a:bodyPr vert="horz" wrap="square" lIns="0" tIns="0" rIns="0" bIns="0" rtlCol="0">
            <a:spAutoFit/>
          </a:bodyPr>
          <a:lstStyle/>
          <a:p>
            <a:pPr marL="12700">
              <a:lnSpc>
                <a:spcPts val="4765"/>
              </a:lnSpc>
            </a:pPr>
            <a:r>
              <a:rPr spc="-5" dirty="0">
                <a:cs typeface="Britannic Bold"/>
              </a:rPr>
              <a:t>Pen</a:t>
            </a:r>
            <a:r>
              <a:rPr spc="-15" dirty="0">
                <a:cs typeface="Britannic Bold"/>
              </a:rPr>
              <a:t>g</a:t>
            </a:r>
            <a:r>
              <a:rPr spc="-5" dirty="0">
                <a:cs typeface="Britannic Bold"/>
              </a:rPr>
              <a:t>alama</a:t>
            </a:r>
            <a:r>
              <a:rPr dirty="0">
                <a:cs typeface="Britannic Bold"/>
              </a:rPr>
              <a:t>n</a:t>
            </a:r>
            <a:r>
              <a:rPr spc="-35" dirty="0">
                <a:cs typeface="Britannic Bold"/>
              </a:rPr>
              <a:t> </a:t>
            </a:r>
            <a:r>
              <a:rPr spc="-5" dirty="0">
                <a:cs typeface="Britannic Bold"/>
              </a:rPr>
              <a:t>bela</a:t>
            </a:r>
            <a:r>
              <a:rPr spc="-25" dirty="0">
                <a:cs typeface="Britannic Bold"/>
              </a:rPr>
              <a:t>j</a:t>
            </a:r>
            <a:r>
              <a:rPr spc="-5" dirty="0">
                <a:cs typeface="Britannic Bold"/>
              </a:rPr>
              <a:t>a</a:t>
            </a:r>
            <a:r>
              <a:rPr dirty="0">
                <a:cs typeface="Britannic Bold"/>
              </a:rPr>
              <a:t>r</a:t>
            </a:r>
            <a:r>
              <a:rPr spc="5" dirty="0">
                <a:cs typeface="Britannic Bold"/>
              </a:rPr>
              <a:t> </a:t>
            </a:r>
            <a:r>
              <a:rPr spc="-5" dirty="0">
                <a:cs typeface="Britannic Bold"/>
              </a:rPr>
              <a:t>mah</a:t>
            </a:r>
            <a:r>
              <a:rPr spc="-20" dirty="0">
                <a:cs typeface="Britannic Bold"/>
              </a:rPr>
              <a:t>a</a:t>
            </a:r>
            <a:r>
              <a:rPr spc="-5" dirty="0">
                <a:cs typeface="Britannic Bold"/>
              </a:rPr>
              <a:t>si</a:t>
            </a:r>
            <a:r>
              <a:rPr spc="15" dirty="0">
                <a:cs typeface="Britannic Bold"/>
              </a:rPr>
              <a:t>s</a:t>
            </a:r>
            <a:r>
              <a:rPr spc="-5" dirty="0">
                <a:cs typeface="Britannic Bold"/>
              </a:rPr>
              <a:t>w</a:t>
            </a:r>
            <a:r>
              <a:rPr spc="-15" dirty="0">
                <a:cs typeface="Britannic Bold"/>
              </a:rPr>
              <a:t>a</a:t>
            </a:r>
            <a:r>
              <a:rPr dirty="0">
                <a:cs typeface="Britannic Bold"/>
              </a:rPr>
              <a:t>:</a:t>
            </a:r>
          </a:p>
        </p:txBody>
      </p:sp>
      <p:sp>
        <p:nvSpPr>
          <p:cNvPr id="3" name="object 3"/>
          <p:cNvSpPr txBox="1"/>
          <p:nvPr/>
        </p:nvSpPr>
        <p:spPr>
          <a:xfrm>
            <a:off x="154939" y="6619753"/>
            <a:ext cx="4010660" cy="202565"/>
          </a:xfrm>
          <a:prstGeom prst="rect">
            <a:avLst/>
          </a:prstGeom>
        </p:spPr>
        <p:txBody>
          <a:bodyPr vert="horz" wrap="square" lIns="0" tIns="0" rIns="0" bIns="0" rtlCol="0">
            <a:spAutoFit/>
          </a:bodyPr>
          <a:lstStyle/>
          <a:p>
            <a:pPr marL="12700">
              <a:lnSpc>
                <a:spcPct val="100000"/>
              </a:lnSpc>
            </a:pPr>
            <a:r>
              <a:rPr sz="1400" b="1" spc="-15" dirty="0">
                <a:latin typeface="Arial"/>
                <a:cs typeface="Arial"/>
              </a:rPr>
              <a:t>(</a:t>
            </a:r>
            <a:r>
              <a:rPr sz="1400" b="1" spc="-5" dirty="0">
                <a:latin typeface="Arial"/>
                <a:cs typeface="Arial"/>
              </a:rPr>
              <a:t>S</a:t>
            </a:r>
            <a:r>
              <a:rPr sz="1400" b="1" spc="-25" dirty="0">
                <a:latin typeface="Arial"/>
                <a:cs typeface="Arial"/>
              </a:rPr>
              <a:t>u</a:t>
            </a:r>
            <a:r>
              <a:rPr sz="1400" b="1" spc="-10" dirty="0">
                <a:latin typeface="Arial"/>
                <a:cs typeface="Arial"/>
              </a:rPr>
              <a:t>m</a:t>
            </a:r>
            <a:r>
              <a:rPr sz="1400" b="1" spc="-25" dirty="0">
                <a:latin typeface="Arial"/>
                <a:cs typeface="Arial"/>
              </a:rPr>
              <a:t>b</a:t>
            </a:r>
            <a:r>
              <a:rPr sz="1400" b="1" spc="-20" dirty="0">
                <a:latin typeface="Arial"/>
                <a:cs typeface="Arial"/>
              </a:rPr>
              <a:t>e</a:t>
            </a:r>
            <a:r>
              <a:rPr sz="1400" b="1" spc="0" dirty="0">
                <a:latin typeface="Arial"/>
                <a:cs typeface="Arial"/>
              </a:rPr>
              <a:t>r</a:t>
            </a:r>
            <a:r>
              <a:rPr sz="1400" b="1" spc="-5" dirty="0">
                <a:latin typeface="Arial"/>
                <a:cs typeface="Arial"/>
              </a:rPr>
              <a:t>:</a:t>
            </a:r>
            <a:r>
              <a:rPr sz="1400" b="1" spc="35" dirty="0">
                <a:latin typeface="Arial"/>
                <a:cs typeface="Arial"/>
              </a:rPr>
              <a:t> </a:t>
            </a:r>
            <a:r>
              <a:rPr sz="1400" b="1" spc="-5" dirty="0">
                <a:latin typeface="Arial"/>
                <a:cs typeface="Arial"/>
              </a:rPr>
              <a:t>P</a:t>
            </a:r>
            <a:r>
              <a:rPr sz="1400" b="1" spc="-20" dirty="0">
                <a:latin typeface="Arial"/>
                <a:cs typeface="Arial"/>
              </a:rPr>
              <a:t>e</a:t>
            </a:r>
            <a:r>
              <a:rPr sz="1400" b="1" spc="-5" dirty="0">
                <a:latin typeface="Arial"/>
                <a:cs typeface="Arial"/>
              </a:rPr>
              <a:t>rm</a:t>
            </a:r>
            <a:r>
              <a:rPr sz="1400" b="1" spc="-20" dirty="0">
                <a:latin typeface="Arial"/>
                <a:cs typeface="Arial"/>
              </a:rPr>
              <a:t>e</a:t>
            </a:r>
            <a:r>
              <a:rPr sz="1400" b="1" spc="-25" dirty="0">
                <a:latin typeface="Arial"/>
                <a:cs typeface="Arial"/>
              </a:rPr>
              <a:t>n</a:t>
            </a:r>
            <a:r>
              <a:rPr sz="1400" b="1" spc="-10" dirty="0">
                <a:latin typeface="Arial"/>
                <a:cs typeface="Arial"/>
              </a:rPr>
              <a:t>Ri</a:t>
            </a:r>
            <a:r>
              <a:rPr sz="1400" b="1" spc="-20" dirty="0">
                <a:latin typeface="Arial"/>
                <a:cs typeface="Arial"/>
              </a:rPr>
              <a:t>stek</a:t>
            </a:r>
            <a:r>
              <a:rPr sz="1400" b="1" spc="-10" dirty="0">
                <a:latin typeface="Arial"/>
                <a:cs typeface="Arial"/>
              </a:rPr>
              <a:t>Di</a:t>
            </a:r>
            <a:r>
              <a:rPr sz="1400" b="1" spc="-20" dirty="0">
                <a:latin typeface="Arial"/>
                <a:cs typeface="Arial"/>
              </a:rPr>
              <a:t>kt</a:t>
            </a:r>
            <a:r>
              <a:rPr sz="1400" b="1" spc="-5" dirty="0">
                <a:latin typeface="Arial"/>
                <a:cs typeface="Arial"/>
              </a:rPr>
              <a:t>i</a:t>
            </a:r>
            <a:r>
              <a:rPr sz="1400" b="1" spc="90" dirty="0">
                <a:latin typeface="Arial"/>
                <a:cs typeface="Arial"/>
              </a:rPr>
              <a:t> </a:t>
            </a:r>
            <a:r>
              <a:rPr sz="1400" b="1" spc="-25" dirty="0">
                <a:latin typeface="Arial"/>
                <a:cs typeface="Arial"/>
              </a:rPr>
              <a:t>no</a:t>
            </a:r>
            <a:r>
              <a:rPr sz="1400" b="1" spc="-5" dirty="0">
                <a:latin typeface="Arial"/>
                <a:cs typeface="Arial"/>
              </a:rPr>
              <a:t>.</a:t>
            </a:r>
            <a:r>
              <a:rPr sz="1400" b="1" spc="-20" dirty="0">
                <a:latin typeface="Arial"/>
                <a:cs typeface="Arial"/>
              </a:rPr>
              <a:t>44</a:t>
            </a:r>
            <a:r>
              <a:rPr sz="1400" b="1" spc="-5" dirty="0">
                <a:latin typeface="Arial"/>
                <a:cs typeface="Arial"/>
              </a:rPr>
              <a:t>,</a:t>
            </a:r>
            <a:r>
              <a:rPr sz="1400" b="1" spc="15" dirty="0">
                <a:latin typeface="Arial"/>
                <a:cs typeface="Arial"/>
              </a:rPr>
              <a:t> </a:t>
            </a:r>
            <a:r>
              <a:rPr sz="1400" b="1" spc="-20" dirty="0">
                <a:latin typeface="Arial"/>
                <a:cs typeface="Arial"/>
              </a:rPr>
              <a:t>ta</a:t>
            </a:r>
            <a:r>
              <a:rPr sz="1400" b="1" spc="-25" dirty="0">
                <a:latin typeface="Arial"/>
                <a:cs typeface="Arial"/>
              </a:rPr>
              <a:t>hu</a:t>
            </a:r>
            <a:r>
              <a:rPr sz="1400" b="1" spc="-10" dirty="0">
                <a:latin typeface="Arial"/>
                <a:cs typeface="Arial"/>
              </a:rPr>
              <a:t>n</a:t>
            </a:r>
            <a:r>
              <a:rPr sz="1400" b="1" spc="30" dirty="0">
                <a:latin typeface="Arial"/>
                <a:cs typeface="Arial"/>
              </a:rPr>
              <a:t> </a:t>
            </a:r>
            <a:r>
              <a:rPr sz="1400" b="1" spc="-20" dirty="0">
                <a:latin typeface="Arial"/>
                <a:cs typeface="Arial"/>
              </a:rPr>
              <a:t>2015)</a:t>
            </a:r>
            <a:endParaRPr sz="1400">
              <a:latin typeface="Arial"/>
              <a:cs typeface="Arial"/>
            </a:endParaRPr>
          </a:p>
        </p:txBody>
      </p:sp>
      <p:sp>
        <p:nvSpPr>
          <p:cNvPr id="4" name="object 4"/>
          <p:cNvSpPr/>
          <p:nvPr/>
        </p:nvSpPr>
        <p:spPr>
          <a:xfrm>
            <a:off x="51815" y="1670304"/>
            <a:ext cx="3136392" cy="48646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41264" y="606170"/>
            <a:ext cx="526415" cy="370840"/>
          </a:xfrm>
          <a:custGeom>
            <a:avLst/>
            <a:gdLst/>
            <a:ahLst/>
            <a:cxnLst/>
            <a:rect l="l" t="t" r="r" b="b"/>
            <a:pathLst>
              <a:path w="526414" h="370840">
                <a:moveTo>
                  <a:pt x="0" y="370839"/>
                </a:moveTo>
                <a:lnTo>
                  <a:pt x="525970" y="370839"/>
                </a:lnTo>
                <a:lnTo>
                  <a:pt x="525970" y="0"/>
                </a:lnTo>
                <a:lnTo>
                  <a:pt x="0" y="0"/>
                </a:lnTo>
                <a:lnTo>
                  <a:pt x="0" y="370839"/>
                </a:lnTo>
                <a:close/>
              </a:path>
            </a:pathLst>
          </a:custGeom>
          <a:solidFill>
            <a:srgbClr val="4F81BC"/>
          </a:solidFill>
        </p:spPr>
        <p:txBody>
          <a:bodyPr wrap="square" lIns="0" tIns="0" rIns="0" bIns="0" rtlCol="0"/>
          <a:lstStyle/>
          <a:p>
            <a:endParaRPr/>
          </a:p>
        </p:txBody>
      </p:sp>
      <p:sp>
        <p:nvSpPr>
          <p:cNvPr id="6" name="object 6"/>
          <p:cNvSpPr/>
          <p:nvPr/>
        </p:nvSpPr>
        <p:spPr>
          <a:xfrm>
            <a:off x="6067171" y="606170"/>
            <a:ext cx="5744210" cy="370840"/>
          </a:xfrm>
          <a:custGeom>
            <a:avLst/>
            <a:gdLst/>
            <a:ahLst/>
            <a:cxnLst/>
            <a:rect l="l" t="t" r="r" b="b"/>
            <a:pathLst>
              <a:path w="5744209" h="370840">
                <a:moveTo>
                  <a:pt x="0" y="370839"/>
                </a:moveTo>
                <a:lnTo>
                  <a:pt x="5743829" y="370839"/>
                </a:lnTo>
                <a:lnTo>
                  <a:pt x="5743829" y="0"/>
                </a:lnTo>
                <a:lnTo>
                  <a:pt x="0" y="0"/>
                </a:lnTo>
                <a:lnTo>
                  <a:pt x="0" y="370839"/>
                </a:lnTo>
                <a:close/>
              </a:path>
            </a:pathLst>
          </a:custGeom>
          <a:solidFill>
            <a:srgbClr val="4F81BC"/>
          </a:solidFill>
        </p:spPr>
        <p:txBody>
          <a:bodyPr wrap="square" lIns="0" tIns="0" rIns="0" bIns="0" rtlCol="0"/>
          <a:lstStyle/>
          <a:p>
            <a:endParaRPr/>
          </a:p>
        </p:txBody>
      </p:sp>
      <p:sp>
        <p:nvSpPr>
          <p:cNvPr id="7" name="object 7"/>
          <p:cNvSpPr/>
          <p:nvPr/>
        </p:nvSpPr>
        <p:spPr>
          <a:xfrm>
            <a:off x="5541264" y="977011"/>
            <a:ext cx="526415" cy="370840"/>
          </a:xfrm>
          <a:custGeom>
            <a:avLst/>
            <a:gdLst/>
            <a:ahLst/>
            <a:cxnLst/>
            <a:rect l="l" t="t" r="r" b="b"/>
            <a:pathLst>
              <a:path w="526414" h="370840">
                <a:moveTo>
                  <a:pt x="0" y="370839"/>
                </a:moveTo>
                <a:lnTo>
                  <a:pt x="525970" y="370839"/>
                </a:lnTo>
                <a:lnTo>
                  <a:pt x="525970" y="0"/>
                </a:lnTo>
                <a:lnTo>
                  <a:pt x="0" y="0"/>
                </a:lnTo>
                <a:lnTo>
                  <a:pt x="0" y="370839"/>
                </a:lnTo>
                <a:close/>
              </a:path>
            </a:pathLst>
          </a:custGeom>
          <a:solidFill>
            <a:srgbClr val="D0D7E8"/>
          </a:solidFill>
        </p:spPr>
        <p:txBody>
          <a:bodyPr wrap="square" lIns="0" tIns="0" rIns="0" bIns="0" rtlCol="0"/>
          <a:lstStyle/>
          <a:p>
            <a:endParaRPr/>
          </a:p>
        </p:txBody>
      </p:sp>
      <p:sp>
        <p:nvSpPr>
          <p:cNvPr id="8" name="object 8"/>
          <p:cNvSpPr/>
          <p:nvPr/>
        </p:nvSpPr>
        <p:spPr>
          <a:xfrm>
            <a:off x="6067171" y="977011"/>
            <a:ext cx="5744210" cy="370840"/>
          </a:xfrm>
          <a:custGeom>
            <a:avLst/>
            <a:gdLst/>
            <a:ahLst/>
            <a:cxnLst/>
            <a:rect l="l" t="t" r="r" b="b"/>
            <a:pathLst>
              <a:path w="5744209" h="370840">
                <a:moveTo>
                  <a:pt x="0" y="370839"/>
                </a:moveTo>
                <a:lnTo>
                  <a:pt x="5743829" y="370839"/>
                </a:lnTo>
                <a:lnTo>
                  <a:pt x="5743829" y="0"/>
                </a:lnTo>
                <a:lnTo>
                  <a:pt x="0" y="0"/>
                </a:lnTo>
                <a:lnTo>
                  <a:pt x="0" y="370839"/>
                </a:lnTo>
                <a:close/>
              </a:path>
            </a:pathLst>
          </a:custGeom>
          <a:solidFill>
            <a:srgbClr val="D0D7E8"/>
          </a:solidFill>
        </p:spPr>
        <p:txBody>
          <a:bodyPr wrap="square" lIns="0" tIns="0" rIns="0" bIns="0" rtlCol="0"/>
          <a:lstStyle/>
          <a:p>
            <a:endParaRPr/>
          </a:p>
        </p:txBody>
      </p:sp>
      <p:sp>
        <p:nvSpPr>
          <p:cNvPr id="9" name="object 9"/>
          <p:cNvSpPr/>
          <p:nvPr/>
        </p:nvSpPr>
        <p:spPr>
          <a:xfrm>
            <a:off x="5541264" y="1347850"/>
            <a:ext cx="526415" cy="370840"/>
          </a:xfrm>
          <a:custGeom>
            <a:avLst/>
            <a:gdLst/>
            <a:ahLst/>
            <a:cxnLst/>
            <a:rect l="l" t="t" r="r" b="b"/>
            <a:pathLst>
              <a:path w="526414" h="370839">
                <a:moveTo>
                  <a:pt x="0" y="370839"/>
                </a:moveTo>
                <a:lnTo>
                  <a:pt x="525970" y="370839"/>
                </a:lnTo>
                <a:lnTo>
                  <a:pt x="525970" y="0"/>
                </a:lnTo>
                <a:lnTo>
                  <a:pt x="0" y="0"/>
                </a:lnTo>
                <a:lnTo>
                  <a:pt x="0" y="370839"/>
                </a:lnTo>
                <a:close/>
              </a:path>
            </a:pathLst>
          </a:custGeom>
          <a:solidFill>
            <a:srgbClr val="E9ECF4"/>
          </a:solidFill>
        </p:spPr>
        <p:txBody>
          <a:bodyPr wrap="square" lIns="0" tIns="0" rIns="0" bIns="0" rtlCol="0"/>
          <a:lstStyle/>
          <a:p>
            <a:endParaRPr/>
          </a:p>
        </p:txBody>
      </p:sp>
      <p:sp>
        <p:nvSpPr>
          <p:cNvPr id="10" name="object 10"/>
          <p:cNvSpPr/>
          <p:nvPr/>
        </p:nvSpPr>
        <p:spPr>
          <a:xfrm>
            <a:off x="6067171" y="1347850"/>
            <a:ext cx="5744210" cy="370840"/>
          </a:xfrm>
          <a:custGeom>
            <a:avLst/>
            <a:gdLst/>
            <a:ahLst/>
            <a:cxnLst/>
            <a:rect l="l" t="t" r="r" b="b"/>
            <a:pathLst>
              <a:path w="5744209" h="370839">
                <a:moveTo>
                  <a:pt x="0" y="370839"/>
                </a:moveTo>
                <a:lnTo>
                  <a:pt x="5743829" y="370839"/>
                </a:lnTo>
                <a:lnTo>
                  <a:pt x="5743829" y="0"/>
                </a:lnTo>
                <a:lnTo>
                  <a:pt x="0" y="0"/>
                </a:lnTo>
                <a:lnTo>
                  <a:pt x="0" y="370839"/>
                </a:lnTo>
                <a:close/>
              </a:path>
            </a:pathLst>
          </a:custGeom>
          <a:solidFill>
            <a:srgbClr val="E9ECF4"/>
          </a:solidFill>
        </p:spPr>
        <p:txBody>
          <a:bodyPr wrap="square" lIns="0" tIns="0" rIns="0" bIns="0" rtlCol="0"/>
          <a:lstStyle/>
          <a:p>
            <a:endParaRPr/>
          </a:p>
        </p:txBody>
      </p:sp>
      <p:sp>
        <p:nvSpPr>
          <p:cNvPr id="11" name="object 11"/>
          <p:cNvSpPr/>
          <p:nvPr/>
        </p:nvSpPr>
        <p:spPr>
          <a:xfrm>
            <a:off x="5541264" y="1718691"/>
            <a:ext cx="526415" cy="1188720"/>
          </a:xfrm>
          <a:custGeom>
            <a:avLst/>
            <a:gdLst/>
            <a:ahLst/>
            <a:cxnLst/>
            <a:rect l="l" t="t" r="r" b="b"/>
            <a:pathLst>
              <a:path w="526414" h="1188720">
                <a:moveTo>
                  <a:pt x="0" y="1188719"/>
                </a:moveTo>
                <a:lnTo>
                  <a:pt x="525970" y="1188719"/>
                </a:lnTo>
                <a:lnTo>
                  <a:pt x="525970" y="0"/>
                </a:lnTo>
                <a:lnTo>
                  <a:pt x="0" y="0"/>
                </a:lnTo>
                <a:lnTo>
                  <a:pt x="0" y="1188719"/>
                </a:lnTo>
                <a:close/>
              </a:path>
            </a:pathLst>
          </a:custGeom>
          <a:solidFill>
            <a:srgbClr val="D0D7E8"/>
          </a:solidFill>
        </p:spPr>
        <p:txBody>
          <a:bodyPr wrap="square" lIns="0" tIns="0" rIns="0" bIns="0" rtlCol="0"/>
          <a:lstStyle/>
          <a:p>
            <a:endParaRPr/>
          </a:p>
        </p:txBody>
      </p:sp>
      <p:sp>
        <p:nvSpPr>
          <p:cNvPr id="12" name="object 12"/>
          <p:cNvSpPr/>
          <p:nvPr/>
        </p:nvSpPr>
        <p:spPr>
          <a:xfrm>
            <a:off x="6067171" y="1718691"/>
            <a:ext cx="5744210" cy="1188720"/>
          </a:xfrm>
          <a:custGeom>
            <a:avLst/>
            <a:gdLst/>
            <a:ahLst/>
            <a:cxnLst/>
            <a:rect l="l" t="t" r="r" b="b"/>
            <a:pathLst>
              <a:path w="5744209" h="1188720">
                <a:moveTo>
                  <a:pt x="0" y="1188719"/>
                </a:moveTo>
                <a:lnTo>
                  <a:pt x="5743829" y="1188719"/>
                </a:lnTo>
                <a:lnTo>
                  <a:pt x="5743829" y="0"/>
                </a:lnTo>
                <a:lnTo>
                  <a:pt x="0" y="0"/>
                </a:lnTo>
                <a:lnTo>
                  <a:pt x="0" y="1188719"/>
                </a:lnTo>
                <a:close/>
              </a:path>
            </a:pathLst>
          </a:custGeom>
          <a:solidFill>
            <a:srgbClr val="D0D7E8"/>
          </a:solidFill>
        </p:spPr>
        <p:txBody>
          <a:bodyPr wrap="square" lIns="0" tIns="0" rIns="0" bIns="0" rtlCol="0"/>
          <a:lstStyle/>
          <a:p>
            <a:endParaRPr/>
          </a:p>
        </p:txBody>
      </p:sp>
      <p:sp>
        <p:nvSpPr>
          <p:cNvPr id="13" name="object 13"/>
          <p:cNvSpPr/>
          <p:nvPr/>
        </p:nvSpPr>
        <p:spPr>
          <a:xfrm>
            <a:off x="6067171" y="599820"/>
            <a:ext cx="0" cy="2313940"/>
          </a:xfrm>
          <a:custGeom>
            <a:avLst/>
            <a:gdLst/>
            <a:ahLst/>
            <a:cxnLst/>
            <a:rect l="l" t="t" r="r" b="b"/>
            <a:pathLst>
              <a:path h="2313940">
                <a:moveTo>
                  <a:pt x="0" y="0"/>
                </a:moveTo>
                <a:lnTo>
                  <a:pt x="0" y="2313940"/>
                </a:lnTo>
              </a:path>
            </a:pathLst>
          </a:custGeom>
          <a:ln w="12700">
            <a:solidFill>
              <a:srgbClr val="FFFFFF"/>
            </a:solidFill>
          </a:ln>
        </p:spPr>
        <p:txBody>
          <a:bodyPr wrap="square" lIns="0" tIns="0" rIns="0" bIns="0" rtlCol="0"/>
          <a:lstStyle/>
          <a:p>
            <a:endParaRPr/>
          </a:p>
        </p:txBody>
      </p:sp>
      <p:sp>
        <p:nvSpPr>
          <p:cNvPr id="14" name="object 14"/>
          <p:cNvSpPr/>
          <p:nvPr/>
        </p:nvSpPr>
        <p:spPr>
          <a:xfrm>
            <a:off x="5534914" y="977011"/>
            <a:ext cx="6282690" cy="0"/>
          </a:xfrm>
          <a:custGeom>
            <a:avLst/>
            <a:gdLst/>
            <a:ahLst/>
            <a:cxnLst/>
            <a:rect l="l" t="t" r="r" b="b"/>
            <a:pathLst>
              <a:path w="6282690">
                <a:moveTo>
                  <a:pt x="0" y="0"/>
                </a:moveTo>
                <a:lnTo>
                  <a:pt x="6282436" y="0"/>
                </a:lnTo>
              </a:path>
            </a:pathLst>
          </a:custGeom>
          <a:ln w="38100">
            <a:solidFill>
              <a:srgbClr val="FFFFFF"/>
            </a:solidFill>
          </a:ln>
        </p:spPr>
        <p:txBody>
          <a:bodyPr wrap="square" lIns="0" tIns="0" rIns="0" bIns="0" rtlCol="0"/>
          <a:lstStyle/>
          <a:p>
            <a:endParaRPr/>
          </a:p>
        </p:txBody>
      </p:sp>
      <p:sp>
        <p:nvSpPr>
          <p:cNvPr id="15" name="object 15"/>
          <p:cNvSpPr/>
          <p:nvPr/>
        </p:nvSpPr>
        <p:spPr>
          <a:xfrm>
            <a:off x="5534914" y="1347850"/>
            <a:ext cx="6282690" cy="0"/>
          </a:xfrm>
          <a:custGeom>
            <a:avLst/>
            <a:gdLst/>
            <a:ahLst/>
            <a:cxnLst/>
            <a:rect l="l" t="t" r="r" b="b"/>
            <a:pathLst>
              <a:path w="6282690">
                <a:moveTo>
                  <a:pt x="0" y="0"/>
                </a:moveTo>
                <a:lnTo>
                  <a:pt x="6282436" y="0"/>
                </a:lnTo>
              </a:path>
            </a:pathLst>
          </a:custGeom>
          <a:ln w="12700">
            <a:solidFill>
              <a:srgbClr val="FFFFFF"/>
            </a:solidFill>
          </a:ln>
        </p:spPr>
        <p:txBody>
          <a:bodyPr wrap="square" lIns="0" tIns="0" rIns="0" bIns="0" rtlCol="0"/>
          <a:lstStyle/>
          <a:p>
            <a:endParaRPr/>
          </a:p>
        </p:txBody>
      </p:sp>
      <p:sp>
        <p:nvSpPr>
          <p:cNvPr id="16" name="object 16"/>
          <p:cNvSpPr/>
          <p:nvPr/>
        </p:nvSpPr>
        <p:spPr>
          <a:xfrm>
            <a:off x="5534914" y="1718691"/>
            <a:ext cx="6282690" cy="0"/>
          </a:xfrm>
          <a:custGeom>
            <a:avLst/>
            <a:gdLst/>
            <a:ahLst/>
            <a:cxnLst/>
            <a:rect l="l" t="t" r="r" b="b"/>
            <a:pathLst>
              <a:path w="6282690">
                <a:moveTo>
                  <a:pt x="0" y="0"/>
                </a:moveTo>
                <a:lnTo>
                  <a:pt x="6282436" y="0"/>
                </a:lnTo>
              </a:path>
            </a:pathLst>
          </a:custGeom>
          <a:ln w="12700">
            <a:solidFill>
              <a:srgbClr val="FFFFFF"/>
            </a:solidFill>
          </a:ln>
        </p:spPr>
        <p:txBody>
          <a:bodyPr wrap="square" lIns="0" tIns="0" rIns="0" bIns="0" rtlCol="0"/>
          <a:lstStyle/>
          <a:p>
            <a:endParaRPr/>
          </a:p>
        </p:txBody>
      </p:sp>
      <p:sp>
        <p:nvSpPr>
          <p:cNvPr id="17" name="object 17"/>
          <p:cNvSpPr/>
          <p:nvPr/>
        </p:nvSpPr>
        <p:spPr>
          <a:xfrm>
            <a:off x="5541264" y="599820"/>
            <a:ext cx="0" cy="2313940"/>
          </a:xfrm>
          <a:custGeom>
            <a:avLst/>
            <a:gdLst/>
            <a:ahLst/>
            <a:cxnLst/>
            <a:rect l="l" t="t" r="r" b="b"/>
            <a:pathLst>
              <a:path h="2313940">
                <a:moveTo>
                  <a:pt x="0" y="0"/>
                </a:moveTo>
                <a:lnTo>
                  <a:pt x="0" y="2313940"/>
                </a:lnTo>
              </a:path>
            </a:pathLst>
          </a:custGeom>
          <a:ln w="12700">
            <a:solidFill>
              <a:srgbClr val="FFFFFF"/>
            </a:solidFill>
          </a:ln>
        </p:spPr>
        <p:txBody>
          <a:bodyPr wrap="square" lIns="0" tIns="0" rIns="0" bIns="0" rtlCol="0"/>
          <a:lstStyle/>
          <a:p>
            <a:endParaRPr/>
          </a:p>
        </p:txBody>
      </p:sp>
      <p:sp>
        <p:nvSpPr>
          <p:cNvPr id="18" name="object 18"/>
          <p:cNvSpPr/>
          <p:nvPr/>
        </p:nvSpPr>
        <p:spPr>
          <a:xfrm>
            <a:off x="11811000" y="599820"/>
            <a:ext cx="0" cy="2313940"/>
          </a:xfrm>
          <a:custGeom>
            <a:avLst/>
            <a:gdLst/>
            <a:ahLst/>
            <a:cxnLst/>
            <a:rect l="l" t="t" r="r" b="b"/>
            <a:pathLst>
              <a:path h="2313940">
                <a:moveTo>
                  <a:pt x="0" y="0"/>
                </a:moveTo>
                <a:lnTo>
                  <a:pt x="0" y="2313940"/>
                </a:lnTo>
              </a:path>
            </a:pathLst>
          </a:custGeom>
          <a:ln w="12700">
            <a:solidFill>
              <a:srgbClr val="FFFFFF"/>
            </a:solidFill>
          </a:ln>
        </p:spPr>
        <p:txBody>
          <a:bodyPr wrap="square" lIns="0" tIns="0" rIns="0" bIns="0" rtlCol="0"/>
          <a:lstStyle/>
          <a:p>
            <a:endParaRPr/>
          </a:p>
        </p:txBody>
      </p:sp>
      <p:sp>
        <p:nvSpPr>
          <p:cNvPr id="19" name="object 19"/>
          <p:cNvSpPr/>
          <p:nvPr/>
        </p:nvSpPr>
        <p:spPr>
          <a:xfrm>
            <a:off x="5534914" y="606170"/>
            <a:ext cx="6282690" cy="0"/>
          </a:xfrm>
          <a:custGeom>
            <a:avLst/>
            <a:gdLst/>
            <a:ahLst/>
            <a:cxnLst/>
            <a:rect l="l" t="t" r="r" b="b"/>
            <a:pathLst>
              <a:path w="6282690">
                <a:moveTo>
                  <a:pt x="0" y="0"/>
                </a:moveTo>
                <a:lnTo>
                  <a:pt x="6282436" y="0"/>
                </a:lnTo>
              </a:path>
            </a:pathLst>
          </a:custGeom>
          <a:ln w="12700">
            <a:solidFill>
              <a:srgbClr val="FFFFFF"/>
            </a:solidFill>
          </a:ln>
        </p:spPr>
        <p:txBody>
          <a:bodyPr wrap="square" lIns="0" tIns="0" rIns="0" bIns="0" rtlCol="0"/>
          <a:lstStyle/>
          <a:p>
            <a:endParaRPr/>
          </a:p>
        </p:txBody>
      </p:sp>
      <p:sp>
        <p:nvSpPr>
          <p:cNvPr id="20" name="object 20"/>
          <p:cNvSpPr/>
          <p:nvPr/>
        </p:nvSpPr>
        <p:spPr>
          <a:xfrm>
            <a:off x="5534914" y="2907410"/>
            <a:ext cx="6282690" cy="0"/>
          </a:xfrm>
          <a:custGeom>
            <a:avLst/>
            <a:gdLst/>
            <a:ahLst/>
            <a:cxnLst/>
            <a:rect l="l" t="t" r="r" b="b"/>
            <a:pathLst>
              <a:path w="6282690">
                <a:moveTo>
                  <a:pt x="0" y="0"/>
                </a:moveTo>
                <a:lnTo>
                  <a:pt x="6282436" y="0"/>
                </a:lnTo>
              </a:path>
            </a:pathLst>
          </a:custGeom>
          <a:ln w="12700">
            <a:solidFill>
              <a:srgbClr val="FFFFFF"/>
            </a:solidFill>
          </a:ln>
        </p:spPr>
        <p:txBody>
          <a:bodyPr wrap="square" lIns="0" tIns="0" rIns="0" bIns="0" rtlCol="0"/>
          <a:lstStyle/>
          <a:p>
            <a:endParaRPr/>
          </a:p>
        </p:txBody>
      </p:sp>
      <p:sp>
        <p:nvSpPr>
          <p:cNvPr id="21" name="object 21"/>
          <p:cNvSpPr/>
          <p:nvPr/>
        </p:nvSpPr>
        <p:spPr>
          <a:xfrm>
            <a:off x="5538215" y="576059"/>
            <a:ext cx="1671065" cy="512838"/>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6979919" y="576059"/>
            <a:ext cx="2018537" cy="512838"/>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5621273" y="674278"/>
            <a:ext cx="6048375" cy="2193290"/>
          </a:xfrm>
          <a:prstGeom prst="rect">
            <a:avLst/>
          </a:prstGeom>
        </p:spPr>
        <p:txBody>
          <a:bodyPr vert="horz" wrap="square" lIns="0" tIns="0" rIns="0" bIns="0" rtlCol="0">
            <a:spAutoFit/>
          </a:bodyPr>
          <a:lstStyle/>
          <a:p>
            <a:pPr marL="12700">
              <a:lnSpc>
                <a:spcPct val="100000"/>
              </a:lnSpc>
              <a:tabLst>
                <a:tab pos="538480" algn="l"/>
              </a:tabLst>
            </a:pPr>
            <a:r>
              <a:rPr sz="1800" b="1" spc="-15" dirty="0">
                <a:solidFill>
                  <a:srgbClr val="FFFFFF"/>
                </a:solidFill>
                <a:latin typeface="Arial Black"/>
                <a:cs typeface="Arial Black"/>
              </a:rPr>
              <a:t>N</a:t>
            </a:r>
            <a:r>
              <a:rPr sz="1800" b="1" dirty="0">
                <a:solidFill>
                  <a:srgbClr val="FFFFFF"/>
                </a:solidFill>
                <a:latin typeface="Arial Black"/>
                <a:cs typeface="Arial Black"/>
              </a:rPr>
              <a:t>o	</a:t>
            </a:r>
            <a:r>
              <a:rPr sz="1800" b="1" spc="-10" dirty="0">
                <a:solidFill>
                  <a:srgbClr val="FFFFFF"/>
                </a:solidFill>
                <a:latin typeface="Arial Black"/>
                <a:cs typeface="Arial Black"/>
              </a:rPr>
              <a:t>B</a:t>
            </a:r>
            <a:r>
              <a:rPr sz="1800" b="1" dirty="0">
                <a:solidFill>
                  <a:srgbClr val="FFFFFF"/>
                </a:solidFill>
                <a:latin typeface="Arial Black"/>
                <a:cs typeface="Arial Black"/>
              </a:rPr>
              <a:t>en</a:t>
            </a:r>
            <a:r>
              <a:rPr sz="1800" b="1" spc="-15" dirty="0">
                <a:solidFill>
                  <a:srgbClr val="FFFFFF"/>
                </a:solidFill>
                <a:latin typeface="Arial Black"/>
                <a:cs typeface="Arial Black"/>
              </a:rPr>
              <a:t>t</a:t>
            </a:r>
            <a:r>
              <a:rPr sz="1800" b="1" dirty="0">
                <a:solidFill>
                  <a:srgbClr val="FFFFFF"/>
                </a:solidFill>
                <a:latin typeface="Arial Black"/>
                <a:cs typeface="Arial Black"/>
              </a:rPr>
              <a:t>uk</a:t>
            </a:r>
            <a:r>
              <a:rPr sz="1800" b="1" spc="15" dirty="0">
                <a:solidFill>
                  <a:srgbClr val="FFFFFF"/>
                </a:solidFill>
                <a:latin typeface="Arial Black"/>
                <a:cs typeface="Arial Black"/>
              </a:rPr>
              <a:t> </a:t>
            </a:r>
            <a:r>
              <a:rPr sz="1800" b="1" spc="-55" dirty="0">
                <a:solidFill>
                  <a:srgbClr val="FFFFFF"/>
                </a:solidFill>
                <a:latin typeface="Arial Black"/>
                <a:cs typeface="Arial Black"/>
              </a:rPr>
              <a:t>P</a:t>
            </a:r>
            <a:r>
              <a:rPr sz="1800" b="1" dirty="0">
                <a:solidFill>
                  <a:srgbClr val="FFFFFF"/>
                </a:solidFill>
                <a:latin typeface="Arial Black"/>
                <a:cs typeface="Arial Black"/>
              </a:rPr>
              <a:t>em</a:t>
            </a:r>
            <a:r>
              <a:rPr sz="1800" b="1" spc="-10" dirty="0">
                <a:solidFill>
                  <a:srgbClr val="FFFFFF"/>
                </a:solidFill>
                <a:latin typeface="Arial Black"/>
                <a:cs typeface="Arial Black"/>
              </a:rPr>
              <a:t>b</a:t>
            </a:r>
            <a:r>
              <a:rPr sz="1800" b="1" dirty="0">
                <a:solidFill>
                  <a:srgbClr val="FFFFFF"/>
                </a:solidFill>
                <a:latin typeface="Arial Black"/>
                <a:cs typeface="Arial Black"/>
              </a:rPr>
              <a:t>elaj</a:t>
            </a:r>
            <a:r>
              <a:rPr sz="1800" b="1" spc="-10" dirty="0">
                <a:solidFill>
                  <a:srgbClr val="FFFFFF"/>
                </a:solidFill>
                <a:latin typeface="Arial Black"/>
                <a:cs typeface="Arial Black"/>
              </a:rPr>
              <a:t>a</a:t>
            </a:r>
            <a:r>
              <a:rPr sz="1800" b="1" spc="10" dirty="0">
                <a:solidFill>
                  <a:srgbClr val="FFFFFF"/>
                </a:solidFill>
                <a:latin typeface="Arial Black"/>
                <a:cs typeface="Arial Black"/>
              </a:rPr>
              <a:t>r</a:t>
            </a:r>
            <a:r>
              <a:rPr sz="1800" b="1" dirty="0">
                <a:solidFill>
                  <a:srgbClr val="FFFFFF"/>
                </a:solidFill>
                <a:latin typeface="Arial Black"/>
                <a:cs typeface="Arial Black"/>
              </a:rPr>
              <a:t>an</a:t>
            </a:r>
            <a:endParaRPr sz="1800">
              <a:latin typeface="Arial Black"/>
              <a:cs typeface="Arial Black"/>
            </a:endParaRPr>
          </a:p>
          <a:p>
            <a:pPr marL="538480" indent="-419100">
              <a:lnSpc>
                <a:spcPct val="100000"/>
              </a:lnSpc>
              <a:spcBef>
                <a:spcPts val="830"/>
              </a:spcBef>
              <a:buFont typeface="Arial"/>
              <a:buAutoNum type="arabicPlain"/>
              <a:tabLst>
                <a:tab pos="539115" algn="l"/>
              </a:tabLst>
            </a:pPr>
            <a:r>
              <a:rPr sz="1800" b="1" dirty="0">
                <a:latin typeface="Arial"/>
                <a:cs typeface="Arial"/>
              </a:rPr>
              <a:t>Kuliah,</a:t>
            </a:r>
            <a:r>
              <a:rPr sz="1800" b="1" spc="-20" dirty="0">
                <a:latin typeface="Arial"/>
                <a:cs typeface="Arial"/>
              </a:rPr>
              <a:t> </a:t>
            </a:r>
            <a:r>
              <a:rPr sz="1800" b="1" dirty="0">
                <a:latin typeface="Arial"/>
                <a:cs typeface="Arial"/>
              </a:rPr>
              <a:t>Re</a:t>
            </a:r>
            <a:r>
              <a:rPr sz="1800" b="1" spc="5" dirty="0">
                <a:latin typeface="Arial"/>
                <a:cs typeface="Arial"/>
              </a:rPr>
              <a:t>s</a:t>
            </a:r>
            <a:r>
              <a:rPr sz="1800" b="1" dirty="0">
                <a:latin typeface="Arial"/>
                <a:cs typeface="Arial"/>
              </a:rPr>
              <a:t>pon</a:t>
            </a:r>
            <a:r>
              <a:rPr sz="1800" b="1" spc="5" dirty="0">
                <a:latin typeface="Arial"/>
                <a:cs typeface="Arial"/>
              </a:rPr>
              <a:t>s</a:t>
            </a:r>
            <a:r>
              <a:rPr sz="1800" b="1" dirty="0">
                <a:latin typeface="Arial"/>
                <a:cs typeface="Arial"/>
              </a:rPr>
              <a:t>i,</a:t>
            </a:r>
            <a:r>
              <a:rPr sz="1800" b="1" spc="-45" dirty="0">
                <a:latin typeface="Arial"/>
                <a:cs typeface="Arial"/>
              </a:rPr>
              <a:t> </a:t>
            </a:r>
            <a:r>
              <a:rPr sz="1800" b="1" spc="-145" dirty="0">
                <a:latin typeface="Arial"/>
                <a:cs typeface="Arial"/>
              </a:rPr>
              <a:t>T</a:t>
            </a:r>
            <a:r>
              <a:rPr sz="1800" b="1" dirty="0">
                <a:latin typeface="Arial"/>
                <a:cs typeface="Arial"/>
              </a:rPr>
              <a:t>utori</a:t>
            </a:r>
            <a:r>
              <a:rPr sz="1800" b="1" spc="5" dirty="0">
                <a:latin typeface="Arial"/>
                <a:cs typeface="Arial"/>
              </a:rPr>
              <a:t>a</a:t>
            </a:r>
            <a:r>
              <a:rPr sz="1800" b="1" dirty="0">
                <a:latin typeface="Arial"/>
                <a:cs typeface="Arial"/>
              </a:rPr>
              <a:t>l</a:t>
            </a:r>
            <a:endParaRPr sz="1800">
              <a:latin typeface="Arial"/>
              <a:cs typeface="Arial"/>
            </a:endParaRPr>
          </a:p>
          <a:p>
            <a:pPr marL="538480" indent="-419100">
              <a:lnSpc>
                <a:spcPct val="100000"/>
              </a:lnSpc>
              <a:spcBef>
                <a:spcPts val="760"/>
              </a:spcBef>
              <a:buFont typeface="Arial"/>
              <a:buAutoNum type="arabicPlain"/>
              <a:tabLst>
                <a:tab pos="539115" algn="l"/>
              </a:tabLst>
            </a:pPr>
            <a:r>
              <a:rPr sz="1800" b="1" dirty="0">
                <a:latin typeface="Arial"/>
                <a:cs typeface="Arial"/>
              </a:rPr>
              <a:t>S</a:t>
            </a:r>
            <a:r>
              <a:rPr sz="1800" b="1" spc="5" dirty="0">
                <a:latin typeface="Arial"/>
                <a:cs typeface="Arial"/>
              </a:rPr>
              <a:t>em</a:t>
            </a:r>
            <a:r>
              <a:rPr sz="1800" b="1" dirty="0">
                <a:latin typeface="Arial"/>
                <a:cs typeface="Arial"/>
              </a:rPr>
              <a:t>i</a:t>
            </a:r>
            <a:r>
              <a:rPr sz="1800" b="1" spc="5" dirty="0">
                <a:latin typeface="Arial"/>
                <a:cs typeface="Arial"/>
              </a:rPr>
              <a:t>na</a:t>
            </a:r>
            <a:r>
              <a:rPr sz="1800" b="1" dirty="0">
                <a:latin typeface="Arial"/>
                <a:cs typeface="Arial"/>
              </a:rPr>
              <a:t>r</a:t>
            </a:r>
            <a:r>
              <a:rPr sz="1800" b="1" spc="-30" dirty="0">
                <a:latin typeface="Arial"/>
                <a:cs typeface="Arial"/>
              </a:rPr>
              <a:t> </a:t>
            </a:r>
            <a:r>
              <a:rPr sz="1800" b="1" spc="5" dirty="0">
                <a:latin typeface="Arial"/>
                <a:cs typeface="Arial"/>
              </a:rPr>
              <a:t>a</a:t>
            </a:r>
            <a:r>
              <a:rPr sz="1800" b="1" dirty="0">
                <a:latin typeface="Arial"/>
                <a:cs typeface="Arial"/>
              </a:rPr>
              <a:t>t</a:t>
            </a:r>
            <a:r>
              <a:rPr sz="1800" b="1" spc="5" dirty="0">
                <a:latin typeface="Arial"/>
                <a:cs typeface="Arial"/>
              </a:rPr>
              <a:t>a</a:t>
            </a:r>
            <a:r>
              <a:rPr sz="1800" b="1" dirty="0">
                <a:latin typeface="Arial"/>
                <a:cs typeface="Arial"/>
              </a:rPr>
              <a:t>u</a:t>
            </a:r>
            <a:r>
              <a:rPr sz="1800" b="1" spc="-20" dirty="0">
                <a:latin typeface="Arial"/>
                <a:cs typeface="Arial"/>
              </a:rPr>
              <a:t> </a:t>
            </a:r>
            <a:r>
              <a:rPr sz="1800" b="1" spc="-90" dirty="0">
                <a:latin typeface="Arial"/>
                <a:cs typeface="Arial"/>
              </a:rPr>
              <a:t>y</a:t>
            </a:r>
            <a:r>
              <a:rPr sz="1800" b="1" spc="5" dirty="0">
                <a:latin typeface="Arial"/>
                <a:cs typeface="Arial"/>
              </a:rPr>
              <a:t>a</a:t>
            </a:r>
            <a:r>
              <a:rPr sz="1800" b="1" dirty="0">
                <a:latin typeface="Arial"/>
                <a:cs typeface="Arial"/>
              </a:rPr>
              <a:t>ng</a:t>
            </a:r>
            <a:r>
              <a:rPr sz="1800" b="1" spc="80" dirty="0">
                <a:latin typeface="Arial"/>
                <a:cs typeface="Arial"/>
              </a:rPr>
              <a:t> </a:t>
            </a:r>
            <a:r>
              <a:rPr sz="1800" b="1" spc="5" dirty="0">
                <a:latin typeface="Arial"/>
                <a:cs typeface="Arial"/>
              </a:rPr>
              <a:t>se</a:t>
            </a:r>
            <a:r>
              <a:rPr sz="1800" b="1" dirty="0">
                <a:latin typeface="Arial"/>
                <a:cs typeface="Arial"/>
              </a:rPr>
              <a:t>t</a:t>
            </a:r>
            <a:r>
              <a:rPr sz="1800" b="1" spc="5" dirty="0">
                <a:latin typeface="Arial"/>
                <a:cs typeface="Arial"/>
              </a:rPr>
              <a:t>a</a:t>
            </a:r>
            <a:r>
              <a:rPr sz="1800" b="1" dirty="0">
                <a:latin typeface="Arial"/>
                <a:cs typeface="Arial"/>
              </a:rPr>
              <a:t>ra</a:t>
            </a:r>
            <a:endParaRPr sz="1800">
              <a:latin typeface="Arial"/>
              <a:cs typeface="Arial"/>
            </a:endParaRPr>
          </a:p>
          <a:p>
            <a:pPr marL="538480" marR="5080" indent="-419100">
              <a:lnSpc>
                <a:spcPct val="100000"/>
              </a:lnSpc>
              <a:spcBef>
                <a:spcPts val="760"/>
              </a:spcBef>
              <a:buFont typeface="Arial"/>
              <a:buAutoNum type="arabicPlain"/>
              <a:tabLst>
                <a:tab pos="539115" algn="l"/>
              </a:tabLst>
            </a:pPr>
            <a:r>
              <a:rPr sz="1800" b="1" dirty="0">
                <a:latin typeface="Arial"/>
                <a:cs typeface="Arial"/>
              </a:rPr>
              <a:t>Pra</a:t>
            </a:r>
            <a:r>
              <a:rPr sz="1800" b="1" spc="5" dirty="0">
                <a:latin typeface="Arial"/>
                <a:cs typeface="Arial"/>
              </a:rPr>
              <a:t>k</a:t>
            </a:r>
            <a:r>
              <a:rPr sz="1800" b="1" dirty="0">
                <a:latin typeface="Arial"/>
                <a:cs typeface="Arial"/>
              </a:rPr>
              <a:t>ti</a:t>
            </a:r>
            <a:r>
              <a:rPr sz="1800" b="1" spc="5" dirty="0">
                <a:latin typeface="Arial"/>
                <a:cs typeface="Arial"/>
              </a:rPr>
              <a:t>k</a:t>
            </a:r>
            <a:r>
              <a:rPr sz="1800" b="1" dirty="0">
                <a:latin typeface="Arial"/>
                <a:cs typeface="Arial"/>
              </a:rPr>
              <a:t>u</a:t>
            </a:r>
            <a:r>
              <a:rPr sz="1800" b="1" spc="10" dirty="0">
                <a:latin typeface="Arial"/>
                <a:cs typeface="Arial"/>
              </a:rPr>
              <a:t>m</a:t>
            </a:r>
            <a:r>
              <a:rPr sz="1800" b="1" dirty="0">
                <a:latin typeface="Arial"/>
                <a:cs typeface="Arial"/>
              </a:rPr>
              <a:t>,</a:t>
            </a:r>
            <a:r>
              <a:rPr sz="1800" b="1" spc="-45" dirty="0">
                <a:latin typeface="Arial"/>
                <a:cs typeface="Arial"/>
              </a:rPr>
              <a:t> </a:t>
            </a:r>
            <a:r>
              <a:rPr sz="1800" b="1" dirty="0">
                <a:latin typeface="Arial"/>
                <a:cs typeface="Arial"/>
              </a:rPr>
              <a:t>Pra</a:t>
            </a:r>
            <a:r>
              <a:rPr sz="1800" b="1" spc="5" dirty="0">
                <a:latin typeface="Arial"/>
                <a:cs typeface="Arial"/>
              </a:rPr>
              <a:t>k</a:t>
            </a:r>
            <a:r>
              <a:rPr sz="1800" b="1" dirty="0">
                <a:latin typeface="Arial"/>
                <a:cs typeface="Arial"/>
              </a:rPr>
              <a:t>tik</a:t>
            </a:r>
            <a:r>
              <a:rPr sz="1800" b="1" spc="-15" dirty="0">
                <a:latin typeface="Arial"/>
                <a:cs typeface="Arial"/>
              </a:rPr>
              <a:t> </a:t>
            </a:r>
            <a:r>
              <a:rPr sz="1800" b="1" dirty="0">
                <a:latin typeface="Arial"/>
                <a:cs typeface="Arial"/>
              </a:rPr>
              <a:t>Stu</a:t>
            </a:r>
            <a:r>
              <a:rPr sz="1800" b="1" spc="5" dirty="0">
                <a:latin typeface="Arial"/>
                <a:cs typeface="Arial"/>
              </a:rPr>
              <a:t>d</a:t>
            </a:r>
            <a:r>
              <a:rPr sz="1800" b="1" dirty="0">
                <a:latin typeface="Arial"/>
                <a:cs typeface="Arial"/>
              </a:rPr>
              <a:t>i</a:t>
            </a:r>
            <a:r>
              <a:rPr sz="1800" b="1" spc="5" dirty="0">
                <a:latin typeface="Arial"/>
                <a:cs typeface="Arial"/>
              </a:rPr>
              <a:t>o</a:t>
            </a:r>
            <a:r>
              <a:rPr sz="1800" b="1" dirty="0">
                <a:latin typeface="Arial"/>
                <a:cs typeface="Arial"/>
              </a:rPr>
              <a:t>,</a:t>
            </a:r>
            <a:r>
              <a:rPr sz="1800" b="1" spc="-20" dirty="0">
                <a:latin typeface="Arial"/>
                <a:cs typeface="Arial"/>
              </a:rPr>
              <a:t> </a:t>
            </a:r>
            <a:r>
              <a:rPr sz="1800" b="1" dirty="0">
                <a:latin typeface="Arial"/>
                <a:cs typeface="Arial"/>
              </a:rPr>
              <a:t>Pra</a:t>
            </a:r>
            <a:r>
              <a:rPr sz="1800" b="1" spc="5" dirty="0">
                <a:latin typeface="Arial"/>
                <a:cs typeface="Arial"/>
              </a:rPr>
              <a:t>k</a:t>
            </a:r>
            <a:r>
              <a:rPr sz="1800" b="1" dirty="0">
                <a:latin typeface="Arial"/>
                <a:cs typeface="Arial"/>
              </a:rPr>
              <a:t>tik</a:t>
            </a:r>
            <a:r>
              <a:rPr sz="1800" b="1" spc="-15" dirty="0">
                <a:latin typeface="Arial"/>
                <a:cs typeface="Arial"/>
              </a:rPr>
              <a:t> </a:t>
            </a:r>
            <a:r>
              <a:rPr sz="1800" b="1" dirty="0">
                <a:latin typeface="Arial"/>
                <a:cs typeface="Arial"/>
              </a:rPr>
              <a:t>Ben</a:t>
            </a:r>
            <a:r>
              <a:rPr sz="1800" b="1" spc="5" dirty="0">
                <a:latin typeface="Arial"/>
                <a:cs typeface="Arial"/>
              </a:rPr>
              <a:t>gke</a:t>
            </a:r>
            <a:r>
              <a:rPr sz="1800" b="1" dirty="0">
                <a:latin typeface="Arial"/>
                <a:cs typeface="Arial"/>
              </a:rPr>
              <a:t>l,</a:t>
            </a:r>
            <a:r>
              <a:rPr sz="1800" b="1" spc="-40" dirty="0">
                <a:latin typeface="Arial"/>
                <a:cs typeface="Arial"/>
              </a:rPr>
              <a:t> </a:t>
            </a:r>
            <a:r>
              <a:rPr sz="1800" b="1" dirty="0">
                <a:latin typeface="Arial"/>
                <a:cs typeface="Arial"/>
              </a:rPr>
              <a:t>Pra</a:t>
            </a:r>
            <a:r>
              <a:rPr sz="1800" b="1" spc="5" dirty="0">
                <a:latin typeface="Arial"/>
                <a:cs typeface="Arial"/>
              </a:rPr>
              <a:t>k</a:t>
            </a:r>
            <a:r>
              <a:rPr sz="1800" b="1" dirty="0">
                <a:latin typeface="Arial"/>
                <a:cs typeface="Arial"/>
              </a:rPr>
              <a:t>tik L</a:t>
            </a:r>
            <a:r>
              <a:rPr sz="1800" b="1" spc="5" dirty="0">
                <a:latin typeface="Arial"/>
                <a:cs typeface="Arial"/>
              </a:rPr>
              <a:t>a</a:t>
            </a:r>
            <a:r>
              <a:rPr sz="1800" b="1" dirty="0">
                <a:latin typeface="Arial"/>
                <a:cs typeface="Arial"/>
              </a:rPr>
              <a:t>p</a:t>
            </a:r>
            <a:r>
              <a:rPr sz="1800" b="1" spc="5" dirty="0">
                <a:latin typeface="Arial"/>
                <a:cs typeface="Arial"/>
              </a:rPr>
              <a:t>a</a:t>
            </a:r>
            <a:r>
              <a:rPr sz="1800" b="1" dirty="0">
                <a:latin typeface="Arial"/>
                <a:cs typeface="Arial"/>
              </a:rPr>
              <a:t>ngan,</a:t>
            </a:r>
            <a:r>
              <a:rPr sz="1800" b="1" spc="-45" dirty="0">
                <a:latin typeface="Arial"/>
                <a:cs typeface="Arial"/>
              </a:rPr>
              <a:t> </a:t>
            </a:r>
            <a:r>
              <a:rPr sz="1800" b="1" dirty="0">
                <a:latin typeface="Arial"/>
                <a:cs typeface="Arial"/>
              </a:rPr>
              <a:t>Pe</a:t>
            </a:r>
            <a:r>
              <a:rPr sz="1800" b="1" spc="5" dirty="0">
                <a:latin typeface="Arial"/>
                <a:cs typeface="Arial"/>
              </a:rPr>
              <a:t>n</a:t>
            </a:r>
            <a:r>
              <a:rPr sz="1800" b="1" dirty="0">
                <a:latin typeface="Arial"/>
                <a:cs typeface="Arial"/>
              </a:rPr>
              <a:t>eliti</a:t>
            </a:r>
            <a:r>
              <a:rPr sz="1800" b="1" spc="5" dirty="0">
                <a:latin typeface="Arial"/>
                <a:cs typeface="Arial"/>
              </a:rPr>
              <a:t>a</a:t>
            </a:r>
            <a:r>
              <a:rPr sz="1800" b="1" dirty="0">
                <a:latin typeface="Arial"/>
                <a:cs typeface="Arial"/>
              </a:rPr>
              <a:t>n,</a:t>
            </a:r>
            <a:r>
              <a:rPr sz="1800" b="1" spc="-45" dirty="0">
                <a:latin typeface="Arial"/>
                <a:cs typeface="Arial"/>
              </a:rPr>
              <a:t> </a:t>
            </a:r>
            <a:r>
              <a:rPr sz="1800" b="1" dirty="0">
                <a:latin typeface="Arial"/>
                <a:cs typeface="Arial"/>
              </a:rPr>
              <a:t>Pe</a:t>
            </a:r>
            <a:r>
              <a:rPr sz="1800" b="1" spc="5" dirty="0">
                <a:latin typeface="Arial"/>
                <a:cs typeface="Arial"/>
              </a:rPr>
              <a:t>n</a:t>
            </a:r>
            <a:r>
              <a:rPr sz="1800" b="1" dirty="0">
                <a:latin typeface="Arial"/>
                <a:cs typeface="Arial"/>
              </a:rPr>
              <a:t>g</a:t>
            </a:r>
            <a:r>
              <a:rPr sz="1800" b="1" spc="5" dirty="0">
                <a:latin typeface="Arial"/>
                <a:cs typeface="Arial"/>
              </a:rPr>
              <a:t>a</a:t>
            </a:r>
            <a:r>
              <a:rPr sz="1800" b="1" dirty="0">
                <a:latin typeface="Arial"/>
                <a:cs typeface="Arial"/>
              </a:rPr>
              <a:t>bdi</a:t>
            </a:r>
            <a:r>
              <a:rPr sz="1800" b="1" spc="5" dirty="0">
                <a:latin typeface="Arial"/>
                <a:cs typeface="Arial"/>
              </a:rPr>
              <a:t>a</a:t>
            </a:r>
            <a:r>
              <a:rPr sz="1800" b="1" dirty="0">
                <a:latin typeface="Arial"/>
                <a:cs typeface="Arial"/>
              </a:rPr>
              <a:t>n</a:t>
            </a:r>
            <a:r>
              <a:rPr sz="1800" b="1" spc="-45" dirty="0">
                <a:latin typeface="Arial"/>
                <a:cs typeface="Arial"/>
              </a:rPr>
              <a:t> </a:t>
            </a:r>
            <a:r>
              <a:rPr sz="1800" b="1" dirty="0">
                <a:latin typeface="Arial"/>
                <a:cs typeface="Arial"/>
              </a:rPr>
              <a:t>Kepada </a:t>
            </a:r>
            <a:r>
              <a:rPr sz="1800" b="1" spc="10" dirty="0">
                <a:latin typeface="Arial"/>
                <a:cs typeface="Arial"/>
              </a:rPr>
              <a:t>M</a:t>
            </a:r>
            <a:r>
              <a:rPr sz="1800" b="1" spc="5" dirty="0">
                <a:latin typeface="Arial"/>
                <a:cs typeface="Arial"/>
              </a:rPr>
              <a:t>as</a:t>
            </a:r>
            <a:r>
              <a:rPr sz="1800" b="1" spc="-90" dirty="0">
                <a:latin typeface="Arial"/>
                <a:cs typeface="Arial"/>
              </a:rPr>
              <a:t>y</a:t>
            </a:r>
            <a:r>
              <a:rPr sz="1800" b="1" spc="5" dirty="0">
                <a:latin typeface="Arial"/>
                <a:cs typeface="Arial"/>
              </a:rPr>
              <a:t>a</a:t>
            </a:r>
            <a:r>
              <a:rPr sz="1800" b="1" dirty="0">
                <a:latin typeface="Arial"/>
                <a:cs typeface="Arial"/>
              </a:rPr>
              <a:t>ra</a:t>
            </a:r>
            <a:r>
              <a:rPr sz="1800" b="1" spc="5" dirty="0">
                <a:latin typeface="Arial"/>
                <a:cs typeface="Arial"/>
              </a:rPr>
              <a:t>ka</a:t>
            </a:r>
            <a:r>
              <a:rPr sz="1800" b="1" dirty="0">
                <a:latin typeface="Arial"/>
                <a:cs typeface="Arial"/>
              </a:rPr>
              <a:t>t</a:t>
            </a:r>
            <a:r>
              <a:rPr sz="1800" b="1" spc="25" dirty="0">
                <a:latin typeface="Arial"/>
                <a:cs typeface="Arial"/>
              </a:rPr>
              <a:t> </a:t>
            </a:r>
            <a:r>
              <a:rPr sz="1800" b="1" dirty="0">
                <a:latin typeface="Arial"/>
                <a:cs typeface="Arial"/>
              </a:rPr>
              <a:t>d</a:t>
            </a:r>
            <a:r>
              <a:rPr sz="1800" b="1" spc="5" dirty="0">
                <a:latin typeface="Arial"/>
                <a:cs typeface="Arial"/>
              </a:rPr>
              <a:t>a</a:t>
            </a:r>
            <a:r>
              <a:rPr sz="1800" b="1" dirty="0">
                <a:latin typeface="Arial"/>
                <a:cs typeface="Arial"/>
              </a:rPr>
              <a:t>n</a:t>
            </a:r>
            <a:r>
              <a:rPr sz="1800" b="1" spc="5" dirty="0">
                <a:latin typeface="Arial"/>
                <a:cs typeface="Arial"/>
              </a:rPr>
              <a:t>/a</a:t>
            </a:r>
            <a:r>
              <a:rPr sz="1800" b="1" dirty="0">
                <a:latin typeface="Arial"/>
                <a:cs typeface="Arial"/>
              </a:rPr>
              <a:t>t</a:t>
            </a:r>
            <a:r>
              <a:rPr sz="1800" b="1" spc="5" dirty="0">
                <a:latin typeface="Arial"/>
                <a:cs typeface="Arial"/>
              </a:rPr>
              <a:t>a</a:t>
            </a:r>
            <a:r>
              <a:rPr sz="1800" b="1" dirty="0">
                <a:latin typeface="Arial"/>
                <a:cs typeface="Arial"/>
              </a:rPr>
              <a:t>u</a:t>
            </a:r>
            <a:r>
              <a:rPr sz="1800" b="1" spc="-40" dirty="0">
                <a:latin typeface="Arial"/>
                <a:cs typeface="Arial"/>
              </a:rPr>
              <a:t> </a:t>
            </a:r>
            <a:r>
              <a:rPr sz="1800" b="1" dirty="0">
                <a:latin typeface="Arial"/>
                <a:cs typeface="Arial"/>
              </a:rPr>
              <a:t>b</a:t>
            </a:r>
            <a:r>
              <a:rPr sz="1800" b="1" spc="5" dirty="0">
                <a:latin typeface="Arial"/>
                <a:cs typeface="Arial"/>
              </a:rPr>
              <a:t>e</a:t>
            </a:r>
            <a:r>
              <a:rPr sz="1800" b="1" dirty="0">
                <a:latin typeface="Arial"/>
                <a:cs typeface="Arial"/>
              </a:rPr>
              <a:t>nt</a:t>
            </a:r>
            <a:r>
              <a:rPr sz="1800" b="1" spc="5" dirty="0">
                <a:latin typeface="Arial"/>
                <a:cs typeface="Arial"/>
              </a:rPr>
              <a:t>u</a:t>
            </a:r>
            <a:r>
              <a:rPr sz="1800" b="1" dirty="0">
                <a:latin typeface="Arial"/>
                <a:cs typeface="Arial"/>
              </a:rPr>
              <a:t>k</a:t>
            </a:r>
            <a:r>
              <a:rPr sz="1800" b="1" spc="-15" dirty="0">
                <a:latin typeface="Arial"/>
                <a:cs typeface="Arial"/>
              </a:rPr>
              <a:t> </a:t>
            </a:r>
            <a:r>
              <a:rPr sz="1800" b="1" dirty="0">
                <a:latin typeface="Arial"/>
                <a:cs typeface="Arial"/>
              </a:rPr>
              <a:t>p</a:t>
            </a:r>
            <a:r>
              <a:rPr sz="1800" b="1" spc="5" dirty="0">
                <a:latin typeface="Arial"/>
                <a:cs typeface="Arial"/>
              </a:rPr>
              <a:t>em</a:t>
            </a:r>
            <a:r>
              <a:rPr sz="1800" b="1" dirty="0">
                <a:latin typeface="Arial"/>
                <a:cs typeface="Arial"/>
              </a:rPr>
              <a:t>b</a:t>
            </a:r>
            <a:r>
              <a:rPr sz="1800" b="1" spc="5" dirty="0">
                <a:latin typeface="Arial"/>
                <a:cs typeface="Arial"/>
              </a:rPr>
              <a:t>e</a:t>
            </a:r>
            <a:r>
              <a:rPr sz="1800" b="1" dirty="0">
                <a:latin typeface="Arial"/>
                <a:cs typeface="Arial"/>
              </a:rPr>
              <a:t>l</a:t>
            </a:r>
            <a:r>
              <a:rPr sz="1800" b="1" spc="5" dirty="0">
                <a:latin typeface="Arial"/>
                <a:cs typeface="Arial"/>
              </a:rPr>
              <a:t>a</a:t>
            </a:r>
            <a:r>
              <a:rPr sz="1800" b="1" dirty="0">
                <a:latin typeface="Arial"/>
                <a:cs typeface="Arial"/>
              </a:rPr>
              <a:t>j</a:t>
            </a:r>
            <a:r>
              <a:rPr sz="1800" b="1" spc="5" dirty="0">
                <a:latin typeface="Arial"/>
                <a:cs typeface="Arial"/>
              </a:rPr>
              <a:t>a</a:t>
            </a:r>
            <a:r>
              <a:rPr sz="1800" b="1" dirty="0">
                <a:latin typeface="Arial"/>
                <a:cs typeface="Arial"/>
              </a:rPr>
              <a:t>ran</a:t>
            </a:r>
            <a:r>
              <a:rPr sz="1800" b="1" spc="-65" dirty="0">
                <a:latin typeface="Arial"/>
                <a:cs typeface="Arial"/>
              </a:rPr>
              <a:t> </a:t>
            </a:r>
            <a:r>
              <a:rPr sz="1800" b="1" dirty="0">
                <a:latin typeface="Arial"/>
                <a:cs typeface="Arial"/>
              </a:rPr>
              <a:t>l</a:t>
            </a:r>
            <a:r>
              <a:rPr sz="1800" b="1" spc="5" dirty="0">
                <a:latin typeface="Arial"/>
                <a:cs typeface="Arial"/>
              </a:rPr>
              <a:t>a</a:t>
            </a:r>
            <a:r>
              <a:rPr sz="1800" b="1" dirty="0">
                <a:latin typeface="Arial"/>
                <a:cs typeface="Arial"/>
              </a:rPr>
              <a:t>in </a:t>
            </a:r>
            <a:r>
              <a:rPr sz="1800" b="1" spc="-90" dirty="0">
                <a:latin typeface="Arial"/>
                <a:cs typeface="Arial"/>
              </a:rPr>
              <a:t>y</a:t>
            </a:r>
            <a:r>
              <a:rPr sz="1800" b="1" spc="5" dirty="0">
                <a:latin typeface="Arial"/>
                <a:cs typeface="Arial"/>
              </a:rPr>
              <a:t>a</a:t>
            </a:r>
            <a:r>
              <a:rPr sz="1800" b="1" dirty="0">
                <a:latin typeface="Arial"/>
                <a:cs typeface="Arial"/>
              </a:rPr>
              <a:t>ng</a:t>
            </a:r>
            <a:r>
              <a:rPr sz="1800" b="1" spc="80" dirty="0">
                <a:latin typeface="Arial"/>
                <a:cs typeface="Arial"/>
              </a:rPr>
              <a:t> </a:t>
            </a:r>
            <a:r>
              <a:rPr sz="1800" b="1" spc="5" dirty="0">
                <a:latin typeface="Arial"/>
                <a:cs typeface="Arial"/>
              </a:rPr>
              <a:t>se</a:t>
            </a:r>
            <a:r>
              <a:rPr sz="1800" b="1" dirty="0">
                <a:latin typeface="Arial"/>
                <a:cs typeface="Arial"/>
              </a:rPr>
              <a:t>t</a:t>
            </a:r>
            <a:r>
              <a:rPr sz="1800" b="1" spc="5" dirty="0">
                <a:latin typeface="Arial"/>
                <a:cs typeface="Arial"/>
              </a:rPr>
              <a:t>a</a:t>
            </a:r>
            <a:r>
              <a:rPr sz="1800" b="1" dirty="0">
                <a:latin typeface="Arial"/>
                <a:cs typeface="Arial"/>
              </a:rPr>
              <a:t>ra</a:t>
            </a:r>
            <a:endParaRPr sz="1800">
              <a:latin typeface="Arial"/>
              <a:cs typeface="Arial"/>
            </a:endParaRPr>
          </a:p>
        </p:txBody>
      </p:sp>
      <p:sp>
        <p:nvSpPr>
          <p:cNvPr id="24" name="object 24"/>
          <p:cNvSpPr/>
          <p:nvPr/>
        </p:nvSpPr>
        <p:spPr>
          <a:xfrm>
            <a:off x="6019800" y="3127120"/>
            <a:ext cx="546100" cy="370840"/>
          </a:xfrm>
          <a:custGeom>
            <a:avLst/>
            <a:gdLst/>
            <a:ahLst/>
            <a:cxnLst/>
            <a:rect l="l" t="t" r="r" b="b"/>
            <a:pathLst>
              <a:path w="546100" h="370839">
                <a:moveTo>
                  <a:pt x="0" y="370839"/>
                </a:moveTo>
                <a:lnTo>
                  <a:pt x="545820" y="370839"/>
                </a:lnTo>
                <a:lnTo>
                  <a:pt x="545820" y="0"/>
                </a:lnTo>
                <a:lnTo>
                  <a:pt x="0" y="0"/>
                </a:lnTo>
                <a:lnTo>
                  <a:pt x="0" y="370839"/>
                </a:lnTo>
                <a:close/>
              </a:path>
            </a:pathLst>
          </a:custGeom>
          <a:solidFill>
            <a:srgbClr val="4AACC5"/>
          </a:solidFill>
        </p:spPr>
        <p:txBody>
          <a:bodyPr wrap="square" lIns="0" tIns="0" rIns="0" bIns="0" rtlCol="0"/>
          <a:lstStyle/>
          <a:p>
            <a:endParaRPr/>
          </a:p>
        </p:txBody>
      </p:sp>
      <p:sp>
        <p:nvSpPr>
          <p:cNvPr id="25" name="object 25"/>
          <p:cNvSpPr/>
          <p:nvPr/>
        </p:nvSpPr>
        <p:spPr>
          <a:xfrm>
            <a:off x="6565645" y="3127120"/>
            <a:ext cx="4483735" cy="370840"/>
          </a:xfrm>
          <a:custGeom>
            <a:avLst/>
            <a:gdLst/>
            <a:ahLst/>
            <a:cxnLst/>
            <a:rect l="l" t="t" r="r" b="b"/>
            <a:pathLst>
              <a:path w="4483734" h="370839">
                <a:moveTo>
                  <a:pt x="0" y="370839"/>
                </a:moveTo>
                <a:lnTo>
                  <a:pt x="4483354" y="370839"/>
                </a:lnTo>
                <a:lnTo>
                  <a:pt x="4483354" y="0"/>
                </a:lnTo>
                <a:lnTo>
                  <a:pt x="0" y="0"/>
                </a:lnTo>
                <a:lnTo>
                  <a:pt x="0" y="370839"/>
                </a:lnTo>
                <a:close/>
              </a:path>
            </a:pathLst>
          </a:custGeom>
          <a:solidFill>
            <a:srgbClr val="4AACC5"/>
          </a:solidFill>
        </p:spPr>
        <p:txBody>
          <a:bodyPr wrap="square" lIns="0" tIns="0" rIns="0" bIns="0" rtlCol="0"/>
          <a:lstStyle/>
          <a:p>
            <a:endParaRPr/>
          </a:p>
        </p:txBody>
      </p:sp>
      <p:sp>
        <p:nvSpPr>
          <p:cNvPr id="26" name="object 26"/>
          <p:cNvSpPr/>
          <p:nvPr/>
        </p:nvSpPr>
        <p:spPr>
          <a:xfrm>
            <a:off x="6019800" y="3096755"/>
            <a:ext cx="1015758" cy="512838"/>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6726935" y="3096755"/>
            <a:ext cx="1018794" cy="512838"/>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7513319" y="3096755"/>
            <a:ext cx="2018537" cy="512838"/>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2868167" y="4584194"/>
            <a:ext cx="2850642" cy="2271522"/>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3597655" y="5192369"/>
            <a:ext cx="1345436" cy="1090040"/>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2739516" y="2843428"/>
            <a:ext cx="3336714" cy="1817598"/>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2260807" y="810775"/>
            <a:ext cx="3418547" cy="2506154"/>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1683880" y="2983318"/>
            <a:ext cx="2434285" cy="2617050"/>
          </a:xfrm>
          <a:prstGeom prst="rect">
            <a:avLst/>
          </a:prstGeom>
          <a:blipFill>
            <a:blip r:embed="rId13" cstate="print"/>
            <a:stretch>
              <a:fillRect/>
            </a:stretch>
          </a:blipFill>
        </p:spPr>
        <p:txBody>
          <a:bodyPr wrap="square" lIns="0" tIns="0" rIns="0" bIns="0" rtlCol="0"/>
          <a:lstStyle/>
          <a:p>
            <a:endParaRPr/>
          </a:p>
        </p:txBody>
      </p:sp>
      <p:graphicFrame>
        <p:nvGraphicFramePr>
          <p:cNvPr id="29" name="object 29"/>
          <p:cNvGraphicFramePr>
            <a:graphicFrameLocks noGrp="1"/>
          </p:cNvGraphicFramePr>
          <p:nvPr/>
        </p:nvGraphicFramePr>
        <p:xfrm>
          <a:off x="6013450" y="3058655"/>
          <a:ext cx="5791200" cy="3783161"/>
        </p:xfrm>
        <a:graphic>
          <a:graphicData uri="http://schemas.openxmlformats.org/drawingml/2006/table">
            <a:tbl>
              <a:tblPr firstRow="1" bandRow="1">
                <a:tableStyleId>{2D5ABB26-0587-4C30-8999-92F81FD0307C}</a:tableStyleId>
              </a:tblPr>
              <a:tblGrid>
                <a:gridCol w="545592">
                  <a:extLst>
                    <a:ext uri="{9D8B030D-6E8A-4147-A177-3AD203B41FA5}">
                      <a16:colId xmlns:a16="http://schemas.microsoft.com/office/drawing/2014/main" val="20000"/>
                    </a:ext>
                  </a:extLst>
                </a:gridCol>
                <a:gridCol w="4483608">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534456">
                <a:tc>
                  <a:txBody>
                    <a:bodyPr/>
                    <a:lstStyle/>
                    <a:p>
                      <a:pPr marL="86360">
                        <a:lnSpc>
                          <a:spcPct val="100000"/>
                        </a:lnSpc>
                      </a:pPr>
                      <a:r>
                        <a:rPr sz="1800" b="1" spc="-15" dirty="0">
                          <a:solidFill>
                            <a:srgbClr val="FFFFFF"/>
                          </a:solidFill>
                          <a:latin typeface="Arial Black"/>
                          <a:cs typeface="Arial Black"/>
                        </a:rPr>
                        <a:t>No</a:t>
                      </a:r>
                      <a:endParaRPr sz="1800">
                        <a:latin typeface="Arial Black"/>
                        <a:cs typeface="Arial Black"/>
                      </a:endParaRPr>
                    </a:p>
                  </a:txBody>
                  <a:tcPr marL="0" marR="0" marT="0" marB="0">
                    <a:lnL w="12700">
                      <a:solidFill>
                        <a:srgbClr val="FFFFFF"/>
                      </a:solidFill>
                      <a:prstDash val="solid"/>
                    </a:lnL>
                    <a:lnR w="12700">
                      <a:solidFill>
                        <a:srgbClr val="FFFFFF"/>
                      </a:solidFill>
                      <a:prstDash val="solid"/>
                    </a:lnR>
                  </a:tcPr>
                </a:tc>
                <a:tc gridSpan="2">
                  <a:txBody>
                    <a:bodyPr/>
                    <a:lstStyle/>
                    <a:p>
                      <a:pPr marL="86360">
                        <a:lnSpc>
                          <a:spcPct val="100000"/>
                        </a:lnSpc>
                      </a:pPr>
                      <a:r>
                        <a:rPr sz="1800" b="1" dirty="0">
                          <a:solidFill>
                            <a:srgbClr val="FFFFFF"/>
                          </a:solidFill>
                          <a:latin typeface="Arial Black"/>
                          <a:cs typeface="Arial Black"/>
                        </a:rPr>
                        <a:t>Me</a:t>
                      </a:r>
                      <a:r>
                        <a:rPr sz="1800" b="1" spc="-15" dirty="0">
                          <a:solidFill>
                            <a:srgbClr val="FFFFFF"/>
                          </a:solidFill>
                          <a:latin typeface="Arial Black"/>
                          <a:cs typeface="Arial Black"/>
                        </a:rPr>
                        <a:t>t</a:t>
                      </a:r>
                      <a:r>
                        <a:rPr sz="1800" b="1" dirty="0">
                          <a:solidFill>
                            <a:srgbClr val="FFFFFF"/>
                          </a:solidFill>
                          <a:latin typeface="Arial Black"/>
                          <a:cs typeface="Arial Black"/>
                        </a:rPr>
                        <a:t>ode</a:t>
                      </a:r>
                      <a:r>
                        <a:rPr sz="1800" b="1" spc="-5" dirty="0">
                          <a:solidFill>
                            <a:srgbClr val="FFFFFF"/>
                          </a:solidFill>
                          <a:latin typeface="Arial Black"/>
                          <a:cs typeface="Arial Black"/>
                        </a:rPr>
                        <a:t> </a:t>
                      </a:r>
                      <a:r>
                        <a:rPr sz="1800" b="1" spc="-55" dirty="0">
                          <a:solidFill>
                            <a:srgbClr val="FFFFFF"/>
                          </a:solidFill>
                          <a:latin typeface="Arial Black"/>
                          <a:cs typeface="Arial Black"/>
                        </a:rPr>
                        <a:t>P</a:t>
                      </a:r>
                      <a:r>
                        <a:rPr sz="1800" b="1" dirty="0">
                          <a:solidFill>
                            <a:srgbClr val="FFFFFF"/>
                          </a:solidFill>
                          <a:latin typeface="Arial Black"/>
                          <a:cs typeface="Arial Black"/>
                        </a:rPr>
                        <a:t>em</a:t>
                      </a:r>
                      <a:r>
                        <a:rPr sz="1800" b="1" spc="-10" dirty="0">
                          <a:solidFill>
                            <a:srgbClr val="FFFFFF"/>
                          </a:solidFill>
                          <a:latin typeface="Arial Black"/>
                          <a:cs typeface="Arial Black"/>
                        </a:rPr>
                        <a:t>b</a:t>
                      </a:r>
                      <a:r>
                        <a:rPr sz="1800" b="1" dirty="0">
                          <a:solidFill>
                            <a:srgbClr val="FFFFFF"/>
                          </a:solidFill>
                          <a:latin typeface="Arial Black"/>
                          <a:cs typeface="Arial Black"/>
                        </a:rPr>
                        <a:t>elaj</a:t>
                      </a:r>
                      <a:r>
                        <a:rPr sz="1800" b="1" spc="-10" dirty="0">
                          <a:solidFill>
                            <a:srgbClr val="FFFFFF"/>
                          </a:solidFill>
                          <a:latin typeface="Arial Black"/>
                          <a:cs typeface="Arial Black"/>
                        </a:rPr>
                        <a:t>a</a:t>
                      </a:r>
                      <a:r>
                        <a:rPr sz="1800" b="1" spc="10" dirty="0">
                          <a:solidFill>
                            <a:srgbClr val="FFFFFF"/>
                          </a:solidFill>
                          <a:latin typeface="Arial Black"/>
                          <a:cs typeface="Arial Black"/>
                        </a:rPr>
                        <a:t>r</a:t>
                      </a:r>
                      <a:r>
                        <a:rPr sz="1800" b="1" dirty="0">
                          <a:solidFill>
                            <a:srgbClr val="FFFFFF"/>
                          </a:solidFill>
                          <a:latin typeface="Arial Black"/>
                          <a:cs typeface="Arial Black"/>
                        </a:rPr>
                        <a:t>an</a:t>
                      </a:r>
                      <a:endParaRPr sz="1800">
                        <a:latin typeface="Arial Black"/>
                        <a:cs typeface="Arial Black"/>
                      </a:endParaRPr>
                    </a:p>
                  </a:txBody>
                  <a:tcPr marL="0" marR="0" marT="0" marB="0">
                    <a:lnL w="12700">
                      <a:solidFill>
                        <a:srgbClr val="FFFFFF"/>
                      </a:solidFill>
                      <a:prstDash val="solid"/>
                    </a:lnL>
                    <a:lnR w="12700">
                      <a:solidFill>
                        <a:srgbClr val="FFFFFF"/>
                      </a:solidFill>
                      <a:prstDash val="solid"/>
                    </a:lnR>
                  </a:tcPr>
                </a:tc>
                <a:tc hMerge="1">
                  <a:txBody>
                    <a:bodyPr/>
                    <a:lstStyle/>
                    <a:p>
                      <a:endParaRPr/>
                    </a:p>
                  </a:txBody>
                  <a:tcPr marL="0" marR="0" marT="0" marB="0"/>
                </a:tc>
                <a:extLst>
                  <a:ext uri="{0D108BD9-81ED-4DB2-BD59-A6C34878D82A}">
                    <a16:rowId xmlns:a16="http://schemas.microsoft.com/office/drawing/2014/main" val="10000"/>
                  </a:ext>
                </a:extLst>
              </a:tr>
              <a:tr h="282039">
                <a:tc>
                  <a:txBody>
                    <a:bodyPr/>
                    <a:lstStyle/>
                    <a:p>
                      <a:pPr algn="ctr">
                        <a:lnSpc>
                          <a:spcPct val="100000"/>
                        </a:lnSpc>
                      </a:pPr>
                      <a:r>
                        <a:rPr sz="1800" b="1" dirty="0">
                          <a:latin typeface="Arial"/>
                          <a:cs typeface="Arial"/>
                        </a:rPr>
                        <a:t>1</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E2EA"/>
                    </a:solidFill>
                  </a:tcPr>
                </a:tc>
                <a:tc>
                  <a:txBody>
                    <a:bodyPr/>
                    <a:lstStyle/>
                    <a:p>
                      <a:pPr marL="86360">
                        <a:lnSpc>
                          <a:spcPct val="100000"/>
                        </a:lnSpc>
                      </a:pPr>
                      <a:r>
                        <a:rPr sz="1800" b="1" dirty="0">
                          <a:latin typeface="Arial"/>
                          <a:cs typeface="Arial"/>
                        </a:rPr>
                        <a:t>S</a:t>
                      </a:r>
                      <a:r>
                        <a:rPr sz="1800" b="1" spc="5" dirty="0">
                          <a:latin typeface="Arial"/>
                          <a:cs typeface="Arial"/>
                        </a:rPr>
                        <a:t>ma</a:t>
                      </a:r>
                      <a:r>
                        <a:rPr sz="1800" b="1" dirty="0">
                          <a:latin typeface="Arial"/>
                          <a:cs typeface="Arial"/>
                        </a:rPr>
                        <a:t>ll</a:t>
                      </a:r>
                      <a:r>
                        <a:rPr sz="1800" b="1" spc="-15" dirty="0">
                          <a:latin typeface="Arial"/>
                          <a:cs typeface="Arial"/>
                        </a:rPr>
                        <a:t> </a:t>
                      </a:r>
                      <a:r>
                        <a:rPr sz="1800" b="1" spc="-10" dirty="0">
                          <a:latin typeface="Arial"/>
                          <a:cs typeface="Arial"/>
                        </a:rPr>
                        <a:t>G</a:t>
                      </a:r>
                      <a:r>
                        <a:rPr sz="1800" b="1" dirty="0">
                          <a:latin typeface="Arial"/>
                          <a:cs typeface="Arial"/>
                        </a:rPr>
                        <a:t>roup</a:t>
                      </a:r>
                      <a:r>
                        <a:rPr sz="1800" b="1" spc="5" dirty="0">
                          <a:latin typeface="Arial"/>
                          <a:cs typeface="Arial"/>
                        </a:rPr>
                        <a:t> </a:t>
                      </a:r>
                      <a:r>
                        <a:rPr sz="1800" b="1" dirty="0">
                          <a:latin typeface="Arial"/>
                          <a:cs typeface="Arial"/>
                        </a:rPr>
                        <a:t>Di</a:t>
                      </a:r>
                      <a:r>
                        <a:rPr sz="1800" b="1" spc="5" dirty="0">
                          <a:latin typeface="Arial"/>
                          <a:cs typeface="Arial"/>
                        </a:rPr>
                        <a:t>sc</a:t>
                      </a:r>
                      <a:r>
                        <a:rPr sz="1800" b="1" dirty="0">
                          <a:latin typeface="Arial"/>
                          <a:cs typeface="Arial"/>
                        </a:rPr>
                        <a:t>u</a:t>
                      </a:r>
                      <a:r>
                        <a:rPr sz="1800" b="1" spc="5" dirty="0">
                          <a:latin typeface="Arial"/>
                          <a:cs typeface="Arial"/>
                        </a:rPr>
                        <a:t>ss</a:t>
                      </a:r>
                      <a:r>
                        <a:rPr sz="1800" b="1" dirty="0">
                          <a:latin typeface="Arial"/>
                          <a:cs typeface="Arial"/>
                        </a:rPr>
                        <a:t>i</a:t>
                      </a:r>
                      <a:r>
                        <a:rPr sz="1800" b="1" spc="5" dirty="0">
                          <a:latin typeface="Arial"/>
                          <a:cs typeface="Arial"/>
                        </a:rPr>
                        <a:t>o</a:t>
                      </a:r>
                      <a:r>
                        <a:rPr sz="1800" b="1" dirty="0">
                          <a:latin typeface="Arial"/>
                          <a:cs typeface="Arial"/>
                        </a:rPr>
                        <a:t>n</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E2EA"/>
                    </a:solidFill>
                  </a:tcPr>
                </a:tc>
                <a:tc>
                  <a:txBody>
                    <a:bodyPr/>
                    <a:lstStyle/>
                    <a:p>
                      <a:pPr marL="87630">
                        <a:lnSpc>
                          <a:spcPct val="100000"/>
                        </a:lnSpc>
                      </a:pPr>
                      <a:r>
                        <a:rPr sz="1800" b="1" dirty="0">
                          <a:latin typeface="Arial"/>
                          <a:cs typeface="Arial"/>
                        </a:rPr>
                        <a:t>S</a:t>
                      </a:r>
                      <a:r>
                        <a:rPr sz="1800" b="1" spc="-10" dirty="0">
                          <a:latin typeface="Arial"/>
                          <a:cs typeface="Arial"/>
                        </a:rPr>
                        <a:t>G</a:t>
                      </a:r>
                      <a:r>
                        <a:rPr sz="1800" b="1" dirty="0">
                          <a:latin typeface="Arial"/>
                          <a:cs typeface="Arial"/>
                        </a:rPr>
                        <a:t>D</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E2EA"/>
                    </a:solidFill>
                  </a:tcPr>
                </a:tc>
                <a:extLst>
                  <a:ext uri="{0D108BD9-81ED-4DB2-BD59-A6C34878D82A}">
                    <a16:rowId xmlns:a16="http://schemas.microsoft.com/office/drawing/2014/main" val="10001"/>
                  </a:ext>
                </a:extLst>
              </a:tr>
              <a:tr h="370840">
                <a:tc>
                  <a:txBody>
                    <a:bodyPr/>
                    <a:lstStyle/>
                    <a:p>
                      <a:pPr algn="ctr">
                        <a:lnSpc>
                          <a:spcPct val="100000"/>
                        </a:lnSpc>
                      </a:pPr>
                      <a:r>
                        <a:rPr sz="1800" b="1" dirty="0">
                          <a:latin typeface="Arial"/>
                          <a:cs typeface="Arial"/>
                        </a:rPr>
                        <a:t>2</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6360">
                        <a:lnSpc>
                          <a:spcPct val="100000"/>
                        </a:lnSpc>
                      </a:pPr>
                      <a:r>
                        <a:rPr sz="1800" b="1" dirty="0">
                          <a:latin typeface="Arial"/>
                          <a:cs typeface="Arial"/>
                        </a:rPr>
                        <a:t>Rol</a:t>
                      </a:r>
                      <a:r>
                        <a:rPr sz="1800" b="1" spc="10" dirty="0">
                          <a:latin typeface="Arial"/>
                          <a:cs typeface="Arial"/>
                        </a:rPr>
                        <a:t>e</a:t>
                      </a:r>
                      <a:r>
                        <a:rPr sz="1800" b="1" dirty="0">
                          <a:latin typeface="Arial"/>
                          <a:cs typeface="Arial"/>
                        </a:rPr>
                        <a:t>-Pl</a:t>
                      </a:r>
                      <a:r>
                        <a:rPr sz="1800" b="1" spc="5" dirty="0">
                          <a:latin typeface="Arial"/>
                          <a:cs typeface="Arial"/>
                        </a:rPr>
                        <a:t>a</a:t>
                      </a:r>
                      <a:r>
                        <a:rPr sz="1800" b="1" dirty="0">
                          <a:latin typeface="Arial"/>
                          <a:cs typeface="Arial"/>
                        </a:rPr>
                        <a:t>y</a:t>
                      </a:r>
                      <a:r>
                        <a:rPr sz="1800" b="1" spc="-15" dirty="0">
                          <a:latin typeface="Arial"/>
                          <a:cs typeface="Arial"/>
                        </a:rPr>
                        <a:t> </a:t>
                      </a:r>
                      <a:r>
                        <a:rPr sz="1800" b="1" dirty="0">
                          <a:latin typeface="Arial"/>
                          <a:cs typeface="Arial"/>
                        </a:rPr>
                        <a:t>&amp; Si</a:t>
                      </a:r>
                      <a:r>
                        <a:rPr sz="1800" b="1" spc="5" dirty="0">
                          <a:latin typeface="Arial"/>
                          <a:cs typeface="Arial"/>
                        </a:rPr>
                        <a:t>m</a:t>
                      </a:r>
                      <a:r>
                        <a:rPr sz="1800" b="1" dirty="0">
                          <a:latin typeface="Arial"/>
                          <a:cs typeface="Arial"/>
                        </a:rPr>
                        <a:t>u</a:t>
                      </a:r>
                      <a:r>
                        <a:rPr sz="1800" b="1" spc="5" dirty="0">
                          <a:latin typeface="Arial"/>
                          <a:cs typeface="Arial"/>
                        </a:rPr>
                        <a:t>la</a:t>
                      </a:r>
                      <a:r>
                        <a:rPr sz="1800" b="1" dirty="0">
                          <a:latin typeface="Arial"/>
                          <a:cs typeface="Arial"/>
                        </a:rPr>
                        <a:t>ti</a:t>
                      </a:r>
                      <a:r>
                        <a:rPr sz="1800" b="1" spc="5" dirty="0">
                          <a:latin typeface="Arial"/>
                          <a:cs typeface="Arial"/>
                        </a:rPr>
                        <a:t>o</a:t>
                      </a:r>
                      <a:r>
                        <a:rPr sz="1800" b="1" dirty="0">
                          <a:latin typeface="Arial"/>
                          <a:cs typeface="Arial"/>
                        </a:rPr>
                        <a:t>n</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7630">
                        <a:lnSpc>
                          <a:spcPct val="100000"/>
                        </a:lnSpc>
                      </a:pPr>
                      <a:r>
                        <a:rPr sz="1800" b="1" dirty="0">
                          <a:latin typeface="Arial"/>
                          <a:cs typeface="Arial"/>
                        </a:rPr>
                        <a:t>RPS</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extLst>
                  <a:ext uri="{0D108BD9-81ED-4DB2-BD59-A6C34878D82A}">
                    <a16:rowId xmlns:a16="http://schemas.microsoft.com/office/drawing/2014/main" val="10002"/>
                  </a:ext>
                </a:extLst>
              </a:tr>
              <a:tr h="370839">
                <a:tc>
                  <a:txBody>
                    <a:bodyPr/>
                    <a:lstStyle/>
                    <a:p>
                      <a:pPr algn="ctr">
                        <a:lnSpc>
                          <a:spcPct val="100000"/>
                        </a:lnSpc>
                      </a:pPr>
                      <a:r>
                        <a:rPr sz="1800" b="1" dirty="0">
                          <a:latin typeface="Arial"/>
                          <a:cs typeface="Arial"/>
                        </a:rPr>
                        <a:t>3</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6360">
                        <a:lnSpc>
                          <a:spcPct val="100000"/>
                        </a:lnSpc>
                      </a:pPr>
                      <a:r>
                        <a:rPr sz="1800" b="1" dirty="0">
                          <a:latin typeface="Arial"/>
                          <a:cs typeface="Arial"/>
                        </a:rPr>
                        <a:t>Di</a:t>
                      </a:r>
                      <a:r>
                        <a:rPr sz="1800" b="1" spc="5" dirty="0">
                          <a:latin typeface="Arial"/>
                          <a:cs typeface="Arial"/>
                        </a:rPr>
                        <a:t>sc</a:t>
                      </a:r>
                      <a:r>
                        <a:rPr sz="1800" b="1" dirty="0">
                          <a:latin typeface="Arial"/>
                          <a:cs typeface="Arial"/>
                        </a:rPr>
                        <a:t>o</a:t>
                      </a:r>
                      <a:r>
                        <a:rPr sz="1800" b="1" spc="-15" dirty="0">
                          <a:latin typeface="Arial"/>
                          <a:cs typeface="Arial"/>
                        </a:rPr>
                        <a:t>v</a:t>
                      </a:r>
                      <a:r>
                        <a:rPr sz="1800" b="1" spc="5" dirty="0">
                          <a:latin typeface="Arial"/>
                          <a:cs typeface="Arial"/>
                        </a:rPr>
                        <a:t>e</a:t>
                      </a:r>
                      <a:r>
                        <a:rPr sz="1800" b="1" dirty="0">
                          <a:latin typeface="Arial"/>
                          <a:cs typeface="Arial"/>
                        </a:rPr>
                        <a:t>ry</a:t>
                      </a:r>
                      <a:r>
                        <a:rPr sz="1800" b="1" spc="-20" dirty="0">
                          <a:latin typeface="Arial"/>
                          <a:cs typeface="Arial"/>
                        </a:rPr>
                        <a:t> </a:t>
                      </a:r>
                      <a:r>
                        <a:rPr sz="1800" b="1" dirty="0">
                          <a:latin typeface="Arial"/>
                          <a:cs typeface="Arial"/>
                        </a:rPr>
                        <a:t>L</a:t>
                      </a:r>
                      <a:r>
                        <a:rPr sz="1800" b="1" spc="5" dirty="0">
                          <a:latin typeface="Arial"/>
                          <a:cs typeface="Arial"/>
                        </a:rPr>
                        <a:t>ea</a:t>
                      </a:r>
                      <a:r>
                        <a:rPr sz="1800" b="1" dirty="0">
                          <a:latin typeface="Arial"/>
                          <a:cs typeface="Arial"/>
                        </a:rPr>
                        <a:t>rni</a:t>
                      </a:r>
                      <a:r>
                        <a:rPr sz="1800" b="1" spc="5" dirty="0">
                          <a:latin typeface="Arial"/>
                          <a:cs typeface="Arial"/>
                        </a:rPr>
                        <a:t>n</a:t>
                      </a:r>
                      <a:r>
                        <a:rPr sz="1800" b="1" dirty="0">
                          <a:latin typeface="Arial"/>
                          <a:cs typeface="Arial"/>
                        </a:rPr>
                        <a:t>g</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7630">
                        <a:lnSpc>
                          <a:spcPct val="100000"/>
                        </a:lnSpc>
                      </a:pPr>
                      <a:r>
                        <a:rPr sz="1800" b="1" spc="-5" dirty="0">
                          <a:latin typeface="Arial"/>
                          <a:cs typeface="Arial"/>
                        </a:rPr>
                        <a:t>DL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extLst>
                  <a:ext uri="{0D108BD9-81ED-4DB2-BD59-A6C34878D82A}">
                    <a16:rowId xmlns:a16="http://schemas.microsoft.com/office/drawing/2014/main" val="10003"/>
                  </a:ext>
                </a:extLst>
              </a:tr>
              <a:tr h="370839">
                <a:tc>
                  <a:txBody>
                    <a:bodyPr/>
                    <a:lstStyle/>
                    <a:p>
                      <a:pPr algn="ctr">
                        <a:lnSpc>
                          <a:spcPct val="100000"/>
                        </a:lnSpc>
                      </a:pPr>
                      <a:r>
                        <a:rPr sz="1800" b="1" dirty="0">
                          <a:latin typeface="Arial"/>
                          <a:cs typeface="Arial"/>
                        </a:rPr>
                        <a:t>4</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6360">
                        <a:lnSpc>
                          <a:spcPct val="100000"/>
                        </a:lnSpc>
                      </a:pPr>
                      <a:r>
                        <a:rPr sz="1800" b="1" dirty="0">
                          <a:latin typeface="Arial"/>
                          <a:cs typeface="Arial"/>
                        </a:rPr>
                        <a:t>Se</a:t>
                      </a:r>
                      <a:r>
                        <a:rPr sz="1800" b="1" spc="5" dirty="0">
                          <a:latin typeface="Arial"/>
                          <a:cs typeface="Arial"/>
                        </a:rPr>
                        <a:t>l</a:t>
                      </a:r>
                      <a:r>
                        <a:rPr sz="1800" b="1" dirty="0">
                          <a:latin typeface="Arial"/>
                          <a:cs typeface="Arial"/>
                        </a:rPr>
                        <a:t>f</a:t>
                      </a:r>
                      <a:r>
                        <a:rPr sz="1800" b="1" spc="-5" dirty="0">
                          <a:latin typeface="Arial"/>
                          <a:cs typeface="Arial"/>
                        </a:rPr>
                        <a:t>-</a:t>
                      </a:r>
                      <a:r>
                        <a:rPr sz="1800" b="1" dirty="0">
                          <a:latin typeface="Arial"/>
                          <a:cs typeface="Arial"/>
                        </a:rPr>
                        <a:t>Di</a:t>
                      </a:r>
                      <a:r>
                        <a:rPr sz="1800" b="1" spc="-10" dirty="0">
                          <a:latin typeface="Arial"/>
                          <a:cs typeface="Arial"/>
                        </a:rPr>
                        <a:t>r</a:t>
                      </a:r>
                      <a:r>
                        <a:rPr sz="1800" b="1" dirty="0">
                          <a:latin typeface="Arial"/>
                          <a:cs typeface="Arial"/>
                        </a:rPr>
                        <a:t>ected</a:t>
                      </a:r>
                      <a:r>
                        <a:rPr sz="1800" b="1" spc="-45" dirty="0">
                          <a:latin typeface="Arial"/>
                          <a:cs typeface="Arial"/>
                        </a:rPr>
                        <a:t> </a:t>
                      </a:r>
                      <a:r>
                        <a:rPr sz="1800" b="1" dirty="0">
                          <a:latin typeface="Arial"/>
                          <a:cs typeface="Arial"/>
                        </a:rPr>
                        <a:t>L</a:t>
                      </a:r>
                      <a:r>
                        <a:rPr sz="1800" b="1" spc="5" dirty="0">
                          <a:latin typeface="Arial"/>
                          <a:cs typeface="Arial"/>
                        </a:rPr>
                        <a:t>e</a:t>
                      </a:r>
                      <a:r>
                        <a:rPr sz="1800" b="1" dirty="0">
                          <a:latin typeface="Arial"/>
                          <a:cs typeface="Arial"/>
                        </a:rPr>
                        <a:t>arning</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7630">
                        <a:lnSpc>
                          <a:spcPct val="100000"/>
                        </a:lnSpc>
                      </a:pPr>
                      <a:r>
                        <a:rPr sz="1800" b="1" dirty="0">
                          <a:latin typeface="Arial"/>
                          <a:cs typeface="Arial"/>
                        </a:rPr>
                        <a:t>S</a:t>
                      </a:r>
                      <a:r>
                        <a:rPr sz="1800" b="1" spc="-10" dirty="0">
                          <a:latin typeface="Arial"/>
                          <a:cs typeface="Arial"/>
                        </a:rPr>
                        <a:t>D</a:t>
                      </a:r>
                      <a:r>
                        <a:rPr sz="1800" b="1" dirty="0">
                          <a:latin typeface="Arial"/>
                          <a:cs typeface="Arial"/>
                        </a:rPr>
                        <a:t>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extLst>
                  <a:ext uri="{0D108BD9-81ED-4DB2-BD59-A6C34878D82A}">
                    <a16:rowId xmlns:a16="http://schemas.microsoft.com/office/drawing/2014/main" val="10004"/>
                  </a:ext>
                </a:extLst>
              </a:tr>
              <a:tr h="370840">
                <a:tc>
                  <a:txBody>
                    <a:bodyPr/>
                    <a:lstStyle/>
                    <a:p>
                      <a:pPr algn="ctr">
                        <a:lnSpc>
                          <a:spcPct val="100000"/>
                        </a:lnSpc>
                      </a:pPr>
                      <a:r>
                        <a:rPr sz="1800" b="1" dirty="0">
                          <a:latin typeface="Arial"/>
                          <a:cs typeface="Arial"/>
                        </a:rPr>
                        <a:t>5</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6360">
                        <a:lnSpc>
                          <a:spcPct val="100000"/>
                        </a:lnSpc>
                      </a:pPr>
                      <a:r>
                        <a:rPr sz="1800" b="1" dirty="0">
                          <a:latin typeface="Arial"/>
                          <a:cs typeface="Arial"/>
                        </a:rPr>
                        <a:t>Coop</a:t>
                      </a:r>
                      <a:r>
                        <a:rPr sz="1800" b="1" spc="5" dirty="0">
                          <a:latin typeface="Arial"/>
                          <a:cs typeface="Arial"/>
                        </a:rPr>
                        <a:t>e</a:t>
                      </a:r>
                      <a:r>
                        <a:rPr sz="1800" b="1" dirty="0">
                          <a:latin typeface="Arial"/>
                          <a:cs typeface="Arial"/>
                        </a:rPr>
                        <a:t>rati</a:t>
                      </a:r>
                      <a:r>
                        <a:rPr sz="1800" b="1" spc="-15" dirty="0">
                          <a:latin typeface="Arial"/>
                          <a:cs typeface="Arial"/>
                        </a:rPr>
                        <a:t>v</a:t>
                      </a:r>
                      <a:r>
                        <a:rPr sz="1800" b="1" dirty="0">
                          <a:latin typeface="Arial"/>
                          <a:cs typeface="Arial"/>
                        </a:rPr>
                        <a:t>e</a:t>
                      </a:r>
                      <a:r>
                        <a:rPr sz="1800" b="1" spc="-20" dirty="0">
                          <a:latin typeface="Arial"/>
                          <a:cs typeface="Arial"/>
                        </a:rPr>
                        <a:t> </a:t>
                      </a:r>
                      <a:r>
                        <a:rPr sz="1800" b="1" dirty="0">
                          <a:latin typeface="Arial"/>
                          <a:cs typeface="Arial"/>
                        </a:rPr>
                        <a:t>L</a:t>
                      </a:r>
                      <a:r>
                        <a:rPr sz="1800" b="1" spc="5" dirty="0">
                          <a:latin typeface="Arial"/>
                          <a:cs typeface="Arial"/>
                        </a:rPr>
                        <a:t>e</a:t>
                      </a:r>
                      <a:r>
                        <a:rPr sz="1800" b="1" dirty="0">
                          <a:latin typeface="Arial"/>
                          <a:cs typeface="Arial"/>
                        </a:rPr>
                        <a:t>arning</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7630">
                        <a:lnSpc>
                          <a:spcPct val="100000"/>
                        </a:lnSpc>
                      </a:pPr>
                      <a:r>
                        <a:rPr sz="1800" b="1" dirty="0">
                          <a:latin typeface="Arial"/>
                          <a:cs typeface="Arial"/>
                        </a:rPr>
                        <a:t>CoL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extLst>
                  <a:ext uri="{0D108BD9-81ED-4DB2-BD59-A6C34878D82A}">
                    <a16:rowId xmlns:a16="http://schemas.microsoft.com/office/drawing/2014/main" val="10005"/>
                  </a:ext>
                </a:extLst>
              </a:tr>
              <a:tr h="370789">
                <a:tc>
                  <a:txBody>
                    <a:bodyPr/>
                    <a:lstStyle/>
                    <a:p>
                      <a:pPr algn="ctr">
                        <a:lnSpc>
                          <a:spcPct val="100000"/>
                        </a:lnSpc>
                      </a:pPr>
                      <a:r>
                        <a:rPr sz="1800" b="1" dirty="0">
                          <a:latin typeface="Arial"/>
                          <a:cs typeface="Arial"/>
                        </a:rPr>
                        <a:t>6</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6360">
                        <a:lnSpc>
                          <a:spcPct val="100000"/>
                        </a:lnSpc>
                      </a:pPr>
                      <a:r>
                        <a:rPr sz="1800" b="1" dirty="0">
                          <a:latin typeface="Arial"/>
                          <a:cs typeface="Arial"/>
                        </a:rPr>
                        <a:t>Col</a:t>
                      </a:r>
                      <a:r>
                        <a:rPr sz="1800" b="1" spc="5" dirty="0">
                          <a:latin typeface="Arial"/>
                          <a:cs typeface="Arial"/>
                        </a:rPr>
                        <a:t>la</a:t>
                      </a:r>
                      <a:r>
                        <a:rPr sz="1800" b="1" dirty="0">
                          <a:latin typeface="Arial"/>
                          <a:cs typeface="Arial"/>
                        </a:rPr>
                        <a:t>b</a:t>
                      </a:r>
                      <a:r>
                        <a:rPr sz="1800" b="1" spc="5" dirty="0">
                          <a:latin typeface="Arial"/>
                          <a:cs typeface="Arial"/>
                        </a:rPr>
                        <a:t>o</a:t>
                      </a:r>
                      <a:r>
                        <a:rPr sz="1800" b="1" dirty="0">
                          <a:latin typeface="Arial"/>
                          <a:cs typeface="Arial"/>
                        </a:rPr>
                        <a:t>rat</a:t>
                      </a:r>
                      <a:r>
                        <a:rPr sz="1800" b="1" spc="5" dirty="0">
                          <a:latin typeface="Arial"/>
                          <a:cs typeface="Arial"/>
                        </a:rPr>
                        <a:t>i</a:t>
                      </a:r>
                      <a:r>
                        <a:rPr sz="1800" b="1" spc="-20" dirty="0">
                          <a:latin typeface="Arial"/>
                          <a:cs typeface="Arial"/>
                        </a:rPr>
                        <a:t>v</a:t>
                      </a:r>
                      <a:r>
                        <a:rPr sz="1800" b="1" dirty="0">
                          <a:latin typeface="Arial"/>
                          <a:cs typeface="Arial"/>
                        </a:rPr>
                        <a:t>e</a:t>
                      </a:r>
                      <a:r>
                        <a:rPr sz="1800" b="1" spc="-15" dirty="0">
                          <a:latin typeface="Arial"/>
                          <a:cs typeface="Arial"/>
                        </a:rPr>
                        <a:t> </a:t>
                      </a:r>
                      <a:r>
                        <a:rPr sz="1800" b="1" dirty="0">
                          <a:latin typeface="Arial"/>
                          <a:cs typeface="Arial"/>
                        </a:rPr>
                        <a:t>L</a:t>
                      </a:r>
                      <a:r>
                        <a:rPr sz="1800" b="1" spc="5" dirty="0">
                          <a:latin typeface="Arial"/>
                          <a:cs typeface="Arial"/>
                        </a:rPr>
                        <a:t>ea</a:t>
                      </a:r>
                      <a:r>
                        <a:rPr sz="1800" b="1" dirty="0">
                          <a:latin typeface="Arial"/>
                          <a:cs typeface="Arial"/>
                        </a:rPr>
                        <a:t>rni</a:t>
                      </a:r>
                      <a:r>
                        <a:rPr sz="1800" b="1" spc="5" dirty="0">
                          <a:latin typeface="Arial"/>
                          <a:cs typeface="Arial"/>
                        </a:rPr>
                        <a:t>n</a:t>
                      </a:r>
                      <a:r>
                        <a:rPr sz="1800" b="1" dirty="0">
                          <a:latin typeface="Arial"/>
                          <a:cs typeface="Arial"/>
                        </a:rPr>
                        <a:t>g</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7630">
                        <a:lnSpc>
                          <a:spcPct val="100000"/>
                        </a:lnSpc>
                      </a:pPr>
                      <a:r>
                        <a:rPr sz="1800" b="1" dirty="0">
                          <a:latin typeface="Arial"/>
                          <a:cs typeface="Arial"/>
                        </a:rPr>
                        <a:t>CbL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extLst>
                  <a:ext uri="{0D108BD9-81ED-4DB2-BD59-A6C34878D82A}">
                    <a16:rowId xmlns:a16="http://schemas.microsoft.com/office/drawing/2014/main" val="10006"/>
                  </a:ext>
                </a:extLst>
              </a:tr>
              <a:tr h="370839">
                <a:tc>
                  <a:txBody>
                    <a:bodyPr/>
                    <a:lstStyle/>
                    <a:p>
                      <a:pPr algn="ctr">
                        <a:lnSpc>
                          <a:spcPct val="100000"/>
                        </a:lnSpc>
                      </a:pPr>
                      <a:r>
                        <a:rPr sz="1800" b="1" dirty="0">
                          <a:latin typeface="Arial"/>
                          <a:cs typeface="Arial"/>
                        </a:rPr>
                        <a:t>7</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6360">
                        <a:lnSpc>
                          <a:spcPct val="100000"/>
                        </a:lnSpc>
                      </a:pPr>
                      <a:r>
                        <a:rPr sz="1800" b="1" dirty="0">
                          <a:latin typeface="Arial"/>
                          <a:cs typeface="Arial"/>
                        </a:rPr>
                        <a:t>Cont</a:t>
                      </a:r>
                      <a:r>
                        <a:rPr sz="1800" b="1" spc="5" dirty="0">
                          <a:latin typeface="Arial"/>
                          <a:cs typeface="Arial"/>
                        </a:rPr>
                        <a:t>ex</a:t>
                      </a:r>
                      <a:r>
                        <a:rPr sz="1800" b="1" dirty="0">
                          <a:latin typeface="Arial"/>
                          <a:cs typeface="Arial"/>
                        </a:rPr>
                        <a:t>tu</a:t>
                      </a:r>
                      <a:r>
                        <a:rPr sz="1800" b="1" spc="10" dirty="0">
                          <a:latin typeface="Arial"/>
                          <a:cs typeface="Arial"/>
                        </a:rPr>
                        <a:t>a</a:t>
                      </a:r>
                      <a:r>
                        <a:rPr sz="1800" b="1" dirty="0">
                          <a:latin typeface="Arial"/>
                          <a:cs typeface="Arial"/>
                        </a:rPr>
                        <a:t>l</a:t>
                      </a:r>
                      <a:r>
                        <a:rPr sz="1800" b="1" spc="-45" dirty="0">
                          <a:latin typeface="Arial"/>
                          <a:cs typeface="Arial"/>
                        </a:rPr>
                        <a:t> </a:t>
                      </a:r>
                      <a:r>
                        <a:rPr sz="1800" b="1" dirty="0">
                          <a:latin typeface="Arial"/>
                          <a:cs typeface="Arial"/>
                        </a:rPr>
                        <a:t>L</a:t>
                      </a:r>
                      <a:r>
                        <a:rPr sz="1800" b="1" spc="5" dirty="0">
                          <a:latin typeface="Arial"/>
                          <a:cs typeface="Arial"/>
                        </a:rPr>
                        <a:t>ea</a:t>
                      </a:r>
                      <a:r>
                        <a:rPr sz="1800" b="1" dirty="0">
                          <a:latin typeface="Arial"/>
                          <a:cs typeface="Arial"/>
                        </a:rPr>
                        <a:t>rni</a:t>
                      </a:r>
                      <a:r>
                        <a:rPr sz="1800" b="1" spc="5" dirty="0">
                          <a:latin typeface="Arial"/>
                          <a:cs typeface="Arial"/>
                        </a:rPr>
                        <a:t>n</a:t>
                      </a:r>
                      <a:r>
                        <a:rPr sz="1800" b="1" dirty="0">
                          <a:latin typeface="Arial"/>
                          <a:cs typeface="Arial"/>
                        </a:rPr>
                        <a:t>g</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7630">
                        <a:lnSpc>
                          <a:spcPct val="100000"/>
                        </a:lnSpc>
                      </a:pPr>
                      <a:r>
                        <a:rPr sz="1800" b="1" dirty="0">
                          <a:latin typeface="Arial"/>
                          <a:cs typeface="Arial"/>
                        </a:rPr>
                        <a:t>CtL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extLst>
                  <a:ext uri="{0D108BD9-81ED-4DB2-BD59-A6C34878D82A}">
                    <a16:rowId xmlns:a16="http://schemas.microsoft.com/office/drawing/2014/main" val="10007"/>
                  </a:ext>
                </a:extLst>
              </a:tr>
              <a:tr h="370840">
                <a:tc>
                  <a:txBody>
                    <a:bodyPr/>
                    <a:lstStyle/>
                    <a:p>
                      <a:pPr algn="ctr">
                        <a:lnSpc>
                          <a:spcPct val="100000"/>
                        </a:lnSpc>
                      </a:pPr>
                      <a:r>
                        <a:rPr sz="1800" b="1" dirty="0">
                          <a:latin typeface="Arial"/>
                          <a:cs typeface="Arial"/>
                        </a:rPr>
                        <a:t>8</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6360">
                        <a:lnSpc>
                          <a:spcPct val="100000"/>
                        </a:lnSpc>
                      </a:pPr>
                      <a:r>
                        <a:rPr sz="1800" b="1" dirty="0">
                          <a:latin typeface="Arial"/>
                          <a:cs typeface="Arial"/>
                        </a:rPr>
                        <a:t>Proj</a:t>
                      </a:r>
                      <a:r>
                        <a:rPr sz="1800" b="1" spc="5" dirty="0">
                          <a:latin typeface="Arial"/>
                          <a:cs typeface="Arial"/>
                        </a:rPr>
                        <a:t>ec</a:t>
                      </a:r>
                      <a:r>
                        <a:rPr sz="1800" b="1" dirty="0">
                          <a:latin typeface="Arial"/>
                          <a:cs typeface="Arial"/>
                        </a:rPr>
                        <a:t>t</a:t>
                      </a:r>
                      <a:r>
                        <a:rPr sz="1800" b="1" spc="-20" dirty="0">
                          <a:latin typeface="Arial"/>
                          <a:cs typeface="Arial"/>
                        </a:rPr>
                        <a:t> </a:t>
                      </a:r>
                      <a:r>
                        <a:rPr sz="1800" b="1" dirty="0">
                          <a:latin typeface="Arial"/>
                          <a:cs typeface="Arial"/>
                        </a:rPr>
                        <a:t>Ba</a:t>
                      </a:r>
                      <a:r>
                        <a:rPr sz="1800" b="1" spc="5" dirty="0">
                          <a:latin typeface="Arial"/>
                          <a:cs typeface="Arial"/>
                        </a:rPr>
                        <a:t>se</a:t>
                      </a:r>
                      <a:r>
                        <a:rPr sz="1800" b="1" dirty="0">
                          <a:latin typeface="Arial"/>
                          <a:cs typeface="Arial"/>
                        </a:rPr>
                        <a:t>d</a:t>
                      </a:r>
                      <a:r>
                        <a:rPr sz="1800" b="1" spc="-20" dirty="0">
                          <a:latin typeface="Arial"/>
                          <a:cs typeface="Arial"/>
                        </a:rPr>
                        <a:t> </a:t>
                      </a:r>
                      <a:r>
                        <a:rPr sz="1800" b="1" dirty="0">
                          <a:latin typeface="Arial"/>
                          <a:cs typeface="Arial"/>
                        </a:rPr>
                        <a:t>L</a:t>
                      </a:r>
                      <a:r>
                        <a:rPr sz="1800" b="1" spc="5" dirty="0">
                          <a:latin typeface="Arial"/>
                          <a:cs typeface="Arial"/>
                        </a:rPr>
                        <a:t>ea</a:t>
                      </a:r>
                      <a:r>
                        <a:rPr sz="1800" b="1" dirty="0">
                          <a:latin typeface="Arial"/>
                          <a:cs typeface="Arial"/>
                        </a:rPr>
                        <a:t>rni</a:t>
                      </a:r>
                      <a:r>
                        <a:rPr sz="1800" b="1" spc="5" dirty="0">
                          <a:latin typeface="Arial"/>
                          <a:cs typeface="Arial"/>
                        </a:rPr>
                        <a:t>n</a:t>
                      </a:r>
                      <a:r>
                        <a:rPr sz="1800" b="1" dirty="0">
                          <a:latin typeface="Arial"/>
                          <a:cs typeface="Arial"/>
                        </a:rPr>
                        <a:t>g</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tc>
                  <a:txBody>
                    <a:bodyPr/>
                    <a:lstStyle/>
                    <a:p>
                      <a:pPr marL="87630">
                        <a:lnSpc>
                          <a:spcPct val="100000"/>
                        </a:lnSpc>
                      </a:pPr>
                      <a:r>
                        <a:rPr sz="1800" b="1" dirty="0">
                          <a:latin typeface="Arial"/>
                          <a:cs typeface="Arial"/>
                        </a:rPr>
                        <a:t>PjBL</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F0F5"/>
                    </a:solidFill>
                  </a:tcPr>
                </a:tc>
                <a:extLst>
                  <a:ext uri="{0D108BD9-81ED-4DB2-BD59-A6C34878D82A}">
                    <a16:rowId xmlns:a16="http://schemas.microsoft.com/office/drawing/2014/main" val="10008"/>
                  </a:ext>
                </a:extLst>
              </a:tr>
              <a:tr h="370840">
                <a:tc>
                  <a:txBody>
                    <a:bodyPr/>
                    <a:lstStyle/>
                    <a:p>
                      <a:pPr algn="ctr">
                        <a:lnSpc>
                          <a:spcPct val="100000"/>
                        </a:lnSpc>
                      </a:pPr>
                      <a:r>
                        <a:rPr sz="1800" b="1" dirty="0">
                          <a:latin typeface="Arial"/>
                          <a:cs typeface="Arial"/>
                        </a:rPr>
                        <a:t>9</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tc>
                  <a:txBody>
                    <a:bodyPr/>
                    <a:lstStyle/>
                    <a:p>
                      <a:pPr marL="86360">
                        <a:lnSpc>
                          <a:spcPct val="100000"/>
                        </a:lnSpc>
                      </a:pPr>
                      <a:r>
                        <a:rPr sz="1800" b="1" dirty="0">
                          <a:latin typeface="Arial"/>
                          <a:cs typeface="Arial"/>
                        </a:rPr>
                        <a:t>d</a:t>
                      </a:r>
                      <a:r>
                        <a:rPr sz="1800" b="1" spc="5" dirty="0">
                          <a:latin typeface="Arial"/>
                          <a:cs typeface="Arial"/>
                        </a:rPr>
                        <a:t>a</a:t>
                      </a:r>
                      <a:r>
                        <a:rPr sz="1800" b="1" dirty="0">
                          <a:latin typeface="Arial"/>
                          <a:cs typeface="Arial"/>
                        </a:rPr>
                        <a:t>n</a:t>
                      </a:r>
                      <a:r>
                        <a:rPr sz="1800" b="1" spc="-15" dirty="0">
                          <a:latin typeface="Arial"/>
                          <a:cs typeface="Arial"/>
                        </a:rPr>
                        <a:t> </a:t>
                      </a:r>
                      <a:r>
                        <a:rPr sz="1800" b="1" dirty="0">
                          <a:latin typeface="Arial"/>
                          <a:cs typeface="Arial"/>
                        </a:rPr>
                        <a:t>metode</a:t>
                      </a:r>
                      <a:r>
                        <a:rPr sz="1800" b="1" spc="-5" dirty="0">
                          <a:latin typeface="Arial"/>
                          <a:cs typeface="Arial"/>
                        </a:rPr>
                        <a:t> </a:t>
                      </a:r>
                      <a:r>
                        <a:rPr sz="1800" b="1" dirty="0">
                          <a:latin typeface="Arial"/>
                          <a:cs typeface="Arial"/>
                        </a:rPr>
                        <a:t>l</a:t>
                      </a:r>
                      <a:r>
                        <a:rPr sz="1800" b="1" spc="5" dirty="0">
                          <a:latin typeface="Arial"/>
                          <a:cs typeface="Arial"/>
                        </a:rPr>
                        <a:t>a</a:t>
                      </a:r>
                      <a:r>
                        <a:rPr sz="1800" b="1" dirty="0">
                          <a:latin typeface="Arial"/>
                          <a:cs typeface="Arial"/>
                        </a:rPr>
                        <a:t>inn</a:t>
                      </a:r>
                      <a:r>
                        <a:rPr sz="1800" b="1" spc="-90" dirty="0">
                          <a:latin typeface="Arial"/>
                          <a:cs typeface="Arial"/>
                        </a:rPr>
                        <a:t>y</a:t>
                      </a:r>
                      <a:r>
                        <a:rPr sz="1800" b="1" dirty="0">
                          <a:latin typeface="Arial"/>
                          <a:cs typeface="Arial"/>
                        </a:rPr>
                        <a:t>a</a:t>
                      </a:r>
                      <a:r>
                        <a:rPr sz="1800" b="1" spc="60" dirty="0">
                          <a:latin typeface="Arial"/>
                          <a:cs typeface="Arial"/>
                        </a:rPr>
                        <a:t> </a:t>
                      </a:r>
                      <a:r>
                        <a:rPr sz="1800" b="1" spc="-95" dirty="0">
                          <a:latin typeface="Arial"/>
                          <a:cs typeface="Arial"/>
                        </a:rPr>
                        <a:t>y</a:t>
                      </a:r>
                      <a:r>
                        <a:rPr sz="1800" b="1" dirty="0">
                          <a:latin typeface="Arial"/>
                          <a:cs typeface="Arial"/>
                        </a:rPr>
                        <a:t>g</a:t>
                      </a:r>
                      <a:r>
                        <a:rPr sz="1800" b="1" spc="75" dirty="0">
                          <a:latin typeface="Arial"/>
                          <a:cs typeface="Arial"/>
                        </a:rPr>
                        <a:t> </a:t>
                      </a:r>
                      <a:r>
                        <a:rPr sz="1800" b="1" dirty="0">
                          <a:latin typeface="Arial"/>
                          <a:cs typeface="Arial"/>
                        </a:rPr>
                        <a:t>setara</a:t>
                      </a:r>
                      <a:endParaRPr sz="18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D0E2EA"/>
                    </a:solidFill>
                  </a:tcPr>
                </a:tc>
                <a:tc>
                  <a:txBody>
                    <a:bodyPr/>
                    <a:lstStyle/>
                    <a:p>
                      <a:endParaRPr sz="1800" dirty="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D0E2E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07096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55F51"/>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7" name="object 7"/>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9" name="object 9"/>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89B833"/>
          </a:solidFill>
        </p:spPr>
        <p:txBody>
          <a:bodyPr wrap="square" lIns="0" tIns="0" rIns="0" bIns="0" rtlCol="0"/>
          <a:lstStyle/>
          <a:p>
            <a:endParaRPr/>
          </a:p>
        </p:txBody>
      </p:sp>
      <p:sp>
        <p:nvSpPr>
          <p:cNvPr id="11" name="object 11"/>
          <p:cNvSpPr/>
          <p:nvPr/>
        </p:nvSpPr>
        <p:spPr>
          <a:xfrm>
            <a:off x="7208519" y="510540"/>
            <a:ext cx="4084320" cy="0"/>
          </a:xfrm>
          <a:custGeom>
            <a:avLst/>
            <a:gdLst/>
            <a:ahLst/>
            <a:cxnLst/>
            <a:rect l="l" t="t" r="r" b="b"/>
            <a:pathLst>
              <a:path w="4084320">
                <a:moveTo>
                  <a:pt x="0" y="0"/>
                </a:moveTo>
                <a:lnTo>
                  <a:pt x="4084320" y="0"/>
                </a:lnTo>
              </a:path>
            </a:pathLst>
          </a:custGeom>
          <a:ln w="28701">
            <a:solidFill>
              <a:srgbClr val="FFFFFF"/>
            </a:solidFill>
          </a:ln>
        </p:spPr>
        <p:txBody>
          <a:bodyPr wrap="square" lIns="0" tIns="0" rIns="0" bIns="0" rtlCol="0"/>
          <a:lstStyle/>
          <a:p>
            <a:endParaRPr/>
          </a:p>
        </p:txBody>
      </p:sp>
      <p:sp>
        <p:nvSpPr>
          <p:cNvPr id="13" name="object 13"/>
          <p:cNvSpPr/>
          <p:nvPr/>
        </p:nvSpPr>
        <p:spPr>
          <a:xfrm>
            <a:off x="1205725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4" name="object 14"/>
          <p:cNvSpPr/>
          <p:nvPr/>
        </p:nvSpPr>
        <p:spPr>
          <a:xfrm>
            <a:off x="12032868" y="6141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5" name="object 15"/>
          <p:cNvSpPr/>
          <p:nvPr/>
        </p:nvSpPr>
        <p:spPr>
          <a:xfrm>
            <a:off x="1196581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9" name="object 19"/>
          <p:cNvSpPr txBox="1"/>
          <p:nvPr/>
        </p:nvSpPr>
        <p:spPr>
          <a:xfrm>
            <a:off x="1240942" y="458609"/>
            <a:ext cx="10581005" cy="496033"/>
          </a:xfrm>
          <a:prstGeom prst="rect">
            <a:avLst/>
          </a:prstGeom>
        </p:spPr>
        <p:txBody>
          <a:bodyPr vert="horz" wrap="square" lIns="0" tIns="0" rIns="0" bIns="0" rtlCol="0">
            <a:spAutoFit/>
          </a:bodyPr>
          <a:lstStyle/>
          <a:p>
            <a:pPr marL="12700">
              <a:lnSpc>
                <a:spcPts val="4300"/>
              </a:lnSpc>
            </a:pPr>
            <a:r>
              <a:rPr sz="2800" b="1" spc="-5" dirty="0">
                <a:cs typeface="Britannic Bold"/>
              </a:rPr>
              <a:t>Cont</a:t>
            </a:r>
            <a:r>
              <a:rPr sz="2800" b="1" spc="-20" dirty="0">
                <a:cs typeface="Britannic Bold"/>
              </a:rPr>
              <a:t>oh</a:t>
            </a:r>
            <a:r>
              <a:rPr sz="2800" b="1" spc="-75" dirty="0">
                <a:cs typeface="Britannic Bold"/>
              </a:rPr>
              <a:t> </a:t>
            </a:r>
            <a:r>
              <a:rPr sz="2800" b="1" spc="-10" dirty="0">
                <a:cs typeface="Britannic Bold"/>
              </a:rPr>
              <a:t>B</a:t>
            </a:r>
            <a:r>
              <a:rPr sz="2800" b="1" dirty="0">
                <a:cs typeface="Britannic Bold"/>
              </a:rPr>
              <a:t>en</a:t>
            </a:r>
            <a:r>
              <a:rPr sz="2800" b="1" spc="-5" dirty="0">
                <a:cs typeface="Britannic Bold"/>
              </a:rPr>
              <a:t>t</a:t>
            </a:r>
            <a:r>
              <a:rPr sz="2800" b="1" spc="-25" dirty="0">
                <a:cs typeface="Britannic Bold"/>
              </a:rPr>
              <a:t>u</a:t>
            </a:r>
            <a:r>
              <a:rPr sz="2800" b="1" spc="-15" dirty="0">
                <a:cs typeface="Britannic Bold"/>
              </a:rPr>
              <a:t>k,</a:t>
            </a:r>
            <a:r>
              <a:rPr sz="2800" b="1" spc="-70" dirty="0">
                <a:cs typeface="Britannic Bold"/>
              </a:rPr>
              <a:t> </a:t>
            </a:r>
            <a:r>
              <a:rPr sz="2800" b="1" spc="-15" dirty="0">
                <a:cs typeface="Britannic Bold"/>
              </a:rPr>
              <a:t>M</a:t>
            </a:r>
            <a:r>
              <a:rPr sz="2800" b="1" dirty="0">
                <a:cs typeface="Britannic Bold"/>
              </a:rPr>
              <a:t>e</a:t>
            </a:r>
            <a:r>
              <a:rPr sz="2800" b="1" spc="-5" dirty="0">
                <a:cs typeface="Britannic Bold"/>
              </a:rPr>
              <a:t>to</a:t>
            </a:r>
            <a:r>
              <a:rPr sz="2800" b="1" spc="-20" dirty="0">
                <a:cs typeface="Britannic Bold"/>
              </a:rPr>
              <a:t>d</a:t>
            </a:r>
            <a:r>
              <a:rPr sz="2800" b="1" spc="-5" dirty="0">
                <a:cs typeface="Britannic Bold"/>
              </a:rPr>
              <a:t>e</a:t>
            </a:r>
            <a:r>
              <a:rPr sz="2800" b="1" spc="-15" dirty="0">
                <a:cs typeface="Britannic Bold"/>
              </a:rPr>
              <a:t>,</a:t>
            </a:r>
            <a:r>
              <a:rPr sz="2800" b="1" spc="-95" dirty="0">
                <a:cs typeface="Britannic Bold"/>
              </a:rPr>
              <a:t> </a:t>
            </a:r>
            <a:r>
              <a:rPr sz="2800" b="1" spc="-25" dirty="0">
                <a:cs typeface="Britannic Bold"/>
              </a:rPr>
              <a:t>&amp;</a:t>
            </a:r>
            <a:r>
              <a:rPr sz="2800" b="1" spc="-10" dirty="0">
                <a:cs typeface="Britannic Bold"/>
              </a:rPr>
              <a:t> </a:t>
            </a:r>
            <a:r>
              <a:rPr sz="2800" b="1" spc="5" dirty="0">
                <a:cs typeface="Britannic Bold"/>
              </a:rPr>
              <a:t>P</a:t>
            </a:r>
            <a:r>
              <a:rPr sz="2800" b="1" dirty="0">
                <a:cs typeface="Britannic Bold"/>
              </a:rPr>
              <a:t>en</a:t>
            </a:r>
            <a:r>
              <a:rPr sz="2800" b="1" spc="-20" dirty="0">
                <a:cs typeface="Britannic Bold"/>
              </a:rPr>
              <a:t>uga</a:t>
            </a:r>
            <a:r>
              <a:rPr sz="2800" b="1" spc="-5" dirty="0">
                <a:cs typeface="Britannic Bold"/>
              </a:rPr>
              <a:t>s</a:t>
            </a:r>
            <a:r>
              <a:rPr sz="2800" b="1" spc="-25" dirty="0">
                <a:cs typeface="Britannic Bold"/>
              </a:rPr>
              <a:t>an</a:t>
            </a:r>
            <a:r>
              <a:rPr sz="2800" b="1" spc="-75" dirty="0">
                <a:cs typeface="Britannic Bold"/>
              </a:rPr>
              <a:t> </a:t>
            </a:r>
            <a:r>
              <a:rPr sz="2800" b="1" spc="5" dirty="0">
                <a:cs typeface="Britannic Bold"/>
              </a:rPr>
              <a:t>P</a:t>
            </a:r>
            <a:r>
              <a:rPr sz="2800" b="1" dirty="0">
                <a:cs typeface="Britannic Bold"/>
              </a:rPr>
              <a:t>e</a:t>
            </a:r>
            <a:r>
              <a:rPr sz="2800" b="1" spc="-15" dirty="0">
                <a:cs typeface="Britannic Bold"/>
              </a:rPr>
              <a:t>m</a:t>
            </a:r>
            <a:r>
              <a:rPr sz="2800" b="1" spc="-25" dirty="0">
                <a:cs typeface="Britannic Bold"/>
              </a:rPr>
              <a:t>b</a:t>
            </a:r>
            <a:r>
              <a:rPr sz="2800" b="1" spc="-15" dirty="0">
                <a:cs typeface="Britannic Bold"/>
              </a:rPr>
              <a:t>ela</a:t>
            </a:r>
            <a:r>
              <a:rPr sz="2800" b="1" spc="-20" dirty="0">
                <a:cs typeface="Britannic Bold"/>
              </a:rPr>
              <a:t>jar</a:t>
            </a:r>
            <a:r>
              <a:rPr sz="2800" b="1" spc="-10" dirty="0">
                <a:cs typeface="Britannic Bold"/>
              </a:rPr>
              <a:t>a</a:t>
            </a:r>
            <a:r>
              <a:rPr sz="2800" b="1" spc="-25" dirty="0">
                <a:cs typeface="Britannic Bold"/>
              </a:rPr>
              <a:t>n</a:t>
            </a:r>
            <a:endParaRPr sz="2800" dirty="0">
              <a:cs typeface="Britannic Bold"/>
            </a:endParaRPr>
          </a:p>
        </p:txBody>
      </p:sp>
      <p:sp>
        <p:nvSpPr>
          <p:cNvPr id="22" name="object 22"/>
          <p:cNvSpPr/>
          <p:nvPr/>
        </p:nvSpPr>
        <p:spPr>
          <a:xfrm>
            <a:off x="2324213" y="1571312"/>
            <a:ext cx="812165" cy="1096010"/>
          </a:xfrm>
          <a:custGeom>
            <a:avLst/>
            <a:gdLst/>
            <a:ahLst/>
            <a:cxnLst/>
            <a:rect l="l" t="t" r="r" b="b"/>
            <a:pathLst>
              <a:path w="812164" h="1096010">
                <a:moveTo>
                  <a:pt x="478660" y="1075580"/>
                </a:moveTo>
                <a:lnTo>
                  <a:pt x="378561" y="961250"/>
                </a:lnTo>
                <a:lnTo>
                  <a:pt x="264607" y="1061028"/>
                </a:lnTo>
                <a:lnTo>
                  <a:pt x="478660" y="1075580"/>
                </a:lnTo>
                <a:close/>
              </a:path>
              <a:path w="812164" h="1096010">
                <a:moveTo>
                  <a:pt x="0" y="0"/>
                </a:moveTo>
                <a:lnTo>
                  <a:pt x="3797" y="40556"/>
                </a:lnTo>
                <a:lnTo>
                  <a:pt x="12091" y="106470"/>
                </a:lnTo>
                <a:lnTo>
                  <a:pt x="18522" y="148863"/>
                </a:lnTo>
                <a:lnTo>
                  <a:pt x="26722" y="196558"/>
                </a:lnTo>
                <a:lnTo>
                  <a:pt x="36949" y="249141"/>
                </a:lnTo>
                <a:lnTo>
                  <a:pt x="49171" y="304881"/>
                </a:lnTo>
                <a:lnTo>
                  <a:pt x="63791" y="364025"/>
                </a:lnTo>
                <a:lnTo>
                  <a:pt x="80919" y="425501"/>
                </a:lnTo>
                <a:lnTo>
                  <a:pt x="100743" y="488567"/>
                </a:lnTo>
                <a:lnTo>
                  <a:pt x="123447" y="552480"/>
                </a:lnTo>
                <a:lnTo>
                  <a:pt x="149216" y="616499"/>
                </a:lnTo>
                <a:lnTo>
                  <a:pt x="178235" y="679880"/>
                </a:lnTo>
                <a:lnTo>
                  <a:pt x="210689" y="741882"/>
                </a:lnTo>
                <a:lnTo>
                  <a:pt x="246764" y="801762"/>
                </a:lnTo>
                <a:lnTo>
                  <a:pt x="286644" y="858779"/>
                </a:lnTo>
                <a:lnTo>
                  <a:pt x="330514" y="912189"/>
                </a:lnTo>
                <a:lnTo>
                  <a:pt x="378561" y="961250"/>
                </a:lnTo>
                <a:lnTo>
                  <a:pt x="478660" y="1075580"/>
                </a:lnTo>
                <a:lnTo>
                  <a:pt x="778362" y="1095955"/>
                </a:lnTo>
                <a:lnTo>
                  <a:pt x="779009" y="1092694"/>
                </a:lnTo>
                <a:lnTo>
                  <a:pt x="780022" y="1082400"/>
                </a:lnTo>
                <a:lnTo>
                  <a:pt x="781357" y="1065853"/>
                </a:lnTo>
                <a:lnTo>
                  <a:pt x="784822" y="1017110"/>
                </a:lnTo>
                <a:lnTo>
                  <a:pt x="787683" y="973105"/>
                </a:lnTo>
                <a:lnTo>
                  <a:pt x="353152" y="476800"/>
                </a:lnTo>
                <a:lnTo>
                  <a:pt x="310949" y="426673"/>
                </a:lnTo>
                <a:lnTo>
                  <a:pt x="269719" y="375670"/>
                </a:lnTo>
                <a:lnTo>
                  <a:pt x="229879" y="324642"/>
                </a:lnTo>
                <a:lnTo>
                  <a:pt x="191849" y="274438"/>
                </a:lnTo>
                <a:lnTo>
                  <a:pt x="156046" y="225909"/>
                </a:lnTo>
                <a:lnTo>
                  <a:pt x="92795" y="137276"/>
                </a:lnTo>
                <a:lnTo>
                  <a:pt x="43473" y="65546"/>
                </a:lnTo>
                <a:lnTo>
                  <a:pt x="0" y="0"/>
                </a:lnTo>
                <a:close/>
              </a:path>
              <a:path w="812164" h="1096010">
                <a:moveTo>
                  <a:pt x="811600" y="582083"/>
                </a:moveTo>
                <a:lnTo>
                  <a:pt x="640669" y="731749"/>
                </a:lnTo>
                <a:lnTo>
                  <a:pt x="603370" y="711559"/>
                </a:lnTo>
                <a:lnTo>
                  <a:pt x="564116" y="684541"/>
                </a:lnTo>
                <a:lnTo>
                  <a:pt x="523324" y="651547"/>
                </a:lnTo>
                <a:lnTo>
                  <a:pt x="481414" y="613425"/>
                </a:lnTo>
                <a:lnTo>
                  <a:pt x="438803" y="571026"/>
                </a:lnTo>
                <a:lnTo>
                  <a:pt x="395909" y="525201"/>
                </a:lnTo>
                <a:lnTo>
                  <a:pt x="353152" y="476800"/>
                </a:lnTo>
                <a:lnTo>
                  <a:pt x="787683" y="973105"/>
                </a:lnTo>
                <a:lnTo>
                  <a:pt x="791165" y="919533"/>
                </a:lnTo>
                <a:lnTo>
                  <a:pt x="811600" y="582083"/>
                </a:lnTo>
                <a:close/>
              </a:path>
            </a:pathLst>
          </a:custGeom>
          <a:solidFill>
            <a:srgbClr val="000000"/>
          </a:solidFill>
        </p:spPr>
        <p:txBody>
          <a:bodyPr wrap="square" lIns="0" tIns="0" rIns="0" bIns="0" rtlCol="0"/>
          <a:lstStyle/>
          <a:p>
            <a:endParaRPr/>
          </a:p>
        </p:txBody>
      </p:sp>
      <p:sp>
        <p:nvSpPr>
          <p:cNvPr id="23" name="object 23"/>
          <p:cNvSpPr/>
          <p:nvPr/>
        </p:nvSpPr>
        <p:spPr>
          <a:xfrm>
            <a:off x="4483608" y="2036064"/>
            <a:ext cx="2585466" cy="918210"/>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5553455" y="2005583"/>
            <a:ext cx="1387602" cy="75971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5487923" y="2092451"/>
            <a:ext cx="1524000" cy="457200"/>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360923" y="2092451"/>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27" name="object 27"/>
          <p:cNvSpPr/>
          <p:nvPr/>
        </p:nvSpPr>
        <p:spPr>
          <a:xfrm>
            <a:off x="4666996" y="2164460"/>
            <a:ext cx="694055" cy="588645"/>
          </a:xfrm>
          <a:custGeom>
            <a:avLst/>
            <a:gdLst/>
            <a:ahLst/>
            <a:cxnLst/>
            <a:rect l="l" t="t" r="r" b="b"/>
            <a:pathLst>
              <a:path w="694054" h="588644">
                <a:moveTo>
                  <a:pt x="38734" y="461899"/>
                </a:moveTo>
                <a:lnTo>
                  <a:pt x="31241" y="466216"/>
                </a:lnTo>
                <a:lnTo>
                  <a:pt x="29337" y="473583"/>
                </a:lnTo>
                <a:lnTo>
                  <a:pt x="0" y="588644"/>
                </a:lnTo>
                <a:lnTo>
                  <a:pt x="35680" y="578992"/>
                </a:lnTo>
                <a:lnTo>
                  <a:pt x="28828" y="578992"/>
                </a:lnTo>
                <a:lnTo>
                  <a:pt x="9270" y="559688"/>
                </a:lnTo>
                <a:lnTo>
                  <a:pt x="44982" y="523472"/>
                </a:lnTo>
                <a:lnTo>
                  <a:pt x="56006" y="480440"/>
                </a:lnTo>
                <a:lnTo>
                  <a:pt x="57784" y="473075"/>
                </a:lnTo>
                <a:lnTo>
                  <a:pt x="53339" y="465581"/>
                </a:lnTo>
                <a:lnTo>
                  <a:pt x="46100" y="463676"/>
                </a:lnTo>
                <a:lnTo>
                  <a:pt x="38734" y="461899"/>
                </a:lnTo>
                <a:close/>
              </a:path>
              <a:path w="694054" h="588644">
                <a:moveTo>
                  <a:pt x="44982" y="523472"/>
                </a:moveTo>
                <a:lnTo>
                  <a:pt x="9270" y="559688"/>
                </a:lnTo>
                <a:lnTo>
                  <a:pt x="28828" y="578992"/>
                </a:lnTo>
                <a:lnTo>
                  <a:pt x="35090" y="572642"/>
                </a:lnTo>
                <a:lnTo>
                  <a:pt x="32384" y="572642"/>
                </a:lnTo>
                <a:lnTo>
                  <a:pt x="15493" y="556005"/>
                </a:lnTo>
                <a:lnTo>
                  <a:pt x="38223" y="549852"/>
                </a:lnTo>
                <a:lnTo>
                  <a:pt x="44982" y="523472"/>
                </a:lnTo>
                <a:close/>
              </a:path>
              <a:path w="694054" h="588644">
                <a:moveTo>
                  <a:pt x="114807" y="529209"/>
                </a:moveTo>
                <a:lnTo>
                  <a:pt x="107441" y="531113"/>
                </a:lnTo>
                <a:lnTo>
                  <a:pt x="64605" y="542710"/>
                </a:lnTo>
                <a:lnTo>
                  <a:pt x="28828" y="578992"/>
                </a:lnTo>
                <a:lnTo>
                  <a:pt x="35680" y="578992"/>
                </a:lnTo>
                <a:lnTo>
                  <a:pt x="121919" y="555625"/>
                </a:lnTo>
                <a:lnTo>
                  <a:pt x="126237" y="548131"/>
                </a:lnTo>
                <a:lnTo>
                  <a:pt x="124205" y="540892"/>
                </a:lnTo>
                <a:lnTo>
                  <a:pt x="122300" y="533526"/>
                </a:lnTo>
                <a:lnTo>
                  <a:pt x="114807" y="529209"/>
                </a:lnTo>
                <a:close/>
              </a:path>
              <a:path w="694054" h="588644">
                <a:moveTo>
                  <a:pt x="38223" y="549852"/>
                </a:moveTo>
                <a:lnTo>
                  <a:pt x="15493" y="556005"/>
                </a:lnTo>
                <a:lnTo>
                  <a:pt x="32384" y="572642"/>
                </a:lnTo>
                <a:lnTo>
                  <a:pt x="38223" y="549852"/>
                </a:lnTo>
                <a:close/>
              </a:path>
              <a:path w="694054" h="588644">
                <a:moveTo>
                  <a:pt x="64605" y="542710"/>
                </a:moveTo>
                <a:lnTo>
                  <a:pt x="38223" y="549852"/>
                </a:lnTo>
                <a:lnTo>
                  <a:pt x="32384" y="572642"/>
                </a:lnTo>
                <a:lnTo>
                  <a:pt x="35090" y="572642"/>
                </a:lnTo>
                <a:lnTo>
                  <a:pt x="64605" y="542710"/>
                </a:lnTo>
                <a:close/>
              </a:path>
              <a:path w="694054" h="588644">
                <a:moveTo>
                  <a:pt x="693927" y="0"/>
                </a:moveTo>
                <a:lnTo>
                  <a:pt x="563244" y="0"/>
                </a:lnTo>
                <a:lnTo>
                  <a:pt x="559688" y="1524"/>
                </a:lnTo>
                <a:lnTo>
                  <a:pt x="557149" y="4063"/>
                </a:lnTo>
                <a:lnTo>
                  <a:pt x="44982" y="523472"/>
                </a:lnTo>
                <a:lnTo>
                  <a:pt x="38223" y="549852"/>
                </a:lnTo>
                <a:lnTo>
                  <a:pt x="64605" y="542710"/>
                </a:lnTo>
                <a:lnTo>
                  <a:pt x="572699" y="27431"/>
                </a:lnTo>
                <a:lnTo>
                  <a:pt x="566927" y="27431"/>
                </a:lnTo>
                <a:lnTo>
                  <a:pt x="576706" y="23367"/>
                </a:lnTo>
                <a:lnTo>
                  <a:pt x="693927" y="23367"/>
                </a:lnTo>
                <a:lnTo>
                  <a:pt x="693927" y="0"/>
                </a:lnTo>
                <a:close/>
              </a:path>
              <a:path w="694054" h="588644">
                <a:moveTo>
                  <a:pt x="576706" y="23367"/>
                </a:moveTo>
                <a:lnTo>
                  <a:pt x="566927" y="27431"/>
                </a:lnTo>
                <a:lnTo>
                  <a:pt x="572699" y="27431"/>
                </a:lnTo>
                <a:lnTo>
                  <a:pt x="576706" y="23367"/>
                </a:lnTo>
                <a:close/>
              </a:path>
              <a:path w="694054" h="588644">
                <a:moveTo>
                  <a:pt x="693927" y="23367"/>
                </a:moveTo>
                <a:lnTo>
                  <a:pt x="576706" y="23367"/>
                </a:lnTo>
                <a:lnTo>
                  <a:pt x="572699" y="27431"/>
                </a:lnTo>
                <a:lnTo>
                  <a:pt x="693927" y="27431"/>
                </a:lnTo>
                <a:lnTo>
                  <a:pt x="693927" y="23367"/>
                </a:lnTo>
                <a:close/>
              </a:path>
            </a:pathLst>
          </a:custGeom>
          <a:solidFill>
            <a:srgbClr val="000000"/>
          </a:solidFill>
        </p:spPr>
        <p:txBody>
          <a:bodyPr wrap="square" lIns="0" tIns="0" rIns="0" bIns="0" rtlCol="0"/>
          <a:lstStyle/>
          <a:p>
            <a:endParaRPr/>
          </a:p>
        </p:txBody>
      </p:sp>
      <p:sp>
        <p:nvSpPr>
          <p:cNvPr id="28" name="object 28"/>
          <p:cNvSpPr txBox="1"/>
          <p:nvPr/>
        </p:nvSpPr>
        <p:spPr>
          <a:xfrm>
            <a:off x="1374394" y="1173480"/>
            <a:ext cx="7821295" cy="1339850"/>
          </a:xfrm>
          <a:prstGeom prst="rect">
            <a:avLst/>
          </a:prstGeom>
        </p:spPr>
        <p:txBody>
          <a:bodyPr vert="horz" wrap="square" lIns="0" tIns="0" rIns="0" bIns="0" rtlCol="0">
            <a:spAutoFit/>
          </a:bodyPr>
          <a:lstStyle/>
          <a:p>
            <a:pPr marL="12700">
              <a:lnSpc>
                <a:spcPct val="100000"/>
              </a:lnSpc>
            </a:pPr>
            <a:r>
              <a:rPr sz="2800" b="1" dirty="0">
                <a:latin typeface="Calibri"/>
                <a:cs typeface="Calibri"/>
              </a:rPr>
              <a:t>Sub-</a:t>
            </a:r>
            <a:r>
              <a:rPr sz="2800" b="1" spc="-5" dirty="0">
                <a:latin typeface="Calibri"/>
                <a:cs typeface="Calibri"/>
              </a:rPr>
              <a:t>CP</a:t>
            </a:r>
            <a:r>
              <a:rPr sz="2800" b="1" spc="-10" dirty="0">
                <a:latin typeface="Calibri"/>
                <a:cs typeface="Calibri"/>
              </a:rPr>
              <a:t>M</a:t>
            </a:r>
            <a:r>
              <a:rPr sz="2800" b="1" spc="-5" dirty="0">
                <a:latin typeface="Calibri"/>
                <a:cs typeface="Calibri"/>
              </a:rPr>
              <a:t>K</a:t>
            </a:r>
            <a:r>
              <a:rPr sz="2800" b="1" dirty="0">
                <a:latin typeface="Calibri"/>
                <a:cs typeface="Calibri"/>
              </a:rPr>
              <a:t>-</a:t>
            </a:r>
            <a:r>
              <a:rPr sz="2800" b="1" spc="-5" dirty="0">
                <a:latin typeface="Calibri"/>
                <a:cs typeface="Calibri"/>
              </a:rPr>
              <a:t>2</a:t>
            </a:r>
            <a:r>
              <a:rPr sz="2800" b="1" dirty="0">
                <a:latin typeface="Calibri"/>
                <a:cs typeface="Calibri"/>
              </a:rPr>
              <a:t>:</a:t>
            </a:r>
            <a:r>
              <a:rPr sz="2800" b="1" spc="-20" dirty="0">
                <a:latin typeface="Calibri"/>
                <a:cs typeface="Calibri"/>
              </a:rPr>
              <a:t> </a:t>
            </a:r>
            <a:r>
              <a:rPr sz="2800" spc="-15" dirty="0">
                <a:latin typeface="Calibri"/>
                <a:cs typeface="Calibri"/>
              </a:rPr>
              <a:t>m</a:t>
            </a:r>
            <a:r>
              <a:rPr sz="2800" dirty="0">
                <a:latin typeface="Calibri"/>
                <a:cs typeface="Calibri"/>
              </a:rPr>
              <a:t>a</a:t>
            </a:r>
            <a:r>
              <a:rPr sz="2800" spc="-15" dirty="0">
                <a:latin typeface="Calibri"/>
                <a:cs typeface="Calibri"/>
              </a:rPr>
              <a:t>mp</a:t>
            </a:r>
            <a:r>
              <a:rPr sz="2800" dirty="0">
                <a:latin typeface="Calibri"/>
                <a:cs typeface="Calibri"/>
              </a:rPr>
              <a:t>u</a:t>
            </a:r>
            <a:r>
              <a:rPr sz="2800" spc="30" dirty="0">
                <a:latin typeface="Calibri"/>
                <a:cs typeface="Calibri"/>
              </a:rPr>
              <a:t> </a:t>
            </a:r>
            <a:r>
              <a:rPr sz="2800" b="1" spc="-5" dirty="0">
                <a:latin typeface="Calibri"/>
                <a:cs typeface="Calibri"/>
              </a:rPr>
              <a:t>men</a:t>
            </a:r>
            <a:r>
              <a:rPr sz="2800" b="1" spc="5" dirty="0">
                <a:latin typeface="Calibri"/>
                <a:cs typeface="Calibri"/>
              </a:rPr>
              <a:t>j</a:t>
            </a:r>
            <a:r>
              <a:rPr sz="2800" b="1" spc="-5" dirty="0">
                <a:latin typeface="Calibri"/>
                <a:cs typeface="Calibri"/>
              </a:rPr>
              <a:t>e</a:t>
            </a:r>
            <a:r>
              <a:rPr sz="2800" b="1" spc="5" dirty="0">
                <a:latin typeface="Calibri"/>
                <a:cs typeface="Calibri"/>
              </a:rPr>
              <a:t>l</a:t>
            </a:r>
            <a:r>
              <a:rPr sz="2800" b="1" dirty="0">
                <a:latin typeface="Calibri"/>
                <a:cs typeface="Calibri"/>
              </a:rPr>
              <a:t>a</a:t>
            </a:r>
            <a:r>
              <a:rPr sz="2800" b="1" spc="5" dirty="0">
                <a:latin typeface="Calibri"/>
                <a:cs typeface="Calibri"/>
              </a:rPr>
              <a:t>s</a:t>
            </a:r>
            <a:r>
              <a:rPr sz="2800" b="1" spc="-30" dirty="0">
                <a:latin typeface="Calibri"/>
                <a:cs typeface="Calibri"/>
              </a:rPr>
              <a:t>k</a:t>
            </a:r>
            <a:r>
              <a:rPr sz="2800" b="1" dirty="0">
                <a:latin typeface="Calibri"/>
                <a:cs typeface="Calibri"/>
              </a:rPr>
              <a:t>an</a:t>
            </a:r>
            <a:r>
              <a:rPr sz="2800" b="1" spc="-60" dirty="0">
                <a:latin typeface="Calibri"/>
                <a:cs typeface="Calibri"/>
              </a:rPr>
              <a:t> </a:t>
            </a:r>
            <a:r>
              <a:rPr sz="2800" spc="-15" dirty="0">
                <a:latin typeface="Calibri"/>
                <a:cs typeface="Calibri"/>
              </a:rPr>
              <a:t>b</a:t>
            </a:r>
            <a:r>
              <a:rPr sz="2800" dirty="0">
                <a:latin typeface="Calibri"/>
                <a:cs typeface="Calibri"/>
              </a:rPr>
              <a:t>er</a:t>
            </a:r>
            <a:r>
              <a:rPr sz="2800" spc="-15" dirty="0">
                <a:latin typeface="Calibri"/>
                <a:cs typeface="Calibri"/>
              </a:rPr>
              <a:t>b</a:t>
            </a:r>
            <a:r>
              <a:rPr sz="2800" dirty="0">
                <a:latin typeface="Calibri"/>
                <a:cs typeface="Calibri"/>
              </a:rPr>
              <a:t>a</a:t>
            </a:r>
            <a:r>
              <a:rPr sz="2800" spc="-50" dirty="0">
                <a:latin typeface="Calibri"/>
                <a:cs typeface="Calibri"/>
              </a:rPr>
              <a:t>g</a:t>
            </a:r>
            <a:r>
              <a:rPr sz="2800" dirty="0">
                <a:latin typeface="Calibri"/>
                <a:cs typeface="Calibri"/>
              </a:rPr>
              <a:t>ai</a:t>
            </a:r>
            <a:r>
              <a:rPr sz="2800" spc="-10" dirty="0">
                <a:latin typeface="Calibri"/>
                <a:cs typeface="Calibri"/>
              </a:rPr>
              <a:t> m</a:t>
            </a:r>
            <a:r>
              <a:rPr sz="2800" spc="-30" dirty="0">
                <a:latin typeface="Calibri"/>
                <a:cs typeface="Calibri"/>
              </a:rPr>
              <a:t>et</a:t>
            </a:r>
            <a:r>
              <a:rPr sz="2800" spc="5" dirty="0">
                <a:latin typeface="Calibri"/>
                <a:cs typeface="Calibri"/>
              </a:rPr>
              <a:t>o</a:t>
            </a:r>
            <a:r>
              <a:rPr sz="2800" spc="-5" dirty="0">
                <a:latin typeface="Calibri"/>
                <a:cs typeface="Calibri"/>
              </a:rPr>
              <a:t>de</a:t>
            </a:r>
            <a:endParaRPr sz="2800">
              <a:latin typeface="Calibri"/>
              <a:cs typeface="Calibri"/>
            </a:endParaRPr>
          </a:p>
          <a:p>
            <a:pPr marL="1671320">
              <a:lnSpc>
                <a:spcPct val="100000"/>
              </a:lnSpc>
            </a:pPr>
            <a:r>
              <a:rPr sz="2800" spc="-15" dirty="0">
                <a:latin typeface="Calibri"/>
                <a:cs typeface="Calibri"/>
              </a:rPr>
              <a:t>p</a:t>
            </a:r>
            <a:r>
              <a:rPr sz="2800" dirty="0">
                <a:latin typeface="Calibri"/>
                <a:cs typeface="Calibri"/>
              </a:rPr>
              <a:t>e</a:t>
            </a:r>
            <a:r>
              <a:rPr sz="2800" spc="-25" dirty="0">
                <a:latin typeface="Calibri"/>
                <a:cs typeface="Calibri"/>
              </a:rPr>
              <a:t>n</a:t>
            </a:r>
            <a:r>
              <a:rPr sz="2800" dirty="0">
                <a:latin typeface="Calibri"/>
                <a:cs typeface="Calibri"/>
              </a:rPr>
              <a:t>eli</a:t>
            </a:r>
            <a:r>
              <a:rPr sz="2800" spc="-15" dirty="0">
                <a:latin typeface="Calibri"/>
                <a:cs typeface="Calibri"/>
              </a:rPr>
              <a:t>t</a:t>
            </a:r>
            <a:r>
              <a:rPr sz="2800" dirty="0">
                <a:latin typeface="Calibri"/>
                <a:cs typeface="Calibri"/>
              </a:rPr>
              <a:t>ian</a:t>
            </a:r>
            <a:r>
              <a:rPr sz="2800" spc="-20" dirty="0">
                <a:latin typeface="Calibri"/>
                <a:cs typeface="Calibri"/>
              </a:rPr>
              <a:t> </a:t>
            </a:r>
            <a:r>
              <a:rPr sz="2800" spc="-30" dirty="0">
                <a:latin typeface="Calibri"/>
                <a:cs typeface="Calibri"/>
              </a:rPr>
              <a:t>k</a:t>
            </a:r>
            <a:r>
              <a:rPr sz="2800" spc="-15" dirty="0">
                <a:latin typeface="Calibri"/>
                <a:cs typeface="Calibri"/>
              </a:rPr>
              <a:t>u</a:t>
            </a:r>
            <a:r>
              <a:rPr sz="2800" dirty="0">
                <a:latin typeface="Calibri"/>
                <a:cs typeface="Calibri"/>
              </a:rPr>
              <a:t>ali</a:t>
            </a:r>
            <a:r>
              <a:rPr sz="2800" spc="-30" dirty="0">
                <a:latin typeface="Calibri"/>
                <a:cs typeface="Calibri"/>
              </a:rPr>
              <a:t>ta</a:t>
            </a:r>
            <a:r>
              <a:rPr sz="2800" dirty="0">
                <a:latin typeface="Calibri"/>
                <a:cs typeface="Calibri"/>
              </a:rPr>
              <a:t>tif</a:t>
            </a:r>
            <a:r>
              <a:rPr sz="2800" spc="-55" dirty="0">
                <a:latin typeface="Calibri"/>
                <a:cs typeface="Calibri"/>
              </a:rPr>
              <a:t> </a:t>
            </a:r>
            <a:r>
              <a:rPr sz="2800" spc="-15" dirty="0">
                <a:latin typeface="Calibri"/>
                <a:cs typeface="Calibri"/>
              </a:rPr>
              <a:t>d</a:t>
            </a:r>
            <a:r>
              <a:rPr sz="2800" dirty="0">
                <a:latin typeface="Calibri"/>
                <a:cs typeface="Calibri"/>
              </a:rPr>
              <a:t>an </a:t>
            </a:r>
            <a:r>
              <a:rPr sz="2800" spc="-30" dirty="0">
                <a:latin typeface="Calibri"/>
                <a:cs typeface="Calibri"/>
              </a:rPr>
              <a:t>k</a:t>
            </a:r>
            <a:r>
              <a:rPr sz="2800" spc="-15" dirty="0">
                <a:latin typeface="Calibri"/>
                <a:cs typeface="Calibri"/>
              </a:rPr>
              <a:t>u</a:t>
            </a:r>
            <a:r>
              <a:rPr sz="2800" dirty="0">
                <a:latin typeface="Calibri"/>
                <a:cs typeface="Calibri"/>
              </a:rPr>
              <a:t>a</a:t>
            </a:r>
            <a:r>
              <a:rPr sz="2800" spc="-40" dirty="0">
                <a:latin typeface="Calibri"/>
                <a:cs typeface="Calibri"/>
              </a:rPr>
              <a:t>n</a:t>
            </a:r>
            <a:r>
              <a:rPr sz="2800" dirty="0">
                <a:latin typeface="Calibri"/>
                <a:cs typeface="Calibri"/>
              </a:rPr>
              <a:t>ti</a:t>
            </a:r>
            <a:r>
              <a:rPr sz="2800" spc="-35" dirty="0">
                <a:latin typeface="Calibri"/>
                <a:cs typeface="Calibri"/>
              </a:rPr>
              <a:t>t</a:t>
            </a:r>
            <a:r>
              <a:rPr sz="2800" spc="-30" dirty="0">
                <a:latin typeface="Calibri"/>
                <a:cs typeface="Calibri"/>
              </a:rPr>
              <a:t>a</a:t>
            </a:r>
            <a:r>
              <a:rPr sz="2800" dirty="0">
                <a:latin typeface="Calibri"/>
                <a:cs typeface="Calibri"/>
              </a:rPr>
              <a:t>tif</a:t>
            </a:r>
            <a:r>
              <a:rPr sz="2800" spc="-30" dirty="0">
                <a:latin typeface="Calibri"/>
                <a:cs typeface="Calibri"/>
              </a:rPr>
              <a:t> </a:t>
            </a:r>
            <a:r>
              <a:rPr sz="2800" dirty="0">
                <a:latin typeface="Calibri"/>
                <a:cs typeface="Calibri"/>
              </a:rPr>
              <a:t>[</a:t>
            </a:r>
            <a:r>
              <a:rPr sz="2800" spc="-10" dirty="0">
                <a:latin typeface="Calibri"/>
                <a:cs typeface="Calibri"/>
              </a:rPr>
              <a:t>C2</a:t>
            </a:r>
            <a:r>
              <a:rPr sz="2800" spc="15" dirty="0">
                <a:latin typeface="Calibri"/>
                <a:cs typeface="Calibri"/>
              </a:rPr>
              <a:t>,</a:t>
            </a:r>
            <a:r>
              <a:rPr sz="2800" dirty="0">
                <a:latin typeface="Calibri"/>
                <a:cs typeface="Calibri"/>
              </a:rPr>
              <a:t>A3]</a:t>
            </a:r>
            <a:endParaRPr sz="2800">
              <a:latin typeface="Calibri"/>
              <a:cs typeface="Calibri"/>
            </a:endParaRPr>
          </a:p>
          <a:p>
            <a:pPr marL="4424680">
              <a:lnSpc>
                <a:spcPct val="100000"/>
              </a:lnSpc>
              <a:spcBef>
                <a:spcPts val="1320"/>
              </a:spcBef>
            </a:pPr>
            <a:r>
              <a:rPr sz="2400" b="1" dirty="0">
                <a:solidFill>
                  <a:srgbClr val="FFFFFF"/>
                </a:solidFill>
                <a:latin typeface="Calibri"/>
                <a:cs typeface="Calibri"/>
              </a:rPr>
              <a:t>B</a:t>
            </a:r>
            <a:r>
              <a:rPr sz="2400" b="1" spc="-15" dirty="0">
                <a:solidFill>
                  <a:srgbClr val="FFFFFF"/>
                </a:solidFill>
                <a:latin typeface="Calibri"/>
                <a:cs typeface="Calibri"/>
              </a:rPr>
              <a:t>e</a:t>
            </a:r>
            <a:r>
              <a:rPr sz="2400" b="1" spc="-20" dirty="0">
                <a:solidFill>
                  <a:srgbClr val="FFFFFF"/>
                </a:solidFill>
                <a:latin typeface="Calibri"/>
                <a:cs typeface="Calibri"/>
              </a:rPr>
              <a:t>n</a:t>
            </a:r>
            <a:r>
              <a:rPr sz="2400" b="1" dirty="0">
                <a:solidFill>
                  <a:srgbClr val="FFFFFF"/>
                </a:solidFill>
                <a:latin typeface="Calibri"/>
                <a:cs typeface="Calibri"/>
              </a:rPr>
              <a:t>t</a:t>
            </a:r>
            <a:r>
              <a:rPr sz="2400" b="1" spc="10" dirty="0">
                <a:solidFill>
                  <a:srgbClr val="FFFFFF"/>
                </a:solidFill>
                <a:latin typeface="Calibri"/>
                <a:cs typeface="Calibri"/>
              </a:rPr>
              <a:t>u</a:t>
            </a:r>
            <a:r>
              <a:rPr sz="2400" b="1" dirty="0">
                <a:solidFill>
                  <a:srgbClr val="FFFFFF"/>
                </a:solidFill>
                <a:latin typeface="Calibri"/>
                <a:cs typeface="Calibri"/>
              </a:rPr>
              <a:t>k</a:t>
            </a:r>
            <a:endParaRPr sz="2400">
              <a:latin typeface="Calibri"/>
              <a:cs typeface="Calibri"/>
            </a:endParaRPr>
          </a:p>
        </p:txBody>
      </p:sp>
      <p:sp>
        <p:nvSpPr>
          <p:cNvPr id="29" name="object 29"/>
          <p:cNvSpPr txBox="1"/>
          <p:nvPr/>
        </p:nvSpPr>
        <p:spPr>
          <a:xfrm>
            <a:off x="3127629" y="2520763"/>
            <a:ext cx="1668145" cy="948055"/>
          </a:xfrm>
          <a:prstGeom prst="rect">
            <a:avLst/>
          </a:prstGeom>
        </p:spPr>
        <p:txBody>
          <a:bodyPr vert="horz" wrap="square" lIns="0" tIns="0" rIns="0" bIns="0" rtlCol="0">
            <a:spAutoFit/>
          </a:bodyPr>
          <a:lstStyle/>
          <a:p>
            <a:pPr marL="356870" indent="-344170">
              <a:lnSpc>
                <a:spcPct val="100000"/>
              </a:lnSpc>
              <a:buFont typeface="Symbol"/>
              <a:buChar char=""/>
              <a:tabLst>
                <a:tab pos="357505" algn="l"/>
              </a:tabLst>
            </a:pPr>
            <a:r>
              <a:rPr sz="3200" b="1" spc="-40" dirty="0">
                <a:latin typeface="Calibri"/>
                <a:cs typeface="Calibri"/>
              </a:rPr>
              <a:t>K</a:t>
            </a:r>
            <a:r>
              <a:rPr sz="3200" b="1" spc="-35" dirty="0">
                <a:latin typeface="Calibri"/>
                <a:cs typeface="Calibri"/>
              </a:rPr>
              <a:t>u</a:t>
            </a:r>
            <a:r>
              <a:rPr sz="3200" b="1" spc="-10" dirty="0">
                <a:latin typeface="Calibri"/>
                <a:cs typeface="Calibri"/>
              </a:rPr>
              <a:t>l</a:t>
            </a:r>
            <a:r>
              <a:rPr sz="3200" b="1" dirty="0">
                <a:latin typeface="Calibri"/>
                <a:cs typeface="Calibri"/>
              </a:rPr>
              <a:t>i</a:t>
            </a:r>
            <a:r>
              <a:rPr sz="3200" b="1" spc="-15" dirty="0">
                <a:latin typeface="Calibri"/>
                <a:cs typeface="Calibri"/>
              </a:rPr>
              <a:t>ah;</a:t>
            </a:r>
            <a:endParaRPr sz="3200">
              <a:latin typeface="Calibri"/>
              <a:cs typeface="Calibri"/>
            </a:endParaRPr>
          </a:p>
          <a:p>
            <a:pPr marL="356870" indent="-344170">
              <a:lnSpc>
                <a:spcPct val="100000"/>
              </a:lnSpc>
              <a:buFont typeface="Symbol"/>
              <a:buChar char=""/>
              <a:tabLst>
                <a:tab pos="357505" algn="l"/>
              </a:tabLst>
            </a:pPr>
            <a:r>
              <a:rPr sz="3200" b="1" spc="-30" dirty="0">
                <a:latin typeface="Calibri"/>
                <a:cs typeface="Calibri"/>
              </a:rPr>
              <a:t>D</a:t>
            </a:r>
            <a:r>
              <a:rPr sz="3200" b="1" spc="-5" dirty="0">
                <a:latin typeface="Calibri"/>
                <a:cs typeface="Calibri"/>
              </a:rPr>
              <a:t>i</a:t>
            </a:r>
            <a:r>
              <a:rPr sz="3200" b="1" spc="-15" dirty="0">
                <a:latin typeface="Calibri"/>
                <a:cs typeface="Calibri"/>
              </a:rPr>
              <a:t>s</a:t>
            </a:r>
            <a:r>
              <a:rPr sz="3200" b="1" spc="-70" dirty="0">
                <a:latin typeface="Calibri"/>
                <a:cs typeface="Calibri"/>
              </a:rPr>
              <a:t>k</a:t>
            </a:r>
            <a:r>
              <a:rPr sz="3200" b="1" spc="-35" dirty="0">
                <a:latin typeface="Calibri"/>
                <a:cs typeface="Calibri"/>
              </a:rPr>
              <a:t>u</a:t>
            </a:r>
            <a:r>
              <a:rPr sz="3200" b="1" spc="-15" dirty="0">
                <a:latin typeface="Calibri"/>
                <a:cs typeface="Calibri"/>
              </a:rPr>
              <a:t>s</a:t>
            </a:r>
            <a:r>
              <a:rPr sz="3200" b="1" dirty="0">
                <a:latin typeface="Calibri"/>
                <a:cs typeface="Calibri"/>
              </a:rPr>
              <a:t>i</a:t>
            </a:r>
            <a:r>
              <a:rPr sz="3200" b="1" spc="-10" dirty="0">
                <a:latin typeface="Calibri"/>
                <a:cs typeface="Calibri"/>
              </a:rPr>
              <a:t>;</a:t>
            </a:r>
            <a:endParaRPr sz="3200">
              <a:latin typeface="Calibri"/>
              <a:cs typeface="Calibri"/>
            </a:endParaRPr>
          </a:p>
        </p:txBody>
      </p:sp>
      <p:sp>
        <p:nvSpPr>
          <p:cNvPr id="30" name="object 30"/>
          <p:cNvSpPr txBox="1"/>
          <p:nvPr/>
        </p:nvSpPr>
        <p:spPr>
          <a:xfrm>
            <a:off x="3127629" y="3528567"/>
            <a:ext cx="5760720" cy="2989580"/>
          </a:xfrm>
          <a:prstGeom prst="rect">
            <a:avLst/>
          </a:prstGeom>
        </p:spPr>
        <p:txBody>
          <a:bodyPr vert="horz" wrap="square" lIns="0" tIns="0" rIns="0" bIns="0" rtlCol="0">
            <a:spAutoFit/>
          </a:bodyPr>
          <a:lstStyle/>
          <a:p>
            <a:pPr marL="381000">
              <a:lnSpc>
                <a:spcPct val="100000"/>
              </a:lnSpc>
            </a:pPr>
            <a:r>
              <a:rPr sz="3200" b="1" spc="-20" dirty="0">
                <a:solidFill>
                  <a:srgbClr val="0033CC"/>
                </a:solidFill>
                <a:latin typeface="Calibri"/>
                <a:cs typeface="Calibri"/>
              </a:rPr>
              <a:t>[TM:</a:t>
            </a:r>
            <a:r>
              <a:rPr sz="3200" b="1" spc="15" dirty="0">
                <a:solidFill>
                  <a:srgbClr val="0033CC"/>
                </a:solidFill>
                <a:latin typeface="Calibri"/>
                <a:cs typeface="Calibri"/>
              </a:rPr>
              <a:t> </a:t>
            </a:r>
            <a:r>
              <a:rPr sz="3200" b="1" spc="-20" dirty="0">
                <a:solidFill>
                  <a:srgbClr val="0033CC"/>
                </a:solidFill>
                <a:latin typeface="Calibri"/>
                <a:cs typeface="Calibri"/>
              </a:rPr>
              <a:t>1</a:t>
            </a:r>
            <a:r>
              <a:rPr sz="3200" b="1" spc="5" dirty="0">
                <a:solidFill>
                  <a:srgbClr val="0033CC"/>
                </a:solidFill>
                <a:latin typeface="Calibri"/>
                <a:cs typeface="Calibri"/>
              </a:rPr>
              <a:t> </a:t>
            </a:r>
            <a:r>
              <a:rPr sz="3200" b="1" spc="-35" dirty="0">
                <a:solidFill>
                  <a:srgbClr val="0033CC"/>
                </a:solidFill>
                <a:latin typeface="Calibri"/>
                <a:cs typeface="Calibri"/>
              </a:rPr>
              <a:t>m</a:t>
            </a:r>
            <a:r>
              <a:rPr sz="3200" b="1" spc="-20" dirty="0">
                <a:solidFill>
                  <a:srgbClr val="0033CC"/>
                </a:solidFill>
                <a:latin typeface="Calibri"/>
                <a:cs typeface="Calibri"/>
              </a:rPr>
              <a:t>g</a:t>
            </a:r>
            <a:r>
              <a:rPr sz="3200" b="1" spc="20" dirty="0">
                <a:solidFill>
                  <a:srgbClr val="0033CC"/>
                </a:solidFill>
                <a:latin typeface="Calibri"/>
                <a:cs typeface="Calibri"/>
              </a:rPr>
              <a:t> </a:t>
            </a:r>
            <a:r>
              <a:rPr sz="3200" b="1" spc="-15" dirty="0">
                <a:solidFill>
                  <a:srgbClr val="0033CC"/>
                </a:solidFill>
                <a:latin typeface="Calibri"/>
                <a:cs typeface="Calibri"/>
              </a:rPr>
              <a:t>x</a:t>
            </a:r>
            <a:r>
              <a:rPr sz="3200" b="1" spc="-5" dirty="0">
                <a:solidFill>
                  <a:srgbClr val="0033CC"/>
                </a:solidFill>
                <a:latin typeface="Calibri"/>
                <a:cs typeface="Calibri"/>
              </a:rPr>
              <a:t> </a:t>
            </a:r>
            <a:r>
              <a:rPr sz="3200" b="1" spc="-25" dirty="0">
                <a:solidFill>
                  <a:srgbClr val="0033CC"/>
                </a:solidFill>
                <a:latin typeface="Calibri"/>
                <a:cs typeface="Calibri"/>
              </a:rPr>
              <a:t>(</a:t>
            </a:r>
            <a:r>
              <a:rPr sz="3200" b="1" spc="-20" dirty="0">
                <a:solidFill>
                  <a:srgbClr val="0033CC"/>
                </a:solidFill>
                <a:latin typeface="Calibri"/>
                <a:cs typeface="Calibri"/>
              </a:rPr>
              <a:t>2</a:t>
            </a:r>
            <a:r>
              <a:rPr sz="3200" b="1" spc="35" dirty="0">
                <a:solidFill>
                  <a:srgbClr val="0033CC"/>
                </a:solidFill>
                <a:latin typeface="Calibri"/>
                <a:cs typeface="Calibri"/>
              </a:rPr>
              <a:t> </a:t>
            </a:r>
            <a:r>
              <a:rPr sz="3200" b="1" spc="-15" dirty="0">
                <a:solidFill>
                  <a:srgbClr val="0033CC"/>
                </a:solidFill>
                <a:latin typeface="Calibri"/>
                <a:cs typeface="Calibri"/>
              </a:rPr>
              <a:t>s</a:t>
            </a:r>
            <a:r>
              <a:rPr sz="3200" b="1" spc="-45" dirty="0">
                <a:solidFill>
                  <a:srgbClr val="0033CC"/>
                </a:solidFill>
                <a:latin typeface="Calibri"/>
                <a:cs typeface="Calibri"/>
              </a:rPr>
              <a:t>k</a:t>
            </a:r>
            <a:r>
              <a:rPr sz="3200" b="1" spc="-15" dirty="0">
                <a:solidFill>
                  <a:srgbClr val="0033CC"/>
                </a:solidFill>
                <a:latin typeface="Calibri"/>
                <a:cs typeface="Calibri"/>
              </a:rPr>
              <a:t>s</a:t>
            </a:r>
            <a:r>
              <a:rPr sz="3200" b="1" spc="-5" dirty="0">
                <a:solidFill>
                  <a:srgbClr val="0033CC"/>
                </a:solidFill>
                <a:latin typeface="Calibri"/>
                <a:cs typeface="Calibri"/>
              </a:rPr>
              <a:t> </a:t>
            </a:r>
            <a:r>
              <a:rPr sz="3200" b="1" spc="-15" dirty="0">
                <a:solidFill>
                  <a:srgbClr val="0033CC"/>
                </a:solidFill>
                <a:latin typeface="Calibri"/>
                <a:cs typeface="Calibri"/>
              </a:rPr>
              <a:t>x</a:t>
            </a:r>
            <a:r>
              <a:rPr sz="3200" b="1" spc="20" dirty="0">
                <a:solidFill>
                  <a:srgbClr val="0033CC"/>
                </a:solidFill>
                <a:latin typeface="Calibri"/>
                <a:cs typeface="Calibri"/>
              </a:rPr>
              <a:t> </a:t>
            </a:r>
            <a:r>
              <a:rPr sz="3200" b="1" spc="-30" dirty="0">
                <a:solidFill>
                  <a:srgbClr val="0033CC"/>
                </a:solidFill>
                <a:latin typeface="Calibri"/>
                <a:cs typeface="Calibri"/>
              </a:rPr>
              <a:t>50</a:t>
            </a:r>
            <a:r>
              <a:rPr sz="3200" b="1" spc="-15" dirty="0">
                <a:solidFill>
                  <a:srgbClr val="0033CC"/>
                </a:solidFill>
                <a:latin typeface="Calibri"/>
                <a:cs typeface="Calibri"/>
              </a:rPr>
              <a:t>”)]</a:t>
            </a:r>
            <a:endParaRPr sz="3200">
              <a:latin typeface="Calibri"/>
              <a:cs typeface="Calibri"/>
            </a:endParaRPr>
          </a:p>
          <a:p>
            <a:pPr marL="356870" marR="5080" indent="-344170">
              <a:lnSpc>
                <a:spcPct val="104900"/>
              </a:lnSpc>
              <a:buFont typeface="Symbol"/>
              <a:buChar char=""/>
              <a:tabLst>
                <a:tab pos="357505" algn="l"/>
              </a:tabLst>
            </a:pPr>
            <a:r>
              <a:rPr sz="3200" b="1" spc="-190" dirty="0">
                <a:latin typeface="Calibri"/>
                <a:cs typeface="Calibri"/>
              </a:rPr>
              <a:t>T</a:t>
            </a:r>
            <a:r>
              <a:rPr sz="3200" b="1" spc="-35" dirty="0">
                <a:latin typeface="Calibri"/>
                <a:cs typeface="Calibri"/>
              </a:rPr>
              <a:t>u</a:t>
            </a:r>
            <a:r>
              <a:rPr sz="3200" b="1" spc="-75" dirty="0">
                <a:latin typeface="Calibri"/>
                <a:cs typeface="Calibri"/>
              </a:rPr>
              <a:t>g</a:t>
            </a:r>
            <a:r>
              <a:rPr sz="3200" b="1" spc="-20" dirty="0">
                <a:latin typeface="Calibri"/>
                <a:cs typeface="Calibri"/>
              </a:rPr>
              <a:t>a</a:t>
            </a:r>
            <a:r>
              <a:rPr sz="3200" b="1" spc="-10" dirty="0">
                <a:latin typeface="Calibri"/>
                <a:cs typeface="Calibri"/>
              </a:rPr>
              <a:t>s</a:t>
            </a:r>
            <a:r>
              <a:rPr sz="3200" b="1" spc="-5" dirty="0">
                <a:latin typeface="Calibri"/>
                <a:cs typeface="Calibri"/>
              </a:rPr>
              <a:t>-</a:t>
            </a:r>
            <a:r>
              <a:rPr sz="3200" b="1" spc="-35" dirty="0">
                <a:latin typeface="Calibri"/>
                <a:cs typeface="Calibri"/>
              </a:rPr>
              <a:t>3</a:t>
            </a:r>
            <a:r>
              <a:rPr sz="3200" spc="-10" dirty="0">
                <a:latin typeface="Calibri"/>
                <a:cs typeface="Calibri"/>
              </a:rPr>
              <a:t>:</a:t>
            </a:r>
            <a:r>
              <a:rPr sz="3200" spc="25" dirty="0">
                <a:latin typeface="Calibri"/>
                <a:cs typeface="Calibri"/>
              </a:rPr>
              <a:t> </a:t>
            </a:r>
            <a:r>
              <a:rPr sz="3200" spc="-20" dirty="0">
                <a:latin typeface="Calibri"/>
                <a:cs typeface="Calibri"/>
              </a:rPr>
              <a:t>St</a:t>
            </a:r>
            <a:r>
              <a:rPr sz="3200" spc="-15" dirty="0">
                <a:latin typeface="Calibri"/>
                <a:cs typeface="Calibri"/>
              </a:rPr>
              <a:t>u</a:t>
            </a:r>
            <a:r>
              <a:rPr sz="3200" spc="-25" dirty="0">
                <a:latin typeface="Calibri"/>
                <a:cs typeface="Calibri"/>
              </a:rPr>
              <a:t>d</a:t>
            </a:r>
            <a:r>
              <a:rPr sz="3200" spc="-10" dirty="0">
                <a:latin typeface="Calibri"/>
                <a:cs typeface="Calibri"/>
              </a:rPr>
              <a:t>i</a:t>
            </a:r>
            <a:r>
              <a:rPr sz="3200" spc="10" dirty="0">
                <a:latin typeface="Calibri"/>
                <a:cs typeface="Calibri"/>
              </a:rPr>
              <a:t> </a:t>
            </a:r>
            <a:r>
              <a:rPr sz="3200" spc="-80" dirty="0">
                <a:latin typeface="Calibri"/>
                <a:cs typeface="Calibri"/>
              </a:rPr>
              <a:t>k</a:t>
            </a:r>
            <a:r>
              <a:rPr sz="3200" spc="-15" dirty="0">
                <a:latin typeface="Calibri"/>
                <a:cs typeface="Calibri"/>
              </a:rPr>
              <a:t>asus:</a:t>
            </a:r>
            <a:r>
              <a:rPr sz="3200" spc="50" dirty="0">
                <a:latin typeface="Calibri"/>
                <a:cs typeface="Calibri"/>
              </a:rPr>
              <a:t> </a:t>
            </a:r>
            <a:r>
              <a:rPr sz="3200" spc="-30" dirty="0">
                <a:latin typeface="Calibri"/>
                <a:cs typeface="Calibri"/>
              </a:rPr>
              <a:t>m</a:t>
            </a:r>
            <a:r>
              <a:rPr sz="3200" spc="-35" dirty="0">
                <a:latin typeface="Calibri"/>
                <a:cs typeface="Calibri"/>
              </a:rPr>
              <a:t>e</a:t>
            </a:r>
            <a:r>
              <a:rPr sz="3200" spc="-70" dirty="0">
                <a:latin typeface="Calibri"/>
                <a:cs typeface="Calibri"/>
              </a:rPr>
              <a:t>n</a:t>
            </a:r>
            <a:r>
              <a:rPr sz="3200" spc="-20" dirty="0">
                <a:latin typeface="Calibri"/>
                <a:cs typeface="Calibri"/>
              </a:rPr>
              <a:t>yusun</a:t>
            </a:r>
            <a:r>
              <a:rPr sz="3200" spc="-10" dirty="0">
                <a:latin typeface="Calibri"/>
                <a:cs typeface="Calibri"/>
              </a:rPr>
              <a:t> </a:t>
            </a:r>
            <a:r>
              <a:rPr sz="3200" spc="-25" dirty="0">
                <a:latin typeface="Calibri"/>
                <a:cs typeface="Calibri"/>
              </a:rPr>
              <a:t>d</a:t>
            </a:r>
            <a:r>
              <a:rPr sz="3200" dirty="0">
                <a:latin typeface="Calibri"/>
                <a:cs typeface="Calibri"/>
              </a:rPr>
              <a:t>i</a:t>
            </a:r>
            <a:r>
              <a:rPr sz="3200" spc="-20" dirty="0">
                <a:latin typeface="Calibri"/>
                <a:cs typeface="Calibri"/>
              </a:rPr>
              <a:t>a</a:t>
            </a:r>
            <a:r>
              <a:rPr sz="3200" spc="-5" dirty="0">
                <a:latin typeface="Calibri"/>
                <a:cs typeface="Calibri"/>
              </a:rPr>
              <a:t>g</a:t>
            </a:r>
            <a:r>
              <a:rPr sz="3200" spc="-100" dirty="0">
                <a:latin typeface="Calibri"/>
                <a:cs typeface="Calibri"/>
              </a:rPr>
              <a:t>r</a:t>
            </a:r>
            <a:r>
              <a:rPr sz="3200" spc="-25" dirty="0">
                <a:latin typeface="Calibri"/>
                <a:cs typeface="Calibri"/>
              </a:rPr>
              <a:t>am</a:t>
            </a:r>
            <a:r>
              <a:rPr sz="3200" spc="50" dirty="0">
                <a:latin typeface="Calibri"/>
                <a:cs typeface="Calibri"/>
              </a:rPr>
              <a:t> </a:t>
            </a:r>
            <a:r>
              <a:rPr sz="3200" spc="-20" dirty="0">
                <a:latin typeface="Calibri"/>
                <a:cs typeface="Calibri"/>
              </a:rPr>
              <a:t>a</a:t>
            </a:r>
            <a:r>
              <a:rPr sz="3200" dirty="0">
                <a:latin typeface="Calibri"/>
                <a:cs typeface="Calibri"/>
              </a:rPr>
              <a:t>l</a:t>
            </a:r>
            <a:r>
              <a:rPr sz="3200" spc="-10" dirty="0">
                <a:latin typeface="Calibri"/>
                <a:cs typeface="Calibri"/>
              </a:rPr>
              <a:t>ir</a:t>
            </a:r>
            <a:r>
              <a:rPr sz="3200" dirty="0">
                <a:latin typeface="Calibri"/>
                <a:cs typeface="Calibri"/>
              </a:rPr>
              <a:t> </a:t>
            </a:r>
            <a:r>
              <a:rPr sz="3200" spc="-30" dirty="0">
                <a:latin typeface="Calibri"/>
                <a:cs typeface="Calibri"/>
              </a:rPr>
              <a:t>m</a:t>
            </a:r>
            <a:r>
              <a:rPr sz="3200" spc="-60" dirty="0">
                <a:latin typeface="Calibri"/>
                <a:cs typeface="Calibri"/>
              </a:rPr>
              <a:t>e</a:t>
            </a:r>
            <a:r>
              <a:rPr sz="3200" spc="-30" dirty="0">
                <a:latin typeface="Calibri"/>
                <a:cs typeface="Calibri"/>
              </a:rPr>
              <a:t>t</a:t>
            </a:r>
            <a:r>
              <a:rPr sz="3200" spc="-25" dirty="0">
                <a:latin typeface="Calibri"/>
                <a:cs typeface="Calibri"/>
              </a:rPr>
              <a:t>od</a:t>
            </a:r>
            <a:r>
              <a:rPr sz="3200" spc="-20" dirty="0">
                <a:latin typeface="Calibri"/>
                <a:cs typeface="Calibri"/>
              </a:rPr>
              <a:t>e</a:t>
            </a:r>
            <a:r>
              <a:rPr sz="3200" spc="35" dirty="0">
                <a:latin typeface="Calibri"/>
                <a:cs typeface="Calibri"/>
              </a:rPr>
              <a:t> </a:t>
            </a:r>
            <a:r>
              <a:rPr sz="3200" spc="-20" dirty="0">
                <a:latin typeface="Calibri"/>
                <a:cs typeface="Calibri"/>
              </a:rPr>
              <a:t>penel</a:t>
            </a:r>
            <a:r>
              <a:rPr sz="3200" spc="0" dirty="0">
                <a:latin typeface="Calibri"/>
                <a:cs typeface="Calibri"/>
              </a:rPr>
              <a:t>i</a:t>
            </a:r>
            <a:r>
              <a:rPr sz="3200" spc="-10" dirty="0">
                <a:latin typeface="Calibri"/>
                <a:cs typeface="Calibri"/>
              </a:rPr>
              <a:t>tia</a:t>
            </a:r>
            <a:r>
              <a:rPr sz="3200" spc="-20" dirty="0">
                <a:latin typeface="Calibri"/>
                <a:cs typeface="Calibri"/>
              </a:rPr>
              <a:t>n</a:t>
            </a:r>
            <a:r>
              <a:rPr sz="3200" spc="-10" dirty="0">
                <a:latin typeface="Calibri"/>
                <a:cs typeface="Calibri"/>
              </a:rPr>
              <a:t> </a:t>
            </a:r>
            <a:r>
              <a:rPr sz="3200" spc="-20" dirty="0">
                <a:latin typeface="Calibri"/>
                <a:cs typeface="Calibri"/>
              </a:rPr>
              <a:t>sesua</a:t>
            </a:r>
            <a:r>
              <a:rPr sz="3200" spc="-10" dirty="0">
                <a:latin typeface="Calibri"/>
                <a:cs typeface="Calibri"/>
              </a:rPr>
              <a:t>i</a:t>
            </a:r>
            <a:r>
              <a:rPr sz="3200" spc="40" dirty="0">
                <a:latin typeface="Calibri"/>
                <a:cs typeface="Calibri"/>
              </a:rPr>
              <a:t> </a:t>
            </a:r>
            <a:r>
              <a:rPr sz="3200" spc="-25" dirty="0">
                <a:latin typeface="Calibri"/>
                <a:cs typeface="Calibri"/>
              </a:rPr>
              <a:t>d</a:t>
            </a:r>
            <a:r>
              <a:rPr sz="3200" spc="-15" dirty="0">
                <a:latin typeface="Calibri"/>
                <a:cs typeface="Calibri"/>
              </a:rPr>
              <a:t>g</a:t>
            </a:r>
            <a:r>
              <a:rPr sz="3200" spc="10" dirty="0">
                <a:latin typeface="Calibri"/>
                <a:cs typeface="Calibri"/>
              </a:rPr>
              <a:t> </a:t>
            </a:r>
            <a:r>
              <a:rPr sz="3200" spc="-20" dirty="0">
                <a:latin typeface="Calibri"/>
                <a:cs typeface="Calibri"/>
              </a:rPr>
              <a:t>masa</a:t>
            </a:r>
            <a:r>
              <a:rPr sz="3200" dirty="0">
                <a:latin typeface="Calibri"/>
                <a:cs typeface="Calibri"/>
              </a:rPr>
              <a:t>l</a:t>
            </a:r>
            <a:r>
              <a:rPr sz="3200" spc="-20" dirty="0">
                <a:latin typeface="Calibri"/>
                <a:cs typeface="Calibri"/>
              </a:rPr>
              <a:t>ah</a:t>
            </a:r>
            <a:r>
              <a:rPr sz="3200" spc="35" dirty="0">
                <a:latin typeface="Calibri"/>
                <a:cs typeface="Calibri"/>
              </a:rPr>
              <a:t> </a:t>
            </a:r>
            <a:r>
              <a:rPr sz="3200" spc="-70" dirty="0">
                <a:latin typeface="Calibri"/>
                <a:cs typeface="Calibri"/>
              </a:rPr>
              <a:t>y</a:t>
            </a:r>
            <a:r>
              <a:rPr sz="3200" spc="-15" dirty="0">
                <a:latin typeface="Calibri"/>
                <a:cs typeface="Calibri"/>
              </a:rPr>
              <a:t>g</a:t>
            </a:r>
            <a:r>
              <a:rPr sz="3200" spc="30" dirty="0">
                <a:latin typeface="Calibri"/>
                <a:cs typeface="Calibri"/>
              </a:rPr>
              <a:t> </a:t>
            </a:r>
            <a:r>
              <a:rPr sz="3200" spc="-25" dirty="0">
                <a:latin typeface="Calibri"/>
                <a:cs typeface="Calibri"/>
              </a:rPr>
              <a:t>d</a:t>
            </a:r>
            <a:r>
              <a:rPr sz="3200" dirty="0">
                <a:latin typeface="Calibri"/>
                <a:cs typeface="Calibri"/>
              </a:rPr>
              <a:t>i</a:t>
            </a:r>
            <a:r>
              <a:rPr sz="3200" spc="-25" dirty="0">
                <a:latin typeface="Calibri"/>
                <a:cs typeface="Calibri"/>
              </a:rPr>
              <a:t>p</a:t>
            </a:r>
            <a:r>
              <a:rPr sz="3200" dirty="0">
                <a:latin typeface="Calibri"/>
                <a:cs typeface="Calibri"/>
              </a:rPr>
              <a:t>i</a:t>
            </a:r>
            <a:r>
              <a:rPr sz="3200" spc="-5" dirty="0">
                <a:latin typeface="Calibri"/>
                <a:cs typeface="Calibri"/>
              </a:rPr>
              <a:t>li</a:t>
            </a:r>
            <a:r>
              <a:rPr sz="3200" dirty="0">
                <a:latin typeface="Calibri"/>
                <a:cs typeface="Calibri"/>
              </a:rPr>
              <a:t>h</a:t>
            </a:r>
            <a:r>
              <a:rPr sz="3200" spc="-10" dirty="0">
                <a:latin typeface="Calibri"/>
                <a:cs typeface="Calibri"/>
              </a:rPr>
              <a:t>, </a:t>
            </a:r>
            <a:r>
              <a:rPr sz="3200" spc="-25" dirty="0">
                <a:latin typeface="Calibri"/>
                <a:cs typeface="Calibri"/>
              </a:rPr>
              <a:t>beser</a:t>
            </a:r>
            <a:r>
              <a:rPr sz="3200" spc="-55" dirty="0">
                <a:latin typeface="Calibri"/>
                <a:cs typeface="Calibri"/>
              </a:rPr>
              <a:t>t</a:t>
            </a:r>
            <a:r>
              <a:rPr sz="3200" spc="-20" dirty="0">
                <a:latin typeface="Calibri"/>
                <a:cs typeface="Calibri"/>
              </a:rPr>
              <a:t>a</a:t>
            </a:r>
            <a:r>
              <a:rPr sz="3200" spc="30" dirty="0">
                <a:latin typeface="Calibri"/>
                <a:cs typeface="Calibri"/>
              </a:rPr>
              <a:t> </a:t>
            </a:r>
            <a:r>
              <a:rPr sz="3200" spc="-20" dirty="0">
                <a:latin typeface="Calibri"/>
                <a:cs typeface="Calibri"/>
              </a:rPr>
              <a:t>penje</a:t>
            </a:r>
            <a:r>
              <a:rPr sz="3200" spc="0" dirty="0">
                <a:latin typeface="Calibri"/>
                <a:cs typeface="Calibri"/>
              </a:rPr>
              <a:t>l</a:t>
            </a:r>
            <a:r>
              <a:rPr sz="3200" spc="-15" dirty="0">
                <a:latin typeface="Calibri"/>
                <a:cs typeface="Calibri"/>
              </a:rPr>
              <a:t>assa</a:t>
            </a:r>
            <a:r>
              <a:rPr sz="3200" spc="-25" dirty="0">
                <a:latin typeface="Calibri"/>
                <a:cs typeface="Calibri"/>
              </a:rPr>
              <a:t>n</a:t>
            </a:r>
            <a:r>
              <a:rPr sz="3200" spc="-60" dirty="0">
                <a:latin typeface="Calibri"/>
                <a:cs typeface="Calibri"/>
              </a:rPr>
              <a:t>n</a:t>
            </a:r>
            <a:r>
              <a:rPr sz="3200" spc="-70" dirty="0">
                <a:latin typeface="Calibri"/>
                <a:cs typeface="Calibri"/>
              </a:rPr>
              <a:t>y</a:t>
            </a:r>
            <a:r>
              <a:rPr sz="3200" spc="-5" dirty="0">
                <a:latin typeface="Calibri"/>
                <a:cs typeface="Calibri"/>
              </a:rPr>
              <a:t>a</a:t>
            </a:r>
            <a:r>
              <a:rPr sz="3200" spc="-10" dirty="0">
                <a:latin typeface="Calibri"/>
                <a:cs typeface="Calibri"/>
              </a:rPr>
              <a:t>. </a:t>
            </a:r>
            <a:r>
              <a:rPr sz="3200" b="1" spc="-25" dirty="0">
                <a:solidFill>
                  <a:srgbClr val="0033CC"/>
                </a:solidFill>
                <a:latin typeface="Calibri"/>
                <a:cs typeface="Calibri"/>
              </a:rPr>
              <a:t>[</a:t>
            </a:r>
            <a:r>
              <a:rPr sz="3200" b="1" spc="-20" dirty="0">
                <a:solidFill>
                  <a:srgbClr val="0033CC"/>
                </a:solidFill>
                <a:latin typeface="Calibri"/>
                <a:cs typeface="Calibri"/>
              </a:rPr>
              <a:t>P</a:t>
            </a:r>
            <a:r>
              <a:rPr sz="3200" b="1" spc="-25" dirty="0">
                <a:solidFill>
                  <a:srgbClr val="0033CC"/>
                </a:solidFill>
                <a:latin typeface="Calibri"/>
                <a:cs typeface="Calibri"/>
              </a:rPr>
              <a:t>T+BM:(</a:t>
            </a:r>
            <a:r>
              <a:rPr sz="3200" b="1" spc="-35" dirty="0">
                <a:solidFill>
                  <a:srgbClr val="0033CC"/>
                </a:solidFill>
                <a:latin typeface="Calibri"/>
                <a:cs typeface="Calibri"/>
              </a:rPr>
              <a:t>1</a:t>
            </a:r>
            <a:r>
              <a:rPr sz="3200" b="1" spc="-25" dirty="0">
                <a:solidFill>
                  <a:srgbClr val="0033CC"/>
                </a:solidFill>
                <a:latin typeface="Calibri"/>
                <a:cs typeface="Calibri"/>
              </a:rPr>
              <a:t>+</a:t>
            </a:r>
            <a:r>
              <a:rPr sz="3200" b="1" spc="-40" dirty="0">
                <a:solidFill>
                  <a:srgbClr val="0033CC"/>
                </a:solidFill>
                <a:latin typeface="Calibri"/>
                <a:cs typeface="Calibri"/>
              </a:rPr>
              <a:t>1</a:t>
            </a:r>
            <a:r>
              <a:rPr sz="3200" b="1" spc="-25" dirty="0">
                <a:solidFill>
                  <a:srgbClr val="0033CC"/>
                </a:solidFill>
                <a:latin typeface="Calibri"/>
                <a:cs typeface="Calibri"/>
              </a:rPr>
              <a:t>)m</a:t>
            </a:r>
            <a:r>
              <a:rPr sz="3200" b="1" spc="-20" dirty="0">
                <a:solidFill>
                  <a:srgbClr val="0033CC"/>
                </a:solidFill>
                <a:latin typeface="Calibri"/>
                <a:cs typeface="Calibri"/>
              </a:rPr>
              <a:t>g</a:t>
            </a:r>
            <a:r>
              <a:rPr sz="3200" b="1" spc="110" dirty="0">
                <a:solidFill>
                  <a:srgbClr val="0033CC"/>
                </a:solidFill>
                <a:latin typeface="Calibri"/>
                <a:cs typeface="Calibri"/>
              </a:rPr>
              <a:t> </a:t>
            </a:r>
            <a:r>
              <a:rPr sz="3200" b="1" spc="-15" dirty="0">
                <a:solidFill>
                  <a:srgbClr val="0033CC"/>
                </a:solidFill>
                <a:latin typeface="Calibri"/>
                <a:cs typeface="Calibri"/>
              </a:rPr>
              <a:t>x</a:t>
            </a:r>
            <a:r>
              <a:rPr sz="3200" b="1" spc="15" dirty="0">
                <a:solidFill>
                  <a:srgbClr val="0033CC"/>
                </a:solidFill>
                <a:latin typeface="Calibri"/>
                <a:cs typeface="Calibri"/>
              </a:rPr>
              <a:t> </a:t>
            </a:r>
            <a:r>
              <a:rPr sz="3200" b="1" spc="-20" dirty="0">
                <a:solidFill>
                  <a:srgbClr val="0033CC"/>
                </a:solidFill>
                <a:latin typeface="Calibri"/>
                <a:cs typeface="Calibri"/>
              </a:rPr>
              <a:t>(2</a:t>
            </a:r>
            <a:r>
              <a:rPr sz="3200" b="1" spc="5" dirty="0">
                <a:solidFill>
                  <a:srgbClr val="0033CC"/>
                </a:solidFill>
                <a:latin typeface="Calibri"/>
                <a:cs typeface="Calibri"/>
              </a:rPr>
              <a:t> </a:t>
            </a:r>
            <a:r>
              <a:rPr sz="3200" b="1" spc="-15" dirty="0">
                <a:solidFill>
                  <a:srgbClr val="0033CC"/>
                </a:solidFill>
                <a:latin typeface="Calibri"/>
                <a:cs typeface="Calibri"/>
              </a:rPr>
              <a:t>s</a:t>
            </a:r>
            <a:r>
              <a:rPr sz="3200" b="1" spc="-45" dirty="0">
                <a:solidFill>
                  <a:srgbClr val="0033CC"/>
                </a:solidFill>
                <a:latin typeface="Calibri"/>
                <a:cs typeface="Calibri"/>
              </a:rPr>
              <a:t>k</a:t>
            </a:r>
            <a:r>
              <a:rPr sz="3200" b="1" spc="-15" dirty="0">
                <a:solidFill>
                  <a:srgbClr val="0033CC"/>
                </a:solidFill>
                <a:latin typeface="Calibri"/>
                <a:cs typeface="Calibri"/>
              </a:rPr>
              <a:t>s</a:t>
            </a:r>
            <a:r>
              <a:rPr sz="3200" b="1" spc="15" dirty="0">
                <a:solidFill>
                  <a:srgbClr val="0033CC"/>
                </a:solidFill>
                <a:latin typeface="Calibri"/>
                <a:cs typeface="Calibri"/>
              </a:rPr>
              <a:t> </a:t>
            </a:r>
            <a:r>
              <a:rPr sz="3200" b="1" spc="-15" dirty="0">
                <a:solidFill>
                  <a:srgbClr val="0033CC"/>
                </a:solidFill>
                <a:latin typeface="Calibri"/>
                <a:cs typeface="Calibri"/>
              </a:rPr>
              <a:t>x</a:t>
            </a:r>
            <a:r>
              <a:rPr sz="3200" b="1" spc="-5" dirty="0">
                <a:solidFill>
                  <a:srgbClr val="0033CC"/>
                </a:solidFill>
                <a:latin typeface="Calibri"/>
                <a:cs typeface="Calibri"/>
              </a:rPr>
              <a:t> </a:t>
            </a:r>
            <a:r>
              <a:rPr sz="3200" b="1" spc="-35" dirty="0">
                <a:solidFill>
                  <a:srgbClr val="0033CC"/>
                </a:solidFill>
                <a:latin typeface="Calibri"/>
                <a:cs typeface="Calibri"/>
              </a:rPr>
              <a:t>60</a:t>
            </a:r>
            <a:r>
              <a:rPr sz="3200" b="1" spc="-15" dirty="0">
                <a:solidFill>
                  <a:srgbClr val="0033CC"/>
                </a:solidFill>
                <a:latin typeface="Calibri"/>
                <a:cs typeface="Calibri"/>
              </a:rPr>
              <a:t>”</a:t>
            </a:r>
            <a:r>
              <a:rPr sz="3200" b="1" spc="-20" dirty="0">
                <a:solidFill>
                  <a:srgbClr val="0033CC"/>
                </a:solidFill>
                <a:latin typeface="Calibri"/>
                <a:cs typeface="Calibri"/>
              </a:rPr>
              <a:t>)</a:t>
            </a:r>
            <a:r>
              <a:rPr sz="3200" b="1" spc="-15" dirty="0">
                <a:solidFill>
                  <a:srgbClr val="0033CC"/>
                </a:solidFill>
                <a:latin typeface="Calibri"/>
                <a:cs typeface="Calibri"/>
              </a:rPr>
              <a:t>]</a:t>
            </a:r>
            <a:endParaRPr sz="3200">
              <a:latin typeface="Calibri"/>
              <a:cs typeface="Calibri"/>
            </a:endParaRPr>
          </a:p>
        </p:txBody>
      </p:sp>
      <p:sp>
        <p:nvSpPr>
          <p:cNvPr id="31" name="object 31"/>
          <p:cNvSpPr/>
          <p:nvPr/>
        </p:nvSpPr>
        <p:spPr>
          <a:xfrm>
            <a:off x="932688" y="3127248"/>
            <a:ext cx="2393441" cy="674369"/>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1008888" y="3169920"/>
            <a:ext cx="1485138" cy="759714"/>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992124" y="3253740"/>
            <a:ext cx="1524000" cy="457200"/>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2572004" y="3253740"/>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35" name="object 35"/>
          <p:cNvSpPr/>
          <p:nvPr/>
        </p:nvSpPr>
        <p:spPr>
          <a:xfrm>
            <a:off x="2570226" y="3274186"/>
            <a:ext cx="575945" cy="188595"/>
          </a:xfrm>
          <a:custGeom>
            <a:avLst/>
            <a:gdLst/>
            <a:ahLst/>
            <a:cxnLst/>
            <a:rect l="l" t="t" r="r" b="b"/>
            <a:pathLst>
              <a:path w="575944" h="188595">
                <a:moveTo>
                  <a:pt x="273705" y="125057"/>
                </a:moveTo>
                <a:lnTo>
                  <a:pt x="0" y="161416"/>
                </a:lnTo>
                <a:lnTo>
                  <a:pt x="3556" y="188595"/>
                </a:lnTo>
                <a:lnTo>
                  <a:pt x="278892" y="152018"/>
                </a:lnTo>
                <a:lnTo>
                  <a:pt x="280035" y="151891"/>
                </a:lnTo>
                <a:lnTo>
                  <a:pt x="281178" y="151637"/>
                </a:lnTo>
                <a:lnTo>
                  <a:pt x="282194" y="151129"/>
                </a:lnTo>
                <a:lnTo>
                  <a:pt x="345444" y="125729"/>
                </a:lnTo>
                <a:lnTo>
                  <a:pt x="272034" y="125729"/>
                </a:lnTo>
                <a:lnTo>
                  <a:pt x="273705" y="125057"/>
                </a:lnTo>
                <a:close/>
              </a:path>
              <a:path w="575944" h="188595">
                <a:moveTo>
                  <a:pt x="275336" y="124840"/>
                </a:moveTo>
                <a:lnTo>
                  <a:pt x="273705" y="125057"/>
                </a:lnTo>
                <a:lnTo>
                  <a:pt x="272034" y="125729"/>
                </a:lnTo>
                <a:lnTo>
                  <a:pt x="275336" y="124840"/>
                </a:lnTo>
                <a:close/>
              </a:path>
              <a:path w="575944" h="188595">
                <a:moveTo>
                  <a:pt x="347658" y="124840"/>
                </a:moveTo>
                <a:lnTo>
                  <a:pt x="275336" y="124840"/>
                </a:lnTo>
                <a:lnTo>
                  <a:pt x="272034" y="125729"/>
                </a:lnTo>
                <a:lnTo>
                  <a:pt x="345444" y="125729"/>
                </a:lnTo>
                <a:lnTo>
                  <a:pt x="347658" y="124840"/>
                </a:lnTo>
                <a:close/>
              </a:path>
              <a:path w="575944" h="188595">
                <a:moveTo>
                  <a:pt x="498332" y="34706"/>
                </a:moveTo>
                <a:lnTo>
                  <a:pt x="273705" y="125057"/>
                </a:lnTo>
                <a:lnTo>
                  <a:pt x="275336" y="124840"/>
                </a:lnTo>
                <a:lnTo>
                  <a:pt x="347658" y="124840"/>
                </a:lnTo>
                <a:lnTo>
                  <a:pt x="508613" y="60204"/>
                </a:lnTo>
                <a:lnTo>
                  <a:pt x="525293" y="38702"/>
                </a:lnTo>
                <a:lnTo>
                  <a:pt x="498332" y="34706"/>
                </a:lnTo>
                <a:close/>
              </a:path>
              <a:path w="575944" h="188595">
                <a:moveTo>
                  <a:pt x="557678" y="15748"/>
                </a:moveTo>
                <a:lnTo>
                  <a:pt x="545465" y="15748"/>
                </a:lnTo>
                <a:lnTo>
                  <a:pt x="555751" y="41275"/>
                </a:lnTo>
                <a:lnTo>
                  <a:pt x="508613" y="60204"/>
                </a:lnTo>
                <a:lnTo>
                  <a:pt x="481330" y="95376"/>
                </a:lnTo>
                <a:lnTo>
                  <a:pt x="476631" y="101346"/>
                </a:lnTo>
                <a:lnTo>
                  <a:pt x="477774" y="109982"/>
                </a:lnTo>
                <a:lnTo>
                  <a:pt x="483743" y="114553"/>
                </a:lnTo>
                <a:lnTo>
                  <a:pt x="489712" y="119252"/>
                </a:lnTo>
                <a:lnTo>
                  <a:pt x="498348" y="118110"/>
                </a:lnTo>
                <a:lnTo>
                  <a:pt x="502919" y="112140"/>
                </a:lnTo>
                <a:lnTo>
                  <a:pt x="575818" y="18414"/>
                </a:lnTo>
                <a:lnTo>
                  <a:pt x="557678" y="15748"/>
                </a:lnTo>
                <a:close/>
              </a:path>
              <a:path w="575944" h="188595">
                <a:moveTo>
                  <a:pt x="525293" y="38702"/>
                </a:moveTo>
                <a:lnTo>
                  <a:pt x="508613" y="60204"/>
                </a:lnTo>
                <a:lnTo>
                  <a:pt x="553538" y="42163"/>
                </a:lnTo>
                <a:lnTo>
                  <a:pt x="548640" y="42163"/>
                </a:lnTo>
                <a:lnTo>
                  <a:pt x="525293" y="38702"/>
                </a:lnTo>
                <a:close/>
              </a:path>
              <a:path w="575944" h="188595">
                <a:moveTo>
                  <a:pt x="539750" y="20065"/>
                </a:moveTo>
                <a:lnTo>
                  <a:pt x="525293" y="38702"/>
                </a:lnTo>
                <a:lnTo>
                  <a:pt x="548640" y="42163"/>
                </a:lnTo>
                <a:lnTo>
                  <a:pt x="539750" y="20065"/>
                </a:lnTo>
                <a:close/>
              </a:path>
              <a:path w="575944" h="188595">
                <a:moveTo>
                  <a:pt x="547205" y="20065"/>
                </a:moveTo>
                <a:lnTo>
                  <a:pt x="539750" y="20065"/>
                </a:lnTo>
                <a:lnTo>
                  <a:pt x="548640" y="42163"/>
                </a:lnTo>
                <a:lnTo>
                  <a:pt x="553538" y="42163"/>
                </a:lnTo>
                <a:lnTo>
                  <a:pt x="555751" y="41275"/>
                </a:lnTo>
                <a:lnTo>
                  <a:pt x="547205" y="20065"/>
                </a:lnTo>
                <a:close/>
              </a:path>
              <a:path w="575944" h="188595">
                <a:moveTo>
                  <a:pt x="545465" y="15748"/>
                </a:moveTo>
                <a:lnTo>
                  <a:pt x="498332" y="34706"/>
                </a:lnTo>
                <a:lnTo>
                  <a:pt x="525293" y="38702"/>
                </a:lnTo>
                <a:lnTo>
                  <a:pt x="539750" y="20065"/>
                </a:lnTo>
                <a:lnTo>
                  <a:pt x="547205" y="20065"/>
                </a:lnTo>
                <a:lnTo>
                  <a:pt x="545465" y="15748"/>
                </a:lnTo>
                <a:close/>
              </a:path>
              <a:path w="575944" h="188595">
                <a:moveTo>
                  <a:pt x="450850" y="0"/>
                </a:moveTo>
                <a:lnTo>
                  <a:pt x="443865" y="5207"/>
                </a:lnTo>
                <a:lnTo>
                  <a:pt x="442722" y="12700"/>
                </a:lnTo>
                <a:lnTo>
                  <a:pt x="441706" y="20192"/>
                </a:lnTo>
                <a:lnTo>
                  <a:pt x="446913" y="27177"/>
                </a:lnTo>
                <a:lnTo>
                  <a:pt x="454406" y="28193"/>
                </a:lnTo>
                <a:lnTo>
                  <a:pt x="498332" y="34706"/>
                </a:lnTo>
                <a:lnTo>
                  <a:pt x="545465" y="15748"/>
                </a:lnTo>
                <a:lnTo>
                  <a:pt x="557678" y="15748"/>
                </a:lnTo>
                <a:lnTo>
                  <a:pt x="450850" y="0"/>
                </a:lnTo>
                <a:close/>
              </a:path>
            </a:pathLst>
          </a:custGeom>
          <a:solidFill>
            <a:srgbClr val="000000"/>
          </a:solidFill>
        </p:spPr>
        <p:txBody>
          <a:bodyPr wrap="square" lIns="0" tIns="0" rIns="0" bIns="0" rtlCol="0"/>
          <a:lstStyle/>
          <a:p>
            <a:endParaRPr/>
          </a:p>
        </p:txBody>
      </p:sp>
      <p:sp>
        <p:nvSpPr>
          <p:cNvPr id="36" name="object 36"/>
          <p:cNvSpPr txBox="1"/>
          <p:nvPr/>
        </p:nvSpPr>
        <p:spPr>
          <a:xfrm>
            <a:off x="1240942" y="3345332"/>
            <a:ext cx="1026794" cy="330835"/>
          </a:xfrm>
          <a:prstGeom prst="rect">
            <a:avLst/>
          </a:prstGeom>
        </p:spPr>
        <p:txBody>
          <a:bodyPr vert="horz" wrap="square" lIns="0" tIns="0" rIns="0" bIns="0" rtlCol="0">
            <a:spAutoFit/>
          </a:bodyPr>
          <a:lstStyle/>
          <a:p>
            <a:pPr marL="12700">
              <a:lnSpc>
                <a:spcPct val="100000"/>
              </a:lnSpc>
            </a:pPr>
            <a:r>
              <a:rPr sz="2400" b="1" spc="-15" dirty="0">
                <a:solidFill>
                  <a:srgbClr val="FFFFFF"/>
                </a:solidFill>
                <a:latin typeface="Calibri"/>
                <a:cs typeface="Calibri"/>
              </a:rPr>
              <a:t>M</a:t>
            </a:r>
            <a:r>
              <a:rPr sz="2400" b="1" spc="-35" dirty="0">
                <a:solidFill>
                  <a:srgbClr val="FFFFFF"/>
                </a:solidFill>
                <a:latin typeface="Calibri"/>
                <a:cs typeface="Calibri"/>
              </a:rPr>
              <a:t>e</a:t>
            </a:r>
            <a:r>
              <a:rPr sz="2400" b="1" spc="-20" dirty="0">
                <a:solidFill>
                  <a:srgbClr val="FFFFFF"/>
                </a:solidFill>
                <a:latin typeface="Calibri"/>
                <a:cs typeface="Calibri"/>
              </a:rPr>
              <a:t>t</a:t>
            </a:r>
            <a:r>
              <a:rPr sz="2400" b="1" dirty="0">
                <a:solidFill>
                  <a:srgbClr val="FFFFFF"/>
                </a:solidFill>
                <a:latin typeface="Calibri"/>
                <a:cs typeface="Calibri"/>
              </a:rPr>
              <a:t>o</a:t>
            </a:r>
            <a:r>
              <a:rPr sz="2400" b="1" spc="5" dirty="0">
                <a:solidFill>
                  <a:srgbClr val="FFFFFF"/>
                </a:solidFill>
                <a:latin typeface="Calibri"/>
                <a:cs typeface="Calibri"/>
              </a:rPr>
              <a:t>d</a:t>
            </a:r>
            <a:r>
              <a:rPr sz="2400" b="1" dirty="0">
                <a:solidFill>
                  <a:srgbClr val="FFFFFF"/>
                </a:solidFill>
                <a:latin typeface="Calibri"/>
                <a:cs typeface="Calibri"/>
              </a:rPr>
              <a:t>e</a:t>
            </a:r>
            <a:endParaRPr sz="2400">
              <a:latin typeface="Calibri"/>
              <a:cs typeface="Calibri"/>
            </a:endParaRPr>
          </a:p>
        </p:txBody>
      </p:sp>
      <p:sp>
        <p:nvSpPr>
          <p:cNvPr id="37" name="object 37"/>
          <p:cNvSpPr/>
          <p:nvPr/>
        </p:nvSpPr>
        <p:spPr>
          <a:xfrm>
            <a:off x="899160" y="4184903"/>
            <a:ext cx="2417826" cy="881634"/>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1118616" y="4431791"/>
            <a:ext cx="1195578" cy="759713"/>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958596" y="4518659"/>
            <a:ext cx="1524000" cy="457200"/>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2538476" y="4518659"/>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41" name="object 41"/>
          <p:cNvSpPr/>
          <p:nvPr/>
        </p:nvSpPr>
        <p:spPr>
          <a:xfrm>
            <a:off x="2536698" y="4350258"/>
            <a:ext cx="600710" cy="377825"/>
          </a:xfrm>
          <a:custGeom>
            <a:avLst/>
            <a:gdLst/>
            <a:ahLst/>
            <a:cxnLst/>
            <a:rect l="l" t="t" r="r" b="b"/>
            <a:pathLst>
              <a:path w="600710" h="377825">
                <a:moveTo>
                  <a:pt x="270600" y="314319"/>
                </a:moveTo>
                <a:lnTo>
                  <a:pt x="0" y="350266"/>
                </a:lnTo>
                <a:lnTo>
                  <a:pt x="3556" y="377444"/>
                </a:lnTo>
                <a:lnTo>
                  <a:pt x="281939" y="340487"/>
                </a:lnTo>
                <a:lnTo>
                  <a:pt x="284733" y="339090"/>
                </a:lnTo>
                <a:lnTo>
                  <a:pt x="286893" y="336931"/>
                </a:lnTo>
                <a:lnTo>
                  <a:pt x="305950" y="317627"/>
                </a:lnTo>
                <a:lnTo>
                  <a:pt x="267334" y="317627"/>
                </a:lnTo>
                <a:lnTo>
                  <a:pt x="270600" y="314319"/>
                </a:lnTo>
                <a:close/>
              </a:path>
              <a:path w="600710" h="377825">
                <a:moveTo>
                  <a:pt x="275335" y="313690"/>
                </a:moveTo>
                <a:lnTo>
                  <a:pt x="270600" y="314319"/>
                </a:lnTo>
                <a:lnTo>
                  <a:pt x="267334" y="317627"/>
                </a:lnTo>
                <a:lnTo>
                  <a:pt x="275335" y="313690"/>
                </a:lnTo>
                <a:close/>
              </a:path>
              <a:path w="600710" h="377825">
                <a:moveTo>
                  <a:pt x="309836" y="313690"/>
                </a:moveTo>
                <a:lnTo>
                  <a:pt x="275335" y="313690"/>
                </a:lnTo>
                <a:lnTo>
                  <a:pt x="267334" y="317627"/>
                </a:lnTo>
                <a:lnTo>
                  <a:pt x="305950" y="317627"/>
                </a:lnTo>
                <a:lnTo>
                  <a:pt x="309836" y="313690"/>
                </a:lnTo>
                <a:close/>
              </a:path>
              <a:path w="600710" h="377825">
                <a:moveTo>
                  <a:pt x="561986" y="38663"/>
                </a:moveTo>
                <a:lnTo>
                  <a:pt x="535710" y="45776"/>
                </a:lnTo>
                <a:lnTo>
                  <a:pt x="270600" y="314319"/>
                </a:lnTo>
                <a:lnTo>
                  <a:pt x="275335" y="313690"/>
                </a:lnTo>
                <a:lnTo>
                  <a:pt x="309836" y="313690"/>
                </a:lnTo>
                <a:lnTo>
                  <a:pt x="555213" y="65135"/>
                </a:lnTo>
                <a:lnTo>
                  <a:pt x="561986" y="38663"/>
                </a:lnTo>
                <a:close/>
              </a:path>
              <a:path w="600710" h="377825">
                <a:moveTo>
                  <a:pt x="597730" y="9652"/>
                </a:moveTo>
                <a:lnTo>
                  <a:pt x="571372" y="9652"/>
                </a:lnTo>
                <a:lnTo>
                  <a:pt x="590931" y="28956"/>
                </a:lnTo>
                <a:lnTo>
                  <a:pt x="555213" y="65135"/>
                </a:lnTo>
                <a:lnTo>
                  <a:pt x="544194" y="108204"/>
                </a:lnTo>
                <a:lnTo>
                  <a:pt x="542289" y="115570"/>
                </a:lnTo>
                <a:lnTo>
                  <a:pt x="546734" y="123063"/>
                </a:lnTo>
                <a:lnTo>
                  <a:pt x="554101" y="124968"/>
                </a:lnTo>
                <a:lnTo>
                  <a:pt x="561339" y="126746"/>
                </a:lnTo>
                <a:lnTo>
                  <a:pt x="568832" y="122301"/>
                </a:lnTo>
                <a:lnTo>
                  <a:pt x="570738" y="115062"/>
                </a:lnTo>
                <a:lnTo>
                  <a:pt x="597730" y="9652"/>
                </a:lnTo>
                <a:close/>
              </a:path>
              <a:path w="600710" h="377825">
                <a:moveTo>
                  <a:pt x="577677" y="15875"/>
                </a:moveTo>
                <a:lnTo>
                  <a:pt x="567816" y="15875"/>
                </a:lnTo>
                <a:lnTo>
                  <a:pt x="584707" y="32512"/>
                </a:lnTo>
                <a:lnTo>
                  <a:pt x="561986" y="38663"/>
                </a:lnTo>
                <a:lnTo>
                  <a:pt x="555213" y="65135"/>
                </a:lnTo>
                <a:lnTo>
                  <a:pt x="590931" y="28956"/>
                </a:lnTo>
                <a:lnTo>
                  <a:pt x="577677" y="15875"/>
                </a:lnTo>
                <a:close/>
              </a:path>
              <a:path w="600710" h="377825">
                <a:moveTo>
                  <a:pt x="600201" y="0"/>
                </a:moveTo>
                <a:lnTo>
                  <a:pt x="478281" y="32893"/>
                </a:lnTo>
                <a:lnTo>
                  <a:pt x="473963" y="40386"/>
                </a:lnTo>
                <a:lnTo>
                  <a:pt x="475869" y="47752"/>
                </a:lnTo>
                <a:lnTo>
                  <a:pt x="477900" y="55118"/>
                </a:lnTo>
                <a:lnTo>
                  <a:pt x="485394" y="59436"/>
                </a:lnTo>
                <a:lnTo>
                  <a:pt x="535710" y="45776"/>
                </a:lnTo>
                <a:lnTo>
                  <a:pt x="571372" y="9652"/>
                </a:lnTo>
                <a:lnTo>
                  <a:pt x="597730" y="9652"/>
                </a:lnTo>
                <a:lnTo>
                  <a:pt x="600201" y="0"/>
                </a:lnTo>
                <a:close/>
              </a:path>
              <a:path w="600710" h="377825">
                <a:moveTo>
                  <a:pt x="571372" y="9652"/>
                </a:moveTo>
                <a:lnTo>
                  <a:pt x="535710" y="45776"/>
                </a:lnTo>
                <a:lnTo>
                  <a:pt x="561986" y="38663"/>
                </a:lnTo>
                <a:lnTo>
                  <a:pt x="567816" y="15875"/>
                </a:lnTo>
                <a:lnTo>
                  <a:pt x="577677" y="15875"/>
                </a:lnTo>
                <a:lnTo>
                  <a:pt x="571372" y="9652"/>
                </a:lnTo>
                <a:close/>
              </a:path>
              <a:path w="600710" h="377825">
                <a:moveTo>
                  <a:pt x="567816" y="15875"/>
                </a:moveTo>
                <a:lnTo>
                  <a:pt x="561986" y="38663"/>
                </a:lnTo>
                <a:lnTo>
                  <a:pt x="584707" y="32512"/>
                </a:lnTo>
                <a:lnTo>
                  <a:pt x="567816" y="15875"/>
                </a:lnTo>
                <a:close/>
              </a:path>
            </a:pathLst>
          </a:custGeom>
          <a:solidFill>
            <a:srgbClr val="000000"/>
          </a:solidFill>
        </p:spPr>
        <p:txBody>
          <a:bodyPr wrap="square" lIns="0" tIns="0" rIns="0" bIns="0" rtlCol="0"/>
          <a:lstStyle/>
          <a:p>
            <a:endParaRPr/>
          </a:p>
        </p:txBody>
      </p:sp>
      <p:sp>
        <p:nvSpPr>
          <p:cNvPr id="42" name="object 42"/>
          <p:cNvSpPr txBox="1"/>
          <p:nvPr/>
        </p:nvSpPr>
        <p:spPr>
          <a:xfrm>
            <a:off x="1350644" y="4608957"/>
            <a:ext cx="735330" cy="330200"/>
          </a:xfrm>
          <a:prstGeom prst="rect">
            <a:avLst/>
          </a:prstGeom>
        </p:spPr>
        <p:txBody>
          <a:bodyPr vert="horz" wrap="square" lIns="0" tIns="0" rIns="0" bIns="0" rtlCol="0">
            <a:spAutoFit/>
          </a:bodyPr>
          <a:lstStyle/>
          <a:p>
            <a:pPr marL="12700">
              <a:lnSpc>
                <a:spcPct val="100000"/>
              </a:lnSpc>
            </a:pPr>
            <a:r>
              <a:rPr sz="2400" b="1" spc="-110" dirty="0">
                <a:solidFill>
                  <a:srgbClr val="FFFFFF"/>
                </a:solidFill>
                <a:latin typeface="Calibri"/>
                <a:cs typeface="Calibri"/>
              </a:rPr>
              <a:t>T</a:t>
            </a:r>
            <a:r>
              <a:rPr sz="2400" b="1" spc="-10" dirty="0">
                <a:solidFill>
                  <a:srgbClr val="FFFFFF"/>
                </a:solidFill>
                <a:latin typeface="Calibri"/>
                <a:cs typeface="Calibri"/>
              </a:rPr>
              <a:t>u</a:t>
            </a:r>
            <a:r>
              <a:rPr sz="2400" b="1" spc="-60" dirty="0">
                <a:solidFill>
                  <a:srgbClr val="FFFFFF"/>
                </a:solidFill>
                <a:latin typeface="Calibri"/>
                <a:cs typeface="Calibri"/>
              </a:rPr>
              <a:t>g</a:t>
            </a:r>
            <a:r>
              <a:rPr sz="2400" b="1" spc="-25" dirty="0">
                <a:solidFill>
                  <a:srgbClr val="FFFFFF"/>
                </a:solidFill>
                <a:latin typeface="Calibri"/>
                <a:cs typeface="Calibri"/>
              </a:rPr>
              <a:t>a</a:t>
            </a:r>
            <a:r>
              <a:rPr sz="2400" b="1" spc="-10" dirty="0">
                <a:solidFill>
                  <a:srgbClr val="FFFFFF"/>
                </a:solidFill>
                <a:latin typeface="Calibri"/>
                <a:cs typeface="Calibri"/>
              </a:rPr>
              <a:t>s</a:t>
            </a:r>
            <a:endParaRPr sz="2400">
              <a:latin typeface="Calibri"/>
              <a:cs typeface="Calibri"/>
            </a:endParaRPr>
          </a:p>
        </p:txBody>
      </p:sp>
      <p:sp>
        <p:nvSpPr>
          <p:cNvPr id="43" name="object 43"/>
          <p:cNvSpPr txBox="1"/>
          <p:nvPr/>
        </p:nvSpPr>
        <p:spPr>
          <a:xfrm>
            <a:off x="111658" y="6012434"/>
            <a:ext cx="2458085" cy="803275"/>
          </a:xfrm>
          <a:prstGeom prst="rect">
            <a:avLst/>
          </a:prstGeom>
        </p:spPr>
        <p:txBody>
          <a:bodyPr vert="horz" wrap="square" lIns="0" tIns="0" rIns="0" bIns="0" rtlCol="0">
            <a:spAutoFit/>
          </a:bodyPr>
          <a:lstStyle/>
          <a:p>
            <a:pPr marL="12700">
              <a:lnSpc>
                <a:spcPct val="100000"/>
              </a:lnSpc>
            </a:pPr>
            <a:r>
              <a:rPr sz="1800" b="1" spc="-5" dirty="0">
                <a:latin typeface="Calibri"/>
                <a:cs typeface="Calibri"/>
              </a:rPr>
              <a:t>T</a:t>
            </a:r>
            <a:r>
              <a:rPr sz="1800" b="1" spc="10" dirty="0">
                <a:latin typeface="Calibri"/>
                <a:cs typeface="Calibri"/>
              </a:rPr>
              <a:t>M</a:t>
            </a:r>
            <a:r>
              <a:rPr sz="1800" spc="-10" dirty="0">
                <a:latin typeface="Calibri"/>
                <a:cs typeface="Calibri"/>
              </a:rPr>
              <a:t>=</a:t>
            </a:r>
            <a:r>
              <a:rPr sz="1800" spc="-135" dirty="0">
                <a:latin typeface="Calibri"/>
                <a:cs typeface="Calibri"/>
              </a:rPr>
              <a:t>T</a:t>
            </a:r>
            <a:r>
              <a:rPr sz="1800" spc="-25" dirty="0">
                <a:latin typeface="Calibri"/>
                <a:cs typeface="Calibri"/>
              </a:rPr>
              <a:t>a</a:t>
            </a:r>
            <a:r>
              <a:rPr sz="1800" spc="-40" dirty="0">
                <a:latin typeface="Calibri"/>
                <a:cs typeface="Calibri"/>
              </a:rPr>
              <a:t>t</a:t>
            </a:r>
            <a:r>
              <a:rPr sz="1800" dirty="0">
                <a:latin typeface="Calibri"/>
                <a:cs typeface="Calibri"/>
              </a:rPr>
              <a:t>ap</a:t>
            </a:r>
            <a:r>
              <a:rPr sz="1800" spc="15" dirty="0">
                <a:latin typeface="Calibri"/>
                <a:cs typeface="Calibri"/>
              </a:rPr>
              <a:t> </a:t>
            </a:r>
            <a:r>
              <a:rPr sz="1800" dirty="0">
                <a:latin typeface="Calibri"/>
                <a:cs typeface="Calibri"/>
              </a:rPr>
              <a:t>M</a:t>
            </a:r>
            <a:r>
              <a:rPr sz="1800" spc="-15" dirty="0">
                <a:latin typeface="Calibri"/>
                <a:cs typeface="Calibri"/>
              </a:rPr>
              <a:t>u</a:t>
            </a:r>
            <a:r>
              <a:rPr sz="1800" spc="-40" dirty="0">
                <a:latin typeface="Calibri"/>
                <a:cs typeface="Calibri"/>
              </a:rPr>
              <a:t>k</a:t>
            </a:r>
            <a:r>
              <a:rPr sz="1800" dirty="0">
                <a:latin typeface="Calibri"/>
                <a:cs typeface="Calibri"/>
              </a:rPr>
              <a:t>a</a:t>
            </a:r>
            <a:r>
              <a:rPr sz="1800" spc="-5" dirty="0">
                <a:latin typeface="Calibri"/>
                <a:cs typeface="Calibri"/>
              </a:rPr>
              <a:t>,</a:t>
            </a:r>
            <a:endParaRPr sz="1800">
              <a:latin typeface="Calibri"/>
              <a:cs typeface="Calibri"/>
            </a:endParaRPr>
          </a:p>
          <a:p>
            <a:pPr marL="12700">
              <a:lnSpc>
                <a:spcPct val="100000"/>
              </a:lnSpc>
            </a:pPr>
            <a:r>
              <a:rPr sz="1800" b="1" spc="-5" dirty="0">
                <a:latin typeface="Calibri"/>
                <a:cs typeface="Calibri"/>
              </a:rPr>
              <a:t>P</a:t>
            </a:r>
            <a:r>
              <a:rPr sz="1800" b="1" dirty="0">
                <a:latin typeface="Calibri"/>
                <a:cs typeface="Calibri"/>
              </a:rPr>
              <a:t>T </a:t>
            </a:r>
            <a:r>
              <a:rPr sz="1800" spc="-10" dirty="0">
                <a:latin typeface="Calibri"/>
                <a:cs typeface="Calibri"/>
              </a:rPr>
              <a:t>=</a:t>
            </a:r>
            <a:r>
              <a:rPr sz="1800" spc="-45" dirty="0">
                <a:latin typeface="Calibri"/>
                <a:cs typeface="Calibri"/>
              </a:rPr>
              <a:t>P</a:t>
            </a:r>
            <a:r>
              <a:rPr sz="1800" spc="-10" dirty="0">
                <a:latin typeface="Calibri"/>
                <a:cs typeface="Calibri"/>
              </a:rPr>
              <a:t>e</a:t>
            </a:r>
            <a:r>
              <a:rPr sz="1800" spc="-15" dirty="0">
                <a:latin typeface="Calibri"/>
                <a:cs typeface="Calibri"/>
              </a:rPr>
              <a:t>nu</a:t>
            </a:r>
            <a:r>
              <a:rPr sz="1800" spc="-35" dirty="0">
                <a:latin typeface="Calibri"/>
                <a:cs typeface="Calibri"/>
              </a:rPr>
              <a:t>g</a:t>
            </a:r>
            <a:r>
              <a:rPr sz="1800" dirty="0">
                <a:latin typeface="Calibri"/>
                <a:cs typeface="Calibri"/>
              </a:rPr>
              <a:t>a</a:t>
            </a:r>
            <a:r>
              <a:rPr sz="1800" spc="-10" dirty="0">
                <a:latin typeface="Calibri"/>
                <a:cs typeface="Calibri"/>
              </a:rPr>
              <a:t>s</a:t>
            </a:r>
            <a:r>
              <a:rPr sz="1800" dirty="0">
                <a:latin typeface="Calibri"/>
                <a:cs typeface="Calibri"/>
              </a:rPr>
              <a:t>an</a:t>
            </a:r>
            <a:r>
              <a:rPr sz="1800" spc="60" dirty="0">
                <a:latin typeface="Calibri"/>
                <a:cs typeface="Calibri"/>
              </a:rPr>
              <a:t> </a:t>
            </a:r>
            <a:r>
              <a:rPr sz="1800" spc="-160" dirty="0">
                <a:latin typeface="Calibri"/>
                <a:cs typeface="Calibri"/>
              </a:rPr>
              <a:t>T</a:t>
            </a:r>
            <a:r>
              <a:rPr sz="1800" spc="-10" dirty="0">
                <a:latin typeface="Calibri"/>
                <a:cs typeface="Calibri"/>
              </a:rPr>
              <a:t>e</a:t>
            </a:r>
            <a:r>
              <a:rPr sz="1800" spc="-30" dirty="0">
                <a:latin typeface="Calibri"/>
                <a:cs typeface="Calibri"/>
              </a:rPr>
              <a:t>r</a:t>
            </a:r>
            <a:r>
              <a:rPr sz="1800" spc="-35" dirty="0">
                <a:latin typeface="Calibri"/>
                <a:cs typeface="Calibri"/>
              </a:rPr>
              <a:t>s</a:t>
            </a:r>
            <a:r>
              <a:rPr sz="1800" dirty="0">
                <a:latin typeface="Calibri"/>
                <a:cs typeface="Calibri"/>
              </a:rPr>
              <a:t>t</a:t>
            </a:r>
            <a:r>
              <a:rPr sz="1800" spc="-15" dirty="0">
                <a:latin typeface="Calibri"/>
                <a:cs typeface="Calibri"/>
              </a:rPr>
              <a:t>u</a:t>
            </a:r>
            <a:r>
              <a:rPr sz="1800" dirty="0">
                <a:latin typeface="Calibri"/>
                <a:cs typeface="Calibri"/>
              </a:rPr>
              <a:t>k</a:t>
            </a:r>
            <a:r>
              <a:rPr sz="1800" spc="-10" dirty="0">
                <a:latin typeface="Calibri"/>
                <a:cs typeface="Calibri"/>
              </a:rPr>
              <a:t>tu</a:t>
            </a:r>
            <a:r>
              <a:rPr sz="1800" spc="-165" dirty="0">
                <a:latin typeface="Calibri"/>
                <a:cs typeface="Calibri"/>
              </a:rPr>
              <a:t>r</a:t>
            </a:r>
            <a:r>
              <a:rPr sz="1800" spc="-5" dirty="0">
                <a:latin typeface="Calibri"/>
                <a:cs typeface="Calibri"/>
              </a:rPr>
              <a:t>,</a:t>
            </a:r>
            <a:endParaRPr sz="1800">
              <a:latin typeface="Calibri"/>
              <a:cs typeface="Calibri"/>
            </a:endParaRPr>
          </a:p>
          <a:p>
            <a:pPr marL="12700">
              <a:lnSpc>
                <a:spcPct val="100000"/>
              </a:lnSpc>
            </a:pPr>
            <a:r>
              <a:rPr sz="1800" b="1" spc="-15" dirty="0">
                <a:latin typeface="Calibri"/>
                <a:cs typeface="Calibri"/>
              </a:rPr>
              <a:t>B</a:t>
            </a:r>
            <a:r>
              <a:rPr sz="1800" b="1" spc="-10" dirty="0">
                <a:latin typeface="Calibri"/>
                <a:cs typeface="Calibri"/>
              </a:rPr>
              <a:t>M</a:t>
            </a:r>
            <a:r>
              <a:rPr sz="1800" spc="-10" dirty="0">
                <a:latin typeface="Calibri"/>
                <a:cs typeface="Calibri"/>
              </a:rPr>
              <a:t>=Be</a:t>
            </a:r>
            <a:r>
              <a:rPr sz="1800" spc="-15" dirty="0">
                <a:latin typeface="Calibri"/>
                <a:cs typeface="Calibri"/>
              </a:rPr>
              <a:t>l</a:t>
            </a:r>
            <a:r>
              <a:rPr sz="1800" spc="-10" dirty="0">
                <a:latin typeface="Calibri"/>
                <a:cs typeface="Calibri"/>
              </a:rPr>
              <a:t>ajar</a:t>
            </a:r>
            <a:r>
              <a:rPr sz="1800" dirty="0">
                <a:latin typeface="Calibri"/>
                <a:cs typeface="Calibri"/>
              </a:rPr>
              <a:t> Ma</a:t>
            </a:r>
            <a:r>
              <a:rPr sz="1800" spc="-15" dirty="0">
                <a:latin typeface="Calibri"/>
                <a:cs typeface="Calibri"/>
              </a:rPr>
              <a:t>n</a:t>
            </a:r>
            <a:r>
              <a:rPr sz="1800" spc="-10" dirty="0">
                <a:latin typeface="Calibri"/>
                <a:cs typeface="Calibri"/>
              </a:rPr>
              <a:t>d</a:t>
            </a:r>
            <a:r>
              <a:rPr sz="1800" spc="-5" dirty="0">
                <a:latin typeface="Calibri"/>
                <a:cs typeface="Calibri"/>
              </a:rPr>
              <a:t>i</a:t>
            </a:r>
            <a:r>
              <a:rPr sz="1800" dirty="0">
                <a:latin typeface="Calibri"/>
                <a:cs typeface="Calibri"/>
              </a:rPr>
              <a:t>r</a:t>
            </a:r>
            <a:r>
              <a:rPr sz="1800" spc="-10" dirty="0">
                <a:latin typeface="Calibri"/>
                <a:cs typeface="Calibri"/>
              </a:rPr>
              <a:t>i</a:t>
            </a:r>
            <a:r>
              <a:rPr sz="1800" dirty="0">
                <a:latin typeface="Calibri"/>
                <a:cs typeface="Calibri"/>
              </a:rPr>
              <a:t>.</a:t>
            </a:r>
            <a:endParaRPr sz="1800">
              <a:latin typeface="Calibri"/>
              <a:cs typeface="Calibri"/>
            </a:endParaRPr>
          </a:p>
        </p:txBody>
      </p:sp>
    </p:spTree>
    <p:extLst>
      <p:ext uri="{BB962C8B-B14F-4D97-AF65-F5344CB8AC3E}">
        <p14:creationId xmlns:p14="http://schemas.microsoft.com/office/powerpoint/2010/main" val="1169170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55F51"/>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7" name="object 7"/>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89B833"/>
          </a:solidFill>
        </p:spPr>
        <p:txBody>
          <a:bodyPr wrap="square" lIns="0" tIns="0" rIns="0" bIns="0" rtlCol="0"/>
          <a:lstStyle/>
          <a:p>
            <a:endParaRPr/>
          </a:p>
        </p:txBody>
      </p:sp>
      <p:sp>
        <p:nvSpPr>
          <p:cNvPr id="9" name="object 9"/>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89B833"/>
          </a:solidFill>
        </p:spPr>
        <p:txBody>
          <a:bodyPr wrap="square" lIns="0" tIns="0" rIns="0" bIns="0" rtlCol="0"/>
          <a:lstStyle/>
          <a:p>
            <a:endParaRPr/>
          </a:p>
        </p:txBody>
      </p:sp>
      <p:sp>
        <p:nvSpPr>
          <p:cNvPr id="11" name="object 11"/>
          <p:cNvSpPr/>
          <p:nvPr/>
        </p:nvSpPr>
        <p:spPr>
          <a:xfrm>
            <a:off x="7208519" y="510540"/>
            <a:ext cx="4084320" cy="0"/>
          </a:xfrm>
          <a:custGeom>
            <a:avLst/>
            <a:gdLst/>
            <a:ahLst/>
            <a:cxnLst/>
            <a:rect l="l" t="t" r="r" b="b"/>
            <a:pathLst>
              <a:path w="4084320">
                <a:moveTo>
                  <a:pt x="0" y="0"/>
                </a:moveTo>
                <a:lnTo>
                  <a:pt x="4084320" y="0"/>
                </a:lnTo>
              </a:path>
            </a:pathLst>
          </a:custGeom>
          <a:ln w="28701">
            <a:solidFill>
              <a:srgbClr val="FFFFFF"/>
            </a:solidFill>
          </a:ln>
        </p:spPr>
        <p:txBody>
          <a:bodyPr wrap="square" lIns="0" tIns="0" rIns="0" bIns="0" rtlCol="0"/>
          <a:lstStyle/>
          <a:p>
            <a:endParaRPr/>
          </a:p>
        </p:txBody>
      </p:sp>
      <p:sp>
        <p:nvSpPr>
          <p:cNvPr id="12" name="object 12"/>
          <p:cNvSpPr/>
          <p:nvPr/>
        </p:nvSpPr>
        <p:spPr>
          <a:xfrm>
            <a:off x="9832847" y="588263"/>
            <a:ext cx="2133600" cy="36830"/>
          </a:xfrm>
          <a:custGeom>
            <a:avLst/>
            <a:gdLst/>
            <a:ahLst/>
            <a:cxnLst/>
            <a:rect l="l" t="t" r="r" b="b"/>
            <a:pathLst>
              <a:path w="2133600" h="36829">
                <a:moveTo>
                  <a:pt x="2130805" y="0"/>
                </a:moveTo>
                <a:lnTo>
                  <a:pt x="2667" y="0"/>
                </a:lnTo>
                <a:lnTo>
                  <a:pt x="0" y="2666"/>
                </a:lnTo>
                <a:lnTo>
                  <a:pt x="0" y="33909"/>
                </a:lnTo>
                <a:lnTo>
                  <a:pt x="2667" y="36575"/>
                </a:lnTo>
                <a:lnTo>
                  <a:pt x="2130805" y="36575"/>
                </a:lnTo>
                <a:lnTo>
                  <a:pt x="2133600" y="33909"/>
                </a:lnTo>
                <a:lnTo>
                  <a:pt x="2133600" y="2666"/>
                </a:lnTo>
                <a:lnTo>
                  <a:pt x="2130805" y="0"/>
                </a:lnTo>
                <a:close/>
              </a:path>
            </a:pathLst>
          </a:custGeom>
          <a:solidFill>
            <a:srgbClr val="FFFFFF"/>
          </a:solidFill>
        </p:spPr>
        <p:txBody>
          <a:bodyPr wrap="square" lIns="0" tIns="0" rIns="0" bIns="0" rtlCol="0"/>
          <a:lstStyle/>
          <a:p>
            <a:endParaRPr/>
          </a:p>
        </p:txBody>
      </p:sp>
      <p:sp>
        <p:nvSpPr>
          <p:cNvPr id="13" name="object 13"/>
          <p:cNvSpPr/>
          <p:nvPr/>
        </p:nvSpPr>
        <p:spPr>
          <a:xfrm>
            <a:off x="1205725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4" name="object 14"/>
          <p:cNvSpPr/>
          <p:nvPr/>
        </p:nvSpPr>
        <p:spPr>
          <a:xfrm>
            <a:off x="12032868" y="6141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5" name="object 15"/>
          <p:cNvSpPr/>
          <p:nvPr/>
        </p:nvSpPr>
        <p:spPr>
          <a:xfrm>
            <a:off x="11965813" y="6141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9" name="object 19"/>
          <p:cNvSpPr txBox="1"/>
          <p:nvPr/>
        </p:nvSpPr>
        <p:spPr>
          <a:xfrm>
            <a:off x="26869" y="1088932"/>
            <a:ext cx="10581005" cy="496033"/>
          </a:xfrm>
          <a:prstGeom prst="rect">
            <a:avLst/>
          </a:prstGeom>
        </p:spPr>
        <p:txBody>
          <a:bodyPr vert="horz" wrap="square" lIns="0" tIns="0" rIns="0" bIns="0" rtlCol="0">
            <a:spAutoFit/>
          </a:bodyPr>
          <a:lstStyle/>
          <a:p>
            <a:pPr marL="12700">
              <a:lnSpc>
                <a:spcPts val="4300"/>
              </a:lnSpc>
            </a:pPr>
            <a:r>
              <a:rPr sz="2800" b="1" spc="-5" dirty="0">
                <a:solidFill>
                  <a:srgbClr val="FFFFFF"/>
                </a:solidFill>
                <a:cs typeface="Britannic Bold"/>
              </a:rPr>
              <a:t>Cont</a:t>
            </a:r>
            <a:r>
              <a:rPr sz="2800" b="1" spc="-20" dirty="0">
                <a:solidFill>
                  <a:srgbClr val="FFFFFF"/>
                </a:solidFill>
                <a:cs typeface="Britannic Bold"/>
              </a:rPr>
              <a:t>oh</a:t>
            </a:r>
            <a:r>
              <a:rPr sz="2800" b="1" spc="-75" dirty="0">
                <a:solidFill>
                  <a:srgbClr val="FFFFFF"/>
                </a:solidFill>
                <a:cs typeface="Britannic Bold"/>
              </a:rPr>
              <a:t> </a:t>
            </a:r>
            <a:r>
              <a:rPr sz="2800" b="1" spc="-10" dirty="0">
                <a:solidFill>
                  <a:srgbClr val="FFFFFF"/>
                </a:solidFill>
                <a:cs typeface="Britannic Bold"/>
              </a:rPr>
              <a:t>B</a:t>
            </a:r>
            <a:r>
              <a:rPr sz="2800" b="1" dirty="0">
                <a:solidFill>
                  <a:srgbClr val="FFFFFF"/>
                </a:solidFill>
                <a:cs typeface="Britannic Bold"/>
              </a:rPr>
              <a:t>en</a:t>
            </a:r>
            <a:r>
              <a:rPr sz="2800" b="1" spc="-5" dirty="0">
                <a:solidFill>
                  <a:srgbClr val="FFFFFF"/>
                </a:solidFill>
                <a:cs typeface="Britannic Bold"/>
              </a:rPr>
              <a:t>t</a:t>
            </a:r>
            <a:r>
              <a:rPr sz="2800" b="1" spc="-25" dirty="0">
                <a:solidFill>
                  <a:srgbClr val="FFFFFF"/>
                </a:solidFill>
                <a:cs typeface="Britannic Bold"/>
              </a:rPr>
              <a:t>u</a:t>
            </a:r>
            <a:r>
              <a:rPr sz="2800" b="1" spc="-15" dirty="0">
                <a:solidFill>
                  <a:srgbClr val="FFFFFF"/>
                </a:solidFill>
                <a:cs typeface="Britannic Bold"/>
              </a:rPr>
              <a:t>k,</a:t>
            </a:r>
            <a:r>
              <a:rPr sz="2800" b="1" spc="-70" dirty="0">
                <a:solidFill>
                  <a:srgbClr val="FFFFFF"/>
                </a:solidFill>
                <a:cs typeface="Britannic Bold"/>
              </a:rPr>
              <a:t> </a:t>
            </a:r>
            <a:r>
              <a:rPr sz="2800" b="1" spc="-15" dirty="0">
                <a:solidFill>
                  <a:srgbClr val="FFFFFF"/>
                </a:solidFill>
                <a:cs typeface="Britannic Bold"/>
              </a:rPr>
              <a:t>M</a:t>
            </a:r>
            <a:r>
              <a:rPr sz="2800" b="1" dirty="0">
                <a:solidFill>
                  <a:srgbClr val="FFFFFF"/>
                </a:solidFill>
                <a:cs typeface="Britannic Bold"/>
              </a:rPr>
              <a:t>e</a:t>
            </a:r>
            <a:r>
              <a:rPr sz="2800" b="1" spc="-5" dirty="0">
                <a:solidFill>
                  <a:srgbClr val="FFFFFF"/>
                </a:solidFill>
                <a:cs typeface="Britannic Bold"/>
              </a:rPr>
              <a:t>to</a:t>
            </a:r>
            <a:r>
              <a:rPr sz="2800" b="1" spc="-20" dirty="0">
                <a:solidFill>
                  <a:srgbClr val="FFFFFF"/>
                </a:solidFill>
                <a:cs typeface="Britannic Bold"/>
              </a:rPr>
              <a:t>d</a:t>
            </a:r>
            <a:r>
              <a:rPr sz="2800" b="1" spc="-5" dirty="0">
                <a:solidFill>
                  <a:srgbClr val="FFFFFF"/>
                </a:solidFill>
                <a:cs typeface="Britannic Bold"/>
              </a:rPr>
              <a:t>e</a:t>
            </a:r>
            <a:r>
              <a:rPr sz="2800" b="1" spc="-15" dirty="0">
                <a:solidFill>
                  <a:srgbClr val="FFFFFF"/>
                </a:solidFill>
                <a:cs typeface="Britannic Bold"/>
              </a:rPr>
              <a:t>,</a:t>
            </a:r>
            <a:r>
              <a:rPr sz="2800" b="1" spc="-95" dirty="0">
                <a:solidFill>
                  <a:srgbClr val="FFFFFF"/>
                </a:solidFill>
                <a:cs typeface="Britannic Bold"/>
              </a:rPr>
              <a:t> </a:t>
            </a:r>
            <a:r>
              <a:rPr sz="2800" b="1" spc="-25" dirty="0">
                <a:solidFill>
                  <a:srgbClr val="FFFFFF"/>
                </a:solidFill>
                <a:cs typeface="Britannic Bold"/>
              </a:rPr>
              <a:t>&amp;</a:t>
            </a:r>
            <a:r>
              <a:rPr sz="2800" b="1" spc="-10" dirty="0">
                <a:solidFill>
                  <a:srgbClr val="FFFFFF"/>
                </a:solidFill>
                <a:cs typeface="Britannic Bold"/>
              </a:rPr>
              <a:t> </a:t>
            </a:r>
            <a:r>
              <a:rPr sz="2800" b="1" spc="5" dirty="0">
                <a:solidFill>
                  <a:srgbClr val="FFFFFF"/>
                </a:solidFill>
                <a:cs typeface="Britannic Bold"/>
              </a:rPr>
              <a:t>P</a:t>
            </a:r>
            <a:r>
              <a:rPr sz="2800" b="1" dirty="0">
                <a:solidFill>
                  <a:srgbClr val="FFFFFF"/>
                </a:solidFill>
                <a:cs typeface="Britannic Bold"/>
              </a:rPr>
              <a:t>en</a:t>
            </a:r>
            <a:r>
              <a:rPr sz="2800" b="1" spc="-20" dirty="0">
                <a:solidFill>
                  <a:srgbClr val="FFFFFF"/>
                </a:solidFill>
                <a:cs typeface="Britannic Bold"/>
              </a:rPr>
              <a:t>uga</a:t>
            </a:r>
            <a:r>
              <a:rPr sz="2800" b="1" spc="-5" dirty="0">
                <a:solidFill>
                  <a:srgbClr val="FFFFFF"/>
                </a:solidFill>
                <a:cs typeface="Britannic Bold"/>
              </a:rPr>
              <a:t>s</a:t>
            </a:r>
            <a:r>
              <a:rPr sz="2800" b="1" spc="-25" dirty="0">
                <a:solidFill>
                  <a:srgbClr val="FFFFFF"/>
                </a:solidFill>
                <a:cs typeface="Britannic Bold"/>
              </a:rPr>
              <a:t>an</a:t>
            </a:r>
            <a:r>
              <a:rPr sz="2800" b="1" spc="-75" dirty="0">
                <a:solidFill>
                  <a:srgbClr val="FFFFFF"/>
                </a:solidFill>
                <a:cs typeface="Britannic Bold"/>
              </a:rPr>
              <a:t> </a:t>
            </a:r>
            <a:r>
              <a:rPr sz="2800" b="1" spc="5" dirty="0">
                <a:solidFill>
                  <a:srgbClr val="FFFFFF"/>
                </a:solidFill>
                <a:cs typeface="Britannic Bold"/>
              </a:rPr>
              <a:t>P</a:t>
            </a:r>
            <a:r>
              <a:rPr sz="2800" b="1" dirty="0">
                <a:solidFill>
                  <a:srgbClr val="FFFFFF"/>
                </a:solidFill>
                <a:cs typeface="Britannic Bold"/>
              </a:rPr>
              <a:t>e</a:t>
            </a:r>
            <a:r>
              <a:rPr sz="2800" b="1" spc="-15" dirty="0">
                <a:solidFill>
                  <a:srgbClr val="FFFFFF"/>
                </a:solidFill>
                <a:cs typeface="Britannic Bold"/>
              </a:rPr>
              <a:t>m</a:t>
            </a:r>
            <a:r>
              <a:rPr sz="2800" b="1" spc="-25" dirty="0">
                <a:solidFill>
                  <a:srgbClr val="FFFFFF"/>
                </a:solidFill>
                <a:cs typeface="Britannic Bold"/>
              </a:rPr>
              <a:t>b</a:t>
            </a:r>
            <a:r>
              <a:rPr sz="2800" b="1" spc="-15" dirty="0">
                <a:solidFill>
                  <a:srgbClr val="FFFFFF"/>
                </a:solidFill>
                <a:cs typeface="Britannic Bold"/>
              </a:rPr>
              <a:t>ela</a:t>
            </a:r>
            <a:r>
              <a:rPr sz="2800" b="1" spc="-20" dirty="0">
                <a:solidFill>
                  <a:srgbClr val="FFFFFF"/>
                </a:solidFill>
                <a:cs typeface="Britannic Bold"/>
              </a:rPr>
              <a:t>jar</a:t>
            </a:r>
            <a:r>
              <a:rPr sz="2800" b="1" spc="-10" dirty="0">
                <a:solidFill>
                  <a:srgbClr val="FFFFFF"/>
                </a:solidFill>
                <a:cs typeface="Britannic Bold"/>
              </a:rPr>
              <a:t>a</a:t>
            </a:r>
            <a:r>
              <a:rPr sz="2800" b="1" spc="-25" dirty="0">
                <a:solidFill>
                  <a:srgbClr val="FFFFFF"/>
                </a:solidFill>
                <a:cs typeface="Britannic Bold"/>
              </a:rPr>
              <a:t>n</a:t>
            </a:r>
            <a:endParaRPr sz="2800" dirty="0">
              <a:cs typeface="Britannic Bold"/>
            </a:endParaRPr>
          </a:p>
        </p:txBody>
      </p:sp>
      <p:sp>
        <p:nvSpPr>
          <p:cNvPr id="22" name="object 22"/>
          <p:cNvSpPr/>
          <p:nvPr/>
        </p:nvSpPr>
        <p:spPr>
          <a:xfrm>
            <a:off x="2324213" y="1571312"/>
            <a:ext cx="812165" cy="1096010"/>
          </a:xfrm>
          <a:custGeom>
            <a:avLst/>
            <a:gdLst/>
            <a:ahLst/>
            <a:cxnLst/>
            <a:rect l="l" t="t" r="r" b="b"/>
            <a:pathLst>
              <a:path w="812164" h="1096010">
                <a:moveTo>
                  <a:pt x="478660" y="1075580"/>
                </a:moveTo>
                <a:lnTo>
                  <a:pt x="378561" y="961250"/>
                </a:lnTo>
                <a:lnTo>
                  <a:pt x="264607" y="1061028"/>
                </a:lnTo>
                <a:lnTo>
                  <a:pt x="478660" y="1075580"/>
                </a:lnTo>
                <a:close/>
              </a:path>
              <a:path w="812164" h="1096010">
                <a:moveTo>
                  <a:pt x="0" y="0"/>
                </a:moveTo>
                <a:lnTo>
                  <a:pt x="3797" y="40556"/>
                </a:lnTo>
                <a:lnTo>
                  <a:pt x="12091" y="106470"/>
                </a:lnTo>
                <a:lnTo>
                  <a:pt x="18522" y="148863"/>
                </a:lnTo>
                <a:lnTo>
                  <a:pt x="26722" y="196558"/>
                </a:lnTo>
                <a:lnTo>
                  <a:pt x="36949" y="249141"/>
                </a:lnTo>
                <a:lnTo>
                  <a:pt x="49171" y="304881"/>
                </a:lnTo>
                <a:lnTo>
                  <a:pt x="63791" y="364025"/>
                </a:lnTo>
                <a:lnTo>
                  <a:pt x="80919" y="425501"/>
                </a:lnTo>
                <a:lnTo>
                  <a:pt x="100743" y="488567"/>
                </a:lnTo>
                <a:lnTo>
                  <a:pt x="123447" y="552480"/>
                </a:lnTo>
                <a:lnTo>
                  <a:pt x="149216" y="616499"/>
                </a:lnTo>
                <a:lnTo>
                  <a:pt x="178235" y="679880"/>
                </a:lnTo>
                <a:lnTo>
                  <a:pt x="210689" y="741882"/>
                </a:lnTo>
                <a:lnTo>
                  <a:pt x="246764" y="801762"/>
                </a:lnTo>
                <a:lnTo>
                  <a:pt x="286644" y="858779"/>
                </a:lnTo>
                <a:lnTo>
                  <a:pt x="330514" y="912189"/>
                </a:lnTo>
                <a:lnTo>
                  <a:pt x="378561" y="961250"/>
                </a:lnTo>
                <a:lnTo>
                  <a:pt x="478660" y="1075580"/>
                </a:lnTo>
                <a:lnTo>
                  <a:pt x="778362" y="1095955"/>
                </a:lnTo>
                <a:lnTo>
                  <a:pt x="779009" y="1092694"/>
                </a:lnTo>
                <a:lnTo>
                  <a:pt x="780022" y="1082400"/>
                </a:lnTo>
                <a:lnTo>
                  <a:pt x="781357" y="1065853"/>
                </a:lnTo>
                <a:lnTo>
                  <a:pt x="784822" y="1017110"/>
                </a:lnTo>
                <a:lnTo>
                  <a:pt x="787683" y="973105"/>
                </a:lnTo>
                <a:lnTo>
                  <a:pt x="353152" y="476800"/>
                </a:lnTo>
                <a:lnTo>
                  <a:pt x="310949" y="426673"/>
                </a:lnTo>
                <a:lnTo>
                  <a:pt x="269719" y="375670"/>
                </a:lnTo>
                <a:lnTo>
                  <a:pt x="229879" y="324642"/>
                </a:lnTo>
                <a:lnTo>
                  <a:pt x="191849" y="274438"/>
                </a:lnTo>
                <a:lnTo>
                  <a:pt x="156046" y="225909"/>
                </a:lnTo>
                <a:lnTo>
                  <a:pt x="92795" y="137276"/>
                </a:lnTo>
                <a:lnTo>
                  <a:pt x="43473" y="65546"/>
                </a:lnTo>
                <a:lnTo>
                  <a:pt x="0" y="0"/>
                </a:lnTo>
                <a:close/>
              </a:path>
              <a:path w="812164" h="1096010">
                <a:moveTo>
                  <a:pt x="811600" y="582083"/>
                </a:moveTo>
                <a:lnTo>
                  <a:pt x="640669" y="731749"/>
                </a:lnTo>
                <a:lnTo>
                  <a:pt x="603370" y="711559"/>
                </a:lnTo>
                <a:lnTo>
                  <a:pt x="564116" y="684541"/>
                </a:lnTo>
                <a:lnTo>
                  <a:pt x="523324" y="651547"/>
                </a:lnTo>
                <a:lnTo>
                  <a:pt x="481414" y="613425"/>
                </a:lnTo>
                <a:lnTo>
                  <a:pt x="438803" y="571026"/>
                </a:lnTo>
                <a:lnTo>
                  <a:pt x="395909" y="525201"/>
                </a:lnTo>
                <a:lnTo>
                  <a:pt x="353152" y="476800"/>
                </a:lnTo>
                <a:lnTo>
                  <a:pt x="787683" y="973105"/>
                </a:lnTo>
                <a:lnTo>
                  <a:pt x="791165" y="919533"/>
                </a:lnTo>
                <a:lnTo>
                  <a:pt x="811600" y="582083"/>
                </a:lnTo>
                <a:close/>
              </a:path>
            </a:pathLst>
          </a:custGeom>
          <a:solidFill>
            <a:srgbClr val="000000"/>
          </a:solidFill>
        </p:spPr>
        <p:txBody>
          <a:bodyPr wrap="square" lIns="0" tIns="0" rIns="0" bIns="0" rtlCol="0"/>
          <a:lstStyle/>
          <a:p>
            <a:endParaRPr/>
          </a:p>
        </p:txBody>
      </p:sp>
      <p:sp>
        <p:nvSpPr>
          <p:cNvPr id="23" name="object 23"/>
          <p:cNvSpPr/>
          <p:nvPr/>
        </p:nvSpPr>
        <p:spPr>
          <a:xfrm>
            <a:off x="4483608" y="2036064"/>
            <a:ext cx="2585466" cy="918210"/>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5553455" y="2005583"/>
            <a:ext cx="1387602" cy="759713"/>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5487923" y="2092451"/>
            <a:ext cx="1524000" cy="457200"/>
          </a:xfrm>
          <a:prstGeom prst="rect">
            <a:avLst/>
          </a:prstGeom>
          <a:blipFill>
            <a:blip r:embed="rId5" cstate="print"/>
            <a:stretch>
              <a:fillRect/>
            </a:stretch>
          </a:blipFill>
        </p:spPr>
        <p:txBody>
          <a:bodyPr wrap="square" lIns="0" tIns="0" rIns="0" bIns="0" rtlCol="0"/>
          <a:lstStyle/>
          <a:p>
            <a:endParaRPr/>
          </a:p>
        </p:txBody>
      </p:sp>
      <p:sp>
        <p:nvSpPr>
          <p:cNvPr id="26" name="object 26"/>
          <p:cNvSpPr/>
          <p:nvPr/>
        </p:nvSpPr>
        <p:spPr>
          <a:xfrm>
            <a:off x="5360923" y="2092451"/>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27" name="object 27"/>
          <p:cNvSpPr/>
          <p:nvPr/>
        </p:nvSpPr>
        <p:spPr>
          <a:xfrm>
            <a:off x="4666996" y="2164460"/>
            <a:ext cx="694055" cy="588645"/>
          </a:xfrm>
          <a:custGeom>
            <a:avLst/>
            <a:gdLst/>
            <a:ahLst/>
            <a:cxnLst/>
            <a:rect l="l" t="t" r="r" b="b"/>
            <a:pathLst>
              <a:path w="694054" h="588644">
                <a:moveTo>
                  <a:pt x="38734" y="461899"/>
                </a:moveTo>
                <a:lnTo>
                  <a:pt x="31241" y="466216"/>
                </a:lnTo>
                <a:lnTo>
                  <a:pt x="29337" y="473583"/>
                </a:lnTo>
                <a:lnTo>
                  <a:pt x="0" y="588644"/>
                </a:lnTo>
                <a:lnTo>
                  <a:pt x="35680" y="578992"/>
                </a:lnTo>
                <a:lnTo>
                  <a:pt x="28828" y="578992"/>
                </a:lnTo>
                <a:lnTo>
                  <a:pt x="9270" y="559688"/>
                </a:lnTo>
                <a:lnTo>
                  <a:pt x="44982" y="523472"/>
                </a:lnTo>
                <a:lnTo>
                  <a:pt x="56006" y="480440"/>
                </a:lnTo>
                <a:lnTo>
                  <a:pt x="57784" y="473075"/>
                </a:lnTo>
                <a:lnTo>
                  <a:pt x="53339" y="465581"/>
                </a:lnTo>
                <a:lnTo>
                  <a:pt x="46100" y="463676"/>
                </a:lnTo>
                <a:lnTo>
                  <a:pt x="38734" y="461899"/>
                </a:lnTo>
                <a:close/>
              </a:path>
              <a:path w="694054" h="588644">
                <a:moveTo>
                  <a:pt x="44982" y="523472"/>
                </a:moveTo>
                <a:lnTo>
                  <a:pt x="9270" y="559688"/>
                </a:lnTo>
                <a:lnTo>
                  <a:pt x="28828" y="578992"/>
                </a:lnTo>
                <a:lnTo>
                  <a:pt x="35090" y="572642"/>
                </a:lnTo>
                <a:lnTo>
                  <a:pt x="32384" y="572642"/>
                </a:lnTo>
                <a:lnTo>
                  <a:pt x="15493" y="556005"/>
                </a:lnTo>
                <a:lnTo>
                  <a:pt x="38223" y="549852"/>
                </a:lnTo>
                <a:lnTo>
                  <a:pt x="44982" y="523472"/>
                </a:lnTo>
                <a:close/>
              </a:path>
              <a:path w="694054" h="588644">
                <a:moveTo>
                  <a:pt x="114807" y="529209"/>
                </a:moveTo>
                <a:lnTo>
                  <a:pt x="107441" y="531113"/>
                </a:lnTo>
                <a:lnTo>
                  <a:pt x="64605" y="542710"/>
                </a:lnTo>
                <a:lnTo>
                  <a:pt x="28828" y="578992"/>
                </a:lnTo>
                <a:lnTo>
                  <a:pt x="35680" y="578992"/>
                </a:lnTo>
                <a:lnTo>
                  <a:pt x="121919" y="555625"/>
                </a:lnTo>
                <a:lnTo>
                  <a:pt x="126237" y="548131"/>
                </a:lnTo>
                <a:lnTo>
                  <a:pt x="124205" y="540892"/>
                </a:lnTo>
                <a:lnTo>
                  <a:pt x="122300" y="533526"/>
                </a:lnTo>
                <a:lnTo>
                  <a:pt x="114807" y="529209"/>
                </a:lnTo>
                <a:close/>
              </a:path>
              <a:path w="694054" h="588644">
                <a:moveTo>
                  <a:pt x="38223" y="549852"/>
                </a:moveTo>
                <a:lnTo>
                  <a:pt x="15493" y="556005"/>
                </a:lnTo>
                <a:lnTo>
                  <a:pt x="32384" y="572642"/>
                </a:lnTo>
                <a:lnTo>
                  <a:pt x="38223" y="549852"/>
                </a:lnTo>
                <a:close/>
              </a:path>
              <a:path w="694054" h="588644">
                <a:moveTo>
                  <a:pt x="64605" y="542710"/>
                </a:moveTo>
                <a:lnTo>
                  <a:pt x="38223" y="549852"/>
                </a:lnTo>
                <a:lnTo>
                  <a:pt x="32384" y="572642"/>
                </a:lnTo>
                <a:lnTo>
                  <a:pt x="35090" y="572642"/>
                </a:lnTo>
                <a:lnTo>
                  <a:pt x="64605" y="542710"/>
                </a:lnTo>
                <a:close/>
              </a:path>
              <a:path w="694054" h="588644">
                <a:moveTo>
                  <a:pt x="693927" y="0"/>
                </a:moveTo>
                <a:lnTo>
                  <a:pt x="563244" y="0"/>
                </a:lnTo>
                <a:lnTo>
                  <a:pt x="559688" y="1524"/>
                </a:lnTo>
                <a:lnTo>
                  <a:pt x="557149" y="4063"/>
                </a:lnTo>
                <a:lnTo>
                  <a:pt x="44982" y="523472"/>
                </a:lnTo>
                <a:lnTo>
                  <a:pt x="38223" y="549852"/>
                </a:lnTo>
                <a:lnTo>
                  <a:pt x="64605" y="542710"/>
                </a:lnTo>
                <a:lnTo>
                  <a:pt x="572699" y="27431"/>
                </a:lnTo>
                <a:lnTo>
                  <a:pt x="566927" y="27431"/>
                </a:lnTo>
                <a:lnTo>
                  <a:pt x="576706" y="23367"/>
                </a:lnTo>
                <a:lnTo>
                  <a:pt x="693927" y="23367"/>
                </a:lnTo>
                <a:lnTo>
                  <a:pt x="693927" y="0"/>
                </a:lnTo>
                <a:close/>
              </a:path>
              <a:path w="694054" h="588644">
                <a:moveTo>
                  <a:pt x="576706" y="23367"/>
                </a:moveTo>
                <a:lnTo>
                  <a:pt x="566927" y="27431"/>
                </a:lnTo>
                <a:lnTo>
                  <a:pt x="572699" y="27431"/>
                </a:lnTo>
                <a:lnTo>
                  <a:pt x="576706" y="23367"/>
                </a:lnTo>
                <a:close/>
              </a:path>
              <a:path w="694054" h="588644">
                <a:moveTo>
                  <a:pt x="693927" y="23367"/>
                </a:moveTo>
                <a:lnTo>
                  <a:pt x="576706" y="23367"/>
                </a:lnTo>
                <a:lnTo>
                  <a:pt x="572699" y="27431"/>
                </a:lnTo>
                <a:lnTo>
                  <a:pt x="693927" y="27431"/>
                </a:lnTo>
                <a:lnTo>
                  <a:pt x="693927" y="23367"/>
                </a:lnTo>
                <a:close/>
              </a:path>
            </a:pathLst>
          </a:custGeom>
          <a:solidFill>
            <a:srgbClr val="000000"/>
          </a:solidFill>
        </p:spPr>
        <p:txBody>
          <a:bodyPr wrap="square" lIns="0" tIns="0" rIns="0" bIns="0" rtlCol="0"/>
          <a:lstStyle/>
          <a:p>
            <a:endParaRPr/>
          </a:p>
        </p:txBody>
      </p:sp>
      <p:sp>
        <p:nvSpPr>
          <p:cNvPr id="28" name="object 28"/>
          <p:cNvSpPr txBox="1"/>
          <p:nvPr/>
        </p:nvSpPr>
        <p:spPr>
          <a:xfrm>
            <a:off x="1374394" y="1173480"/>
            <a:ext cx="7821295" cy="1339850"/>
          </a:xfrm>
          <a:prstGeom prst="rect">
            <a:avLst/>
          </a:prstGeom>
        </p:spPr>
        <p:txBody>
          <a:bodyPr vert="horz" wrap="square" lIns="0" tIns="0" rIns="0" bIns="0" rtlCol="0">
            <a:spAutoFit/>
          </a:bodyPr>
          <a:lstStyle/>
          <a:p>
            <a:pPr marL="12700">
              <a:lnSpc>
                <a:spcPct val="100000"/>
              </a:lnSpc>
            </a:pPr>
            <a:r>
              <a:rPr sz="2800" b="1" dirty="0">
                <a:latin typeface="Calibri"/>
                <a:cs typeface="Calibri"/>
              </a:rPr>
              <a:t>Sub-</a:t>
            </a:r>
            <a:r>
              <a:rPr sz="2800" b="1" spc="-5" dirty="0">
                <a:latin typeface="Calibri"/>
                <a:cs typeface="Calibri"/>
              </a:rPr>
              <a:t>CP</a:t>
            </a:r>
            <a:r>
              <a:rPr sz="2800" b="1" spc="-10" dirty="0">
                <a:latin typeface="Calibri"/>
                <a:cs typeface="Calibri"/>
              </a:rPr>
              <a:t>M</a:t>
            </a:r>
            <a:r>
              <a:rPr sz="2800" b="1" spc="-5" dirty="0">
                <a:latin typeface="Calibri"/>
                <a:cs typeface="Calibri"/>
              </a:rPr>
              <a:t>K</a:t>
            </a:r>
            <a:r>
              <a:rPr sz="2800" b="1" dirty="0">
                <a:latin typeface="Calibri"/>
                <a:cs typeface="Calibri"/>
              </a:rPr>
              <a:t>-</a:t>
            </a:r>
            <a:r>
              <a:rPr sz="2800" b="1" spc="-5" dirty="0">
                <a:latin typeface="Calibri"/>
                <a:cs typeface="Calibri"/>
              </a:rPr>
              <a:t>2</a:t>
            </a:r>
            <a:r>
              <a:rPr sz="2800" b="1" dirty="0">
                <a:latin typeface="Calibri"/>
                <a:cs typeface="Calibri"/>
              </a:rPr>
              <a:t>:</a:t>
            </a:r>
            <a:r>
              <a:rPr sz="2800" b="1" spc="-20" dirty="0">
                <a:latin typeface="Calibri"/>
                <a:cs typeface="Calibri"/>
              </a:rPr>
              <a:t> </a:t>
            </a:r>
            <a:r>
              <a:rPr sz="2800" spc="-15" dirty="0">
                <a:latin typeface="Calibri"/>
                <a:cs typeface="Calibri"/>
              </a:rPr>
              <a:t>m</a:t>
            </a:r>
            <a:r>
              <a:rPr sz="2800" dirty="0">
                <a:latin typeface="Calibri"/>
                <a:cs typeface="Calibri"/>
              </a:rPr>
              <a:t>a</a:t>
            </a:r>
            <a:r>
              <a:rPr sz="2800" spc="-15" dirty="0">
                <a:latin typeface="Calibri"/>
                <a:cs typeface="Calibri"/>
              </a:rPr>
              <a:t>mp</a:t>
            </a:r>
            <a:r>
              <a:rPr sz="2800" dirty="0">
                <a:latin typeface="Calibri"/>
                <a:cs typeface="Calibri"/>
              </a:rPr>
              <a:t>u</a:t>
            </a:r>
            <a:r>
              <a:rPr sz="2800" spc="30" dirty="0">
                <a:latin typeface="Calibri"/>
                <a:cs typeface="Calibri"/>
              </a:rPr>
              <a:t> </a:t>
            </a:r>
            <a:r>
              <a:rPr sz="2800" b="1" spc="-5" dirty="0">
                <a:latin typeface="Calibri"/>
                <a:cs typeface="Calibri"/>
              </a:rPr>
              <a:t>men</a:t>
            </a:r>
            <a:r>
              <a:rPr sz="2800" b="1" spc="5" dirty="0">
                <a:latin typeface="Calibri"/>
                <a:cs typeface="Calibri"/>
              </a:rPr>
              <a:t>j</a:t>
            </a:r>
            <a:r>
              <a:rPr sz="2800" b="1" spc="-5" dirty="0">
                <a:latin typeface="Calibri"/>
                <a:cs typeface="Calibri"/>
              </a:rPr>
              <a:t>e</a:t>
            </a:r>
            <a:r>
              <a:rPr sz="2800" b="1" spc="5" dirty="0">
                <a:latin typeface="Calibri"/>
                <a:cs typeface="Calibri"/>
              </a:rPr>
              <a:t>l</a:t>
            </a:r>
            <a:r>
              <a:rPr sz="2800" b="1" dirty="0">
                <a:latin typeface="Calibri"/>
                <a:cs typeface="Calibri"/>
              </a:rPr>
              <a:t>a</a:t>
            </a:r>
            <a:r>
              <a:rPr sz="2800" b="1" spc="5" dirty="0">
                <a:latin typeface="Calibri"/>
                <a:cs typeface="Calibri"/>
              </a:rPr>
              <a:t>s</a:t>
            </a:r>
            <a:r>
              <a:rPr sz="2800" b="1" spc="-30" dirty="0">
                <a:latin typeface="Calibri"/>
                <a:cs typeface="Calibri"/>
              </a:rPr>
              <a:t>k</a:t>
            </a:r>
            <a:r>
              <a:rPr sz="2800" b="1" dirty="0">
                <a:latin typeface="Calibri"/>
                <a:cs typeface="Calibri"/>
              </a:rPr>
              <a:t>an</a:t>
            </a:r>
            <a:r>
              <a:rPr sz="2800" b="1" spc="-60" dirty="0">
                <a:latin typeface="Calibri"/>
                <a:cs typeface="Calibri"/>
              </a:rPr>
              <a:t> </a:t>
            </a:r>
            <a:r>
              <a:rPr sz="2800" spc="-15" dirty="0">
                <a:latin typeface="Calibri"/>
                <a:cs typeface="Calibri"/>
              </a:rPr>
              <a:t>b</a:t>
            </a:r>
            <a:r>
              <a:rPr sz="2800" dirty="0">
                <a:latin typeface="Calibri"/>
                <a:cs typeface="Calibri"/>
              </a:rPr>
              <a:t>er</a:t>
            </a:r>
            <a:r>
              <a:rPr sz="2800" spc="-15" dirty="0">
                <a:latin typeface="Calibri"/>
                <a:cs typeface="Calibri"/>
              </a:rPr>
              <a:t>b</a:t>
            </a:r>
            <a:r>
              <a:rPr sz="2800" dirty="0">
                <a:latin typeface="Calibri"/>
                <a:cs typeface="Calibri"/>
              </a:rPr>
              <a:t>a</a:t>
            </a:r>
            <a:r>
              <a:rPr sz="2800" spc="-50" dirty="0">
                <a:latin typeface="Calibri"/>
                <a:cs typeface="Calibri"/>
              </a:rPr>
              <a:t>g</a:t>
            </a:r>
            <a:r>
              <a:rPr sz="2800" dirty="0">
                <a:latin typeface="Calibri"/>
                <a:cs typeface="Calibri"/>
              </a:rPr>
              <a:t>ai</a:t>
            </a:r>
            <a:r>
              <a:rPr sz="2800" spc="-10" dirty="0">
                <a:latin typeface="Calibri"/>
                <a:cs typeface="Calibri"/>
              </a:rPr>
              <a:t> m</a:t>
            </a:r>
            <a:r>
              <a:rPr sz="2800" spc="-30" dirty="0">
                <a:latin typeface="Calibri"/>
                <a:cs typeface="Calibri"/>
              </a:rPr>
              <a:t>et</a:t>
            </a:r>
            <a:r>
              <a:rPr sz="2800" spc="5" dirty="0">
                <a:latin typeface="Calibri"/>
                <a:cs typeface="Calibri"/>
              </a:rPr>
              <a:t>o</a:t>
            </a:r>
            <a:r>
              <a:rPr sz="2800" spc="-5" dirty="0">
                <a:latin typeface="Calibri"/>
                <a:cs typeface="Calibri"/>
              </a:rPr>
              <a:t>de</a:t>
            </a:r>
            <a:endParaRPr sz="2800">
              <a:latin typeface="Calibri"/>
              <a:cs typeface="Calibri"/>
            </a:endParaRPr>
          </a:p>
          <a:p>
            <a:pPr marL="1671320">
              <a:lnSpc>
                <a:spcPct val="100000"/>
              </a:lnSpc>
            </a:pPr>
            <a:r>
              <a:rPr sz="2800" spc="-15" dirty="0">
                <a:latin typeface="Calibri"/>
                <a:cs typeface="Calibri"/>
              </a:rPr>
              <a:t>p</a:t>
            </a:r>
            <a:r>
              <a:rPr sz="2800" dirty="0">
                <a:latin typeface="Calibri"/>
                <a:cs typeface="Calibri"/>
              </a:rPr>
              <a:t>e</a:t>
            </a:r>
            <a:r>
              <a:rPr sz="2800" spc="-25" dirty="0">
                <a:latin typeface="Calibri"/>
                <a:cs typeface="Calibri"/>
              </a:rPr>
              <a:t>n</a:t>
            </a:r>
            <a:r>
              <a:rPr sz="2800" dirty="0">
                <a:latin typeface="Calibri"/>
                <a:cs typeface="Calibri"/>
              </a:rPr>
              <a:t>eli</a:t>
            </a:r>
            <a:r>
              <a:rPr sz="2800" spc="-15" dirty="0">
                <a:latin typeface="Calibri"/>
                <a:cs typeface="Calibri"/>
              </a:rPr>
              <a:t>t</a:t>
            </a:r>
            <a:r>
              <a:rPr sz="2800" dirty="0">
                <a:latin typeface="Calibri"/>
                <a:cs typeface="Calibri"/>
              </a:rPr>
              <a:t>ian</a:t>
            </a:r>
            <a:r>
              <a:rPr sz="2800" spc="-20" dirty="0">
                <a:latin typeface="Calibri"/>
                <a:cs typeface="Calibri"/>
              </a:rPr>
              <a:t> </a:t>
            </a:r>
            <a:r>
              <a:rPr sz="2800" spc="-30" dirty="0">
                <a:latin typeface="Calibri"/>
                <a:cs typeface="Calibri"/>
              </a:rPr>
              <a:t>k</a:t>
            </a:r>
            <a:r>
              <a:rPr sz="2800" spc="-15" dirty="0">
                <a:latin typeface="Calibri"/>
                <a:cs typeface="Calibri"/>
              </a:rPr>
              <a:t>u</a:t>
            </a:r>
            <a:r>
              <a:rPr sz="2800" dirty="0">
                <a:latin typeface="Calibri"/>
                <a:cs typeface="Calibri"/>
              </a:rPr>
              <a:t>ali</a:t>
            </a:r>
            <a:r>
              <a:rPr sz="2800" spc="-30" dirty="0">
                <a:latin typeface="Calibri"/>
                <a:cs typeface="Calibri"/>
              </a:rPr>
              <a:t>ta</a:t>
            </a:r>
            <a:r>
              <a:rPr sz="2800" dirty="0">
                <a:latin typeface="Calibri"/>
                <a:cs typeface="Calibri"/>
              </a:rPr>
              <a:t>tif</a:t>
            </a:r>
            <a:r>
              <a:rPr sz="2800" spc="-55" dirty="0">
                <a:latin typeface="Calibri"/>
                <a:cs typeface="Calibri"/>
              </a:rPr>
              <a:t> </a:t>
            </a:r>
            <a:r>
              <a:rPr sz="2800" spc="-15" dirty="0">
                <a:latin typeface="Calibri"/>
                <a:cs typeface="Calibri"/>
              </a:rPr>
              <a:t>d</a:t>
            </a:r>
            <a:r>
              <a:rPr sz="2800" dirty="0">
                <a:latin typeface="Calibri"/>
                <a:cs typeface="Calibri"/>
              </a:rPr>
              <a:t>an </a:t>
            </a:r>
            <a:r>
              <a:rPr sz="2800" spc="-30" dirty="0">
                <a:latin typeface="Calibri"/>
                <a:cs typeface="Calibri"/>
              </a:rPr>
              <a:t>k</a:t>
            </a:r>
            <a:r>
              <a:rPr sz="2800" spc="-15" dirty="0">
                <a:latin typeface="Calibri"/>
                <a:cs typeface="Calibri"/>
              </a:rPr>
              <a:t>u</a:t>
            </a:r>
            <a:r>
              <a:rPr sz="2800" dirty="0">
                <a:latin typeface="Calibri"/>
                <a:cs typeface="Calibri"/>
              </a:rPr>
              <a:t>a</a:t>
            </a:r>
            <a:r>
              <a:rPr sz="2800" spc="-40" dirty="0">
                <a:latin typeface="Calibri"/>
                <a:cs typeface="Calibri"/>
              </a:rPr>
              <a:t>n</a:t>
            </a:r>
            <a:r>
              <a:rPr sz="2800" dirty="0">
                <a:latin typeface="Calibri"/>
                <a:cs typeface="Calibri"/>
              </a:rPr>
              <a:t>ti</a:t>
            </a:r>
            <a:r>
              <a:rPr sz="2800" spc="-35" dirty="0">
                <a:latin typeface="Calibri"/>
                <a:cs typeface="Calibri"/>
              </a:rPr>
              <a:t>t</a:t>
            </a:r>
            <a:r>
              <a:rPr sz="2800" spc="-30" dirty="0">
                <a:latin typeface="Calibri"/>
                <a:cs typeface="Calibri"/>
              </a:rPr>
              <a:t>a</a:t>
            </a:r>
            <a:r>
              <a:rPr sz="2800" dirty="0">
                <a:latin typeface="Calibri"/>
                <a:cs typeface="Calibri"/>
              </a:rPr>
              <a:t>tif</a:t>
            </a:r>
            <a:r>
              <a:rPr sz="2800" spc="-30" dirty="0">
                <a:latin typeface="Calibri"/>
                <a:cs typeface="Calibri"/>
              </a:rPr>
              <a:t> </a:t>
            </a:r>
            <a:r>
              <a:rPr sz="2800" dirty="0">
                <a:latin typeface="Calibri"/>
                <a:cs typeface="Calibri"/>
              </a:rPr>
              <a:t>[</a:t>
            </a:r>
            <a:r>
              <a:rPr sz="2800" spc="-10" dirty="0">
                <a:latin typeface="Calibri"/>
                <a:cs typeface="Calibri"/>
              </a:rPr>
              <a:t>C2</a:t>
            </a:r>
            <a:r>
              <a:rPr sz="2800" spc="15" dirty="0">
                <a:latin typeface="Calibri"/>
                <a:cs typeface="Calibri"/>
              </a:rPr>
              <a:t>,</a:t>
            </a:r>
            <a:r>
              <a:rPr sz="2800" dirty="0">
                <a:latin typeface="Calibri"/>
                <a:cs typeface="Calibri"/>
              </a:rPr>
              <a:t>A3]</a:t>
            </a:r>
            <a:endParaRPr sz="2800">
              <a:latin typeface="Calibri"/>
              <a:cs typeface="Calibri"/>
            </a:endParaRPr>
          </a:p>
          <a:p>
            <a:pPr marL="4424680">
              <a:lnSpc>
                <a:spcPct val="100000"/>
              </a:lnSpc>
              <a:spcBef>
                <a:spcPts val="1320"/>
              </a:spcBef>
            </a:pPr>
            <a:r>
              <a:rPr sz="2400" b="1" dirty="0">
                <a:solidFill>
                  <a:srgbClr val="FFFFFF"/>
                </a:solidFill>
                <a:latin typeface="Calibri"/>
                <a:cs typeface="Calibri"/>
              </a:rPr>
              <a:t>B</a:t>
            </a:r>
            <a:r>
              <a:rPr sz="2400" b="1" spc="-15" dirty="0">
                <a:solidFill>
                  <a:srgbClr val="FFFFFF"/>
                </a:solidFill>
                <a:latin typeface="Calibri"/>
                <a:cs typeface="Calibri"/>
              </a:rPr>
              <a:t>e</a:t>
            </a:r>
            <a:r>
              <a:rPr sz="2400" b="1" spc="-20" dirty="0">
                <a:solidFill>
                  <a:srgbClr val="FFFFFF"/>
                </a:solidFill>
                <a:latin typeface="Calibri"/>
                <a:cs typeface="Calibri"/>
              </a:rPr>
              <a:t>n</a:t>
            </a:r>
            <a:r>
              <a:rPr sz="2400" b="1" dirty="0">
                <a:solidFill>
                  <a:srgbClr val="FFFFFF"/>
                </a:solidFill>
                <a:latin typeface="Calibri"/>
                <a:cs typeface="Calibri"/>
              </a:rPr>
              <a:t>t</a:t>
            </a:r>
            <a:r>
              <a:rPr sz="2400" b="1" spc="10" dirty="0">
                <a:solidFill>
                  <a:srgbClr val="FFFFFF"/>
                </a:solidFill>
                <a:latin typeface="Calibri"/>
                <a:cs typeface="Calibri"/>
              </a:rPr>
              <a:t>u</a:t>
            </a:r>
            <a:r>
              <a:rPr sz="2400" b="1" dirty="0">
                <a:solidFill>
                  <a:srgbClr val="FFFFFF"/>
                </a:solidFill>
                <a:latin typeface="Calibri"/>
                <a:cs typeface="Calibri"/>
              </a:rPr>
              <a:t>k</a:t>
            </a:r>
            <a:endParaRPr sz="2400">
              <a:latin typeface="Calibri"/>
              <a:cs typeface="Calibri"/>
            </a:endParaRPr>
          </a:p>
        </p:txBody>
      </p:sp>
      <p:sp>
        <p:nvSpPr>
          <p:cNvPr id="29" name="object 29"/>
          <p:cNvSpPr txBox="1"/>
          <p:nvPr/>
        </p:nvSpPr>
        <p:spPr>
          <a:xfrm>
            <a:off x="3127629" y="2520763"/>
            <a:ext cx="1668145" cy="948055"/>
          </a:xfrm>
          <a:prstGeom prst="rect">
            <a:avLst/>
          </a:prstGeom>
        </p:spPr>
        <p:txBody>
          <a:bodyPr vert="horz" wrap="square" lIns="0" tIns="0" rIns="0" bIns="0" rtlCol="0">
            <a:spAutoFit/>
          </a:bodyPr>
          <a:lstStyle/>
          <a:p>
            <a:pPr marL="356870" indent="-344170">
              <a:lnSpc>
                <a:spcPct val="100000"/>
              </a:lnSpc>
              <a:buFont typeface="Symbol"/>
              <a:buChar char=""/>
              <a:tabLst>
                <a:tab pos="357505" algn="l"/>
              </a:tabLst>
            </a:pPr>
            <a:r>
              <a:rPr sz="3200" b="1" spc="-40" dirty="0">
                <a:latin typeface="Calibri"/>
                <a:cs typeface="Calibri"/>
              </a:rPr>
              <a:t>K</a:t>
            </a:r>
            <a:r>
              <a:rPr sz="3200" b="1" spc="-35" dirty="0">
                <a:latin typeface="Calibri"/>
                <a:cs typeface="Calibri"/>
              </a:rPr>
              <a:t>u</a:t>
            </a:r>
            <a:r>
              <a:rPr sz="3200" b="1" spc="-10" dirty="0">
                <a:latin typeface="Calibri"/>
                <a:cs typeface="Calibri"/>
              </a:rPr>
              <a:t>l</a:t>
            </a:r>
            <a:r>
              <a:rPr sz="3200" b="1" dirty="0">
                <a:latin typeface="Calibri"/>
                <a:cs typeface="Calibri"/>
              </a:rPr>
              <a:t>i</a:t>
            </a:r>
            <a:r>
              <a:rPr sz="3200" b="1" spc="-15" dirty="0">
                <a:latin typeface="Calibri"/>
                <a:cs typeface="Calibri"/>
              </a:rPr>
              <a:t>ah;</a:t>
            </a:r>
            <a:endParaRPr sz="3200">
              <a:latin typeface="Calibri"/>
              <a:cs typeface="Calibri"/>
            </a:endParaRPr>
          </a:p>
          <a:p>
            <a:pPr marL="356870" indent="-344170">
              <a:lnSpc>
                <a:spcPct val="100000"/>
              </a:lnSpc>
              <a:buFont typeface="Symbol"/>
              <a:buChar char=""/>
              <a:tabLst>
                <a:tab pos="357505" algn="l"/>
              </a:tabLst>
            </a:pPr>
            <a:r>
              <a:rPr sz="3200" b="1" spc="-30" dirty="0">
                <a:latin typeface="Calibri"/>
                <a:cs typeface="Calibri"/>
              </a:rPr>
              <a:t>D</a:t>
            </a:r>
            <a:r>
              <a:rPr sz="3200" b="1" spc="-5" dirty="0">
                <a:latin typeface="Calibri"/>
                <a:cs typeface="Calibri"/>
              </a:rPr>
              <a:t>i</a:t>
            </a:r>
            <a:r>
              <a:rPr sz="3200" b="1" spc="-15" dirty="0">
                <a:latin typeface="Calibri"/>
                <a:cs typeface="Calibri"/>
              </a:rPr>
              <a:t>s</a:t>
            </a:r>
            <a:r>
              <a:rPr sz="3200" b="1" spc="-70" dirty="0">
                <a:latin typeface="Calibri"/>
                <a:cs typeface="Calibri"/>
              </a:rPr>
              <a:t>k</a:t>
            </a:r>
            <a:r>
              <a:rPr sz="3200" b="1" spc="-35" dirty="0">
                <a:latin typeface="Calibri"/>
                <a:cs typeface="Calibri"/>
              </a:rPr>
              <a:t>u</a:t>
            </a:r>
            <a:r>
              <a:rPr sz="3200" b="1" spc="-15" dirty="0">
                <a:latin typeface="Calibri"/>
                <a:cs typeface="Calibri"/>
              </a:rPr>
              <a:t>s</a:t>
            </a:r>
            <a:r>
              <a:rPr sz="3200" b="1" dirty="0">
                <a:latin typeface="Calibri"/>
                <a:cs typeface="Calibri"/>
              </a:rPr>
              <a:t>i</a:t>
            </a:r>
            <a:r>
              <a:rPr sz="3200" b="1" spc="-10" dirty="0">
                <a:latin typeface="Calibri"/>
                <a:cs typeface="Calibri"/>
              </a:rPr>
              <a:t>;</a:t>
            </a:r>
            <a:endParaRPr sz="3200">
              <a:latin typeface="Calibri"/>
              <a:cs typeface="Calibri"/>
            </a:endParaRPr>
          </a:p>
        </p:txBody>
      </p:sp>
      <p:sp>
        <p:nvSpPr>
          <p:cNvPr id="30" name="object 30"/>
          <p:cNvSpPr txBox="1"/>
          <p:nvPr/>
        </p:nvSpPr>
        <p:spPr>
          <a:xfrm>
            <a:off x="3127629" y="3528567"/>
            <a:ext cx="5760720" cy="2989580"/>
          </a:xfrm>
          <a:prstGeom prst="rect">
            <a:avLst/>
          </a:prstGeom>
        </p:spPr>
        <p:txBody>
          <a:bodyPr vert="horz" wrap="square" lIns="0" tIns="0" rIns="0" bIns="0" rtlCol="0">
            <a:spAutoFit/>
          </a:bodyPr>
          <a:lstStyle/>
          <a:p>
            <a:pPr marL="381000">
              <a:lnSpc>
                <a:spcPct val="100000"/>
              </a:lnSpc>
            </a:pPr>
            <a:r>
              <a:rPr sz="3200" b="1" spc="-20" dirty="0">
                <a:solidFill>
                  <a:srgbClr val="0033CC"/>
                </a:solidFill>
                <a:latin typeface="Calibri"/>
                <a:cs typeface="Calibri"/>
              </a:rPr>
              <a:t>[TM:</a:t>
            </a:r>
            <a:r>
              <a:rPr sz="3200" b="1" spc="15" dirty="0">
                <a:solidFill>
                  <a:srgbClr val="0033CC"/>
                </a:solidFill>
                <a:latin typeface="Calibri"/>
                <a:cs typeface="Calibri"/>
              </a:rPr>
              <a:t> </a:t>
            </a:r>
            <a:r>
              <a:rPr sz="3200" b="1" spc="-20" dirty="0">
                <a:solidFill>
                  <a:srgbClr val="0033CC"/>
                </a:solidFill>
                <a:latin typeface="Calibri"/>
                <a:cs typeface="Calibri"/>
              </a:rPr>
              <a:t>1</a:t>
            </a:r>
            <a:r>
              <a:rPr sz="3200" b="1" spc="5" dirty="0">
                <a:solidFill>
                  <a:srgbClr val="0033CC"/>
                </a:solidFill>
                <a:latin typeface="Calibri"/>
                <a:cs typeface="Calibri"/>
              </a:rPr>
              <a:t> </a:t>
            </a:r>
            <a:r>
              <a:rPr sz="3200" b="1" spc="-35" dirty="0">
                <a:solidFill>
                  <a:srgbClr val="0033CC"/>
                </a:solidFill>
                <a:latin typeface="Calibri"/>
                <a:cs typeface="Calibri"/>
              </a:rPr>
              <a:t>m</a:t>
            </a:r>
            <a:r>
              <a:rPr sz="3200" b="1" spc="-20" dirty="0">
                <a:solidFill>
                  <a:srgbClr val="0033CC"/>
                </a:solidFill>
                <a:latin typeface="Calibri"/>
                <a:cs typeface="Calibri"/>
              </a:rPr>
              <a:t>g</a:t>
            </a:r>
            <a:r>
              <a:rPr sz="3200" b="1" spc="20" dirty="0">
                <a:solidFill>
                  <a:srgbClr val="0033CC"/>
                </a:solidFill>
                <a:latin typeface="Calibri"/>
                <a:cs typeface="Calibri"/>
              </a:rPr>
              <a:t> </a:t>
            </a:r>
            <a:r>
              <a:rPr sz="3200" b="1" spc="-15" dirty="0">
                <a:solidFill>
                  <a:srgbClr val="0033CC"/>
                </a:solidFill>
                <a:latin typeface="Calibri"/>
                <a:cs typeface="Calibri"/>
              </a:rPr>
              <a:t>x</a:t>
            </a:r>
            <a:r>
              <a:rPr sz="3200" b="1" spc="-5" dirty="0">
                <a:solidFill>
                  <a:srgbClr val="0033CC"/>
                </a:solidFill>
                <a:latin typeface="Calibri"/>
                <a:cs typeface="Calibri"/>
              </a:rPr>
              <a:t> </a:t>
            </a:r>
            <a:r>
              <a:rPr sz="3200" b="1" spc="-25" dirty="0">
                <a:solidFill>
                  <a:srgbClr val="0033CC"/>
                </a:solidFill>
                <a:latin typeface="Calibri"/>
                <a:cs typeface="Calibri"/>
              </a:rPr>
              <a:t>(</a:t>
            </a:r>
            <a:r>
              <a:rPr sz="3200" b="1" spc="-20" dirty="0">
                <a:solidFill>
                  <a:srgbClr val="0033CC"/>
                </a:solidFill>
                <a:latin typeface="Calibri"/>
                <a:cs typeface="Calibri"/>
              </a:rPr>
              <a:t>2</a:t>
            </a:r>
            <a:r>
              <a:rPr sz="3200" b="1" spc="35" dirty="0">
                <a:solidFill>
                  <a:srgbClr val="0033CC"/>
                </a:solidFill>
                <a:latin typeface="Calibri"/>
                <a:cs typeface="Calibri"/>
              </a:rPr>
              <a:t> </a:t>
            </a:r>
            <a:r>
              <a:rPr sz="3200" b="1" spc="-15" dirty="0">
                <a:solidFill>
                  <a:srgbClr val="0033CC"/>
                </a:solidFill>
                <a:latin typeface="Calibri"/>
                <a:cs typeface="Calibri"/>
              </a:rPr>
              <a:t>s</a:t>
            </a:r>
            <a:r>
              <a:rPr sz="3200" b="1" spc="-45" dirty="0">
                <a:solidFill>
                  <a:srgbClr val="0033CC"/>
                </a:solidFill>
                <a:latin typeface="Calibri"/>
                <a:cs typeface="Calibri"/>
              </a:rPr>
              <a:t>k</a:t>
            </a:r>
            <a:r>
              <a:rPr sz="3200" b="1" spc="-15" dirty="0">
                <a:solidFill>
                  <a:srgbClr val="0033CC"/>
                </a:solidFill>
                <a:latin typeface="Calibri"/>
                <a:cs typeface="Calibri"/>
              </a:rPr>
              <a:t>s</a:t>
            </a:r>
            <a:r>
              <a:rPr sz="3200" b="1" spc="-5" dirty="0">
                <a:solidFill>
                  <a:srgbClr val="0033CC"/>
                </a:solidFill>
                <a:latin typeface="Calibri"/>
                <a:cs typeface="Calibri"/>
              </a:rPr>
              <a:t> </a:t>
            </a:r>
            <a:r>
              <a:rPr sz="3200" b="1" spc="-15" dirty="0">
                <a:solidFill>
                  <a:srgbClr val="0033CC"/>
                </a:solidFill>
                <a:latin typeface="Calibri"/>
                <a:cs typeface="Calibri"/>
              </a:rPr>
              <a:t>x</a:t>
            </a:r>
            <a:r>
              <a:rPr sz="3200" b="1" spc="20" dirty="0">
                <a:solidFill>
                  <a:srgbClr val="0033CC"/>
                </a:solidFill>
                <a:latin typeface="Calibri"/>
                <a:cs typeface="Calibri"/>
              </a:rPr>
              <a:t> </a:t>
            </a:r>
            <a:r>
              <a:rPr sz="3200" b="1" spc="-30" dirty="0">
                <a:solidFill>
                  <a:srgbClr val="0033CC"/>
                </a:solidFill>
                <a:latin typeface="Calibri"/>
                <a:cs typeface="Calibri"/>
              </a:rPr>
              <a:t>50</a:t>
            </a:r>
            <a:r>
              <a:rPr sz="3200" b="1" spc="-15" dirty="0">
                <a:solidFill>
                  <a:srgbClr val="0033CC"/>
                </a:solidFill>
                <a:latin typeface="Calibri"/>
                <a:cs typeface="Calibri"/>
              </a:rPr>
              <a:t>”)]</a:t>
            </a:r>
            <a:endParaRPr sz="3200">
              <a:latin typeface="Calibri"/>
              <a:cs typeface="Calibri"/>
            </a:endParaRPr>
          </a:p>
          <a:p>
            <a:pPr marL="356870" marR="5080" indent="-344170">
              <a:lnSpc>
                <a:spcPct val="104900"/>
              </a:lnSpc>
              <a:buFont typeface="Symbol"/>
              <a:buChar char=""/>
              <a:tabLst>
                <a:tab pos="357505" algn="l"/>
              </a:tabLst>
            </a:pPr>
            <a:r>
              <a:rPr sz="3200" b="1" spc="-190" dirty="0">
                <a:latin typeface="Calibri"/>
                <a:cs typeface="Calibri"/>
              </a:rPr>
              <a:t>T</a:t>
            </a:r>
            <a:r>
              <a:rPr sz="3200" b="1" spc="-35" dirty="0">
                <a:latin typeface="Calibri"/>
                <a:cs typeface="Calibri"/>
              </a:rPr>
              <a:t>u</a:t>
            </a:r>
            <a:r>
              <a:rPr sz="3200" b="1" spc="-75" dirty="0">
                <a:latin typeface="Calibri"/>
                <a:cs typeface="Calibri"/>
              </a:rPr>
              <a:t>g</a:t>
            </a:r>
            <a:r>
              <a:rPr sz="3200" b="1" spc="-20" dirty="0">
                <a:latin typeface="Calibri"/>
                <a:cs typeface="Calibri"/>
              </a:rPr>
              <a:t>a</a:t>
            </a:r>
            <a:r>
              <a:rPr sz="3200" b="1" spc="-10" dirty="0">
                <a:latin typeface="Calibri"/>
                <a:cs typeface="Calibri"/>
              </a:rPr>
              <a:t>s</a:t>
            </a:r>
            <a:r>
              <a:rPr sz="3200" b="1" spc="-5" dirty="0">
                <a:latin typeface="Calibri"/>
                <a:cs typeface="Calibri"/>
              </a:rPr>
              <a:t>-</a:t>
            </a:r>
            <a:r>
              <a:rPr sz="3200" b="1" spc="-35" dirty="0">
                <a:latin typeface="Calibri"/>
                <a:cs typeface="Calibri"/>
              </a:rPr>
              <a:t>3</a:t>
            </a:r>
            <a:r>
              <a:rPr sz="3200" spc="-10" dirty="0">
                <a:latin typeface="Calibri"/>
                <a:cs typeface="Calibri"/>
              </a:rPr>
              <a:t>:</a:t>
            </a:r>
            <a:r>
              <a:rPr sz="3200" spc="25" dirty="0">
                <a:latin typeface="Calibri"/>
                <a:cs typeface="Calibri"/>
              </a:rPr>
              <a:t> </a:t>
            </a:r>
            <a:r>
              <a:rPr sz="3200" spc="-20" dirty="0">
                <a:latin typeface="Calibri"/>
                <a:cs typeface="Calibri"/>
              </a:rPr>
              <a:t>St</a:t>
            </a:r>
            <a:r>
              <a:rPr sz="3200" spc="-15" dirty="0">
                <a:latin typeface="Calibri"/>
                <a:cs typeface="Calibri"/>
              </a:rPr>
              <a:t>u</a:t>
            </a:r>
            <a:r>
              <a:rPr sz="3200" spc="-25" dirty="0">
                <a:latin typeface="Calibri"/>
                <a:cs typeface="Calibri"/>
              </a:rPr>
              <a:t>d</a:t>
            </a:r>
            <a:r>
              <a:rPr sz="3200" spc="-10" dirty="0">
                <a:latin typeface="Calibri"/>
                <a:cs typeface="Calibri"/>
              </a:rPr>
              <a:t>i</a:t>
            </a:r>
            <a:r>
              <a:rPr sz="3200" spc="10" dirty="0">
                <a:latin typeface="Calibri"/>
                <a:cs typeface="Calibri"/>
              </a:rPr>
              <a:t> </a:t>
            </a:r>
            <a:r>
              <a:rPr sz="3200" spc="-80" dirty="0">
                <a:latin typeface="Calibri"/>
                <a:cs typeface="Calibri"/>
              </a:rPr>
              <a:t>k</a:t>
            </a:r>
            <a:r>
              <a:rPr sz="3200" spc="-15" dirty="0">
                <a:latin typeface="Calibri"/>
                <a:cs typeface="Calibri"/>
              </a:rPr>
              <a:t>asus:</a:t>
            </a:r>
            <a:r>
              <a:rPr sz="3200" spc="50" dirty="0">
                <a:latin typeface="Calibri"/>
                <a:cs typeface="Calibri"/>
              </a:rPr>
              <a:t> </a:t>
            </a:r>
            <a:r>
              <a:rPr sz="3200" spc="-30" dirty="0">
                <a:latin typeface="Calibri"/>
                <a:cs typeface="Calibri"/>
              </a:rPr>
              <a:t>m</a:t>
            </a:r>
            <a:r>
              <a:rPr sz="3200" spc="-35" dirty="0">
                <a:latin typeface="Calibri"/>
                <a:cs typeface="Calibri"/>
              </a:rPr>
              <a:t>e</a:t>
            </a:r>
            <a:r>
              <a:rPr sz="3200" spc="-70" dirty="0">
                <a:latin typeface="Calibri"/>
                <a:cs typeface="Calibri"/>
              </a:rPr>
              <a:t>n</a:t>
            </a:r>
            <a:r>
              <a:rPr sz="3200" spc="-20" dirty="0">
                <a:latin typeface="Calibri"/>
                <a:cs typeface="Calibri"/>
              </a:rPr>
              <a:t>yusun</a:t>
            </a:r>
            <a:r>
              <a:rPr sz="3200" spc="-10" dirty="0">
                <a:latin typeface="Calibri"/>
                <a:cs typeface="Calibri"/>
              </a:rPr>
              <a:t> </a:t>
            </a:r>
            <a:r>
              <a:rPr sz="3200" spc="-25" dirty="0">
                <a:latin typeface="Calibri"/>
                <a:cs typeface="Calibri"/>
              </a:rPr>
              <a:t>d</a:t>
            </a:r>
            <a:r>
              <a:rPr sz="3200" dirty="0">
                <a:latin typeface="Calibri"/>
                <a:cs typeface="Calibri"/>
              </a:rPr>
              <a:t>i</a:t>
            </a:r>
            <a:r>
              <a:rPr sz="3200" spc="-20" dirty="0">
                <a:latin typeface="Calibri"/>
                <a:cs typeface="Calibri"/>
              </a:rPr>
              <a:t>a</a:t>
            </a:r>
            <a:r>
              <a:rPr sz="3200" spc="-5" dirty="0">
                <a:latin typeface="Calibri"/>
                <a:cs typeface="Calibri"/>
              </a:rPr>
              <a:t>g</a:t>
            </a:r>
            <a:r>
              <a:rPr sz="3200" spc="-100" dirty="0">
                <a:latin typeface="Calibri"/>
                <a:cs typeface="Calibri"/>
              </a:rPr>
              <a:t>r</a:t>
            </a:r>
            <a:r>
              <a:rPr sz="3200" spc="-25" dirty="0">
                <a:latin typeface="Calibri"/>
                <a:cs typeface="Calibri"/>
              </a:rPr>
              <a:t>am</a:t>
            </a:r>
            <a:r>
              <a:rPr sz="3200" spc="50" dirty="0">
                <a:latin typeface="Calibri"/>
                <a:cs typeface="Calibri"/>
              </a:rPr>
              <a:t> </a:t>
            </a:r>
            <a:r>
              <a:rPr sz="3200" spc="-20" dirty="0">
                <a:latin typeface="Calibri"/>
                <a:cs typeface="Calibri"/>
              </a:rPr>
              <a:t>a</a:t>
            </a:r>
            <a:r>
              <a:rPr sz="3200" dirty="0">
                <a:latin typeface="Calibri"/>
                <a:cs typeface="Calibri"/>
              </a:rPr>
              <a:t>l</a:t>
            </a:r>
            <a:r>
              <a:rPr sz="3200" spc="-10" dirty="0">
                <a:latin typeface="Calibri"/>
                <a:cs typeface="Calibri"/>
              </a:rPr>
              <a:t>ir</a:t>
            </a:r>
            <a:r>
              <a:rPr sz="3200" dirty="0">
                <a:latin typeface="Calibri"/>
                <a:cs typeface="Calibri"/>
              </a:rPr>
              <a:t> </a:t>
            </a:r>
            <a:r>
              <a:rPr sz="3200" spc="-30" dirty="0">
                <a:latin typeface="Calibri"/>
                <a:cs typeface="Calibri"/>
              </a:rPr>
              <a:t>m</a:t>
            </a:r>
            <a:r>
              <a:rPr sz="3200" spc="-60" dirty="0">
                <a:latin typeface="Calibri"/>
                <a:cs typeface="Calibri"/>
              </a:rPr>
              <a:t>e</a:t>
            </a:r>
            <a:r>
              <a:rPr sz="3200" spc="-30" dirty="0">
                <a:latin typeface="Calibri"/>
                <a:cs typeface="Calibri"/>
              </a:rPr>
              <a:t>t</a:t>
            </a:r>
            <a:r>
              <a:rPr sz="3200" spc="-25" dirty="0">
                <a:latin typeface="Calibri"/>
                <a:cs typeface="Calibri"/>
              </a:rPr>
              <a:t>od</a:t>
            </a:r>
            <a:r>
              <a:rPr sz="3200" spc="-20" dirty="0">
                <a:latin typeface="Calibri"/>
                <a:cs typeface="Calibri"/>
              </a:rPr>
              <a:t>e</a:t>
            </a:r>
            <a:r>
              <a:rPr sz="3200" spc="35" dirty="0">
                <a:latin typeface="Calibri"/>
                <a:cs typeface="Calibri"/>
              </a:rPr>
              <a:t> </a:t>
            </a:r>
            <a:r>
              <a:rPr sz="3200" spc="-20" dirty="0">
                <a:latin typeface="Calibri"/>
                <a:cs typeface="Calibri"/>
              </a:rPr>
              <a:t>penel</a:t>
            </a:r>
            <a:r>
              <a:rPr sz="3200" spc="0" dirty="0">
                <a:latin typeface="Calibri"/>
                <a:cs typeface="Calibri"/>
              </a:rPr>
              <a:t>i</a:t>
            </a:r>
            <a:r>
              <a:rPr sz="3200" spc="-10" dirty="0">
                <a:latin typeface="Calibri"/>
                <a:cs typeface="Calibri"/>
              </a:rPr>
              <a:t>tia</a:t>
            </a:r>
            <a:r>
              <a:rPr sz="3200" spc="-20" dirty="0">
                <a:latin typeface="Calibri"/>
                <a:cs typeface="Calibri"/>
              </a:rPr>
              <a:t>n</a:t>
            </a:r>
            <a:r>
              <a:rPr sz="3200" spc="-10" dirty="0">
                <a:latin typeface="Calibri"/>
                <a:cs typeface="Calibri"/>
              </a:rPr>
              <a:t> </a:t>
            </a:r>
            <a:r>
              <a:rPr sz="3200" spc="-20" dirty="0">
                <a:latin typeface="Calibri"/>
                <a:cs typeface="Calibri"/>
              </a:rPr>
              <a:t>sesua</a:t>
            </a:r>
            <a:r>
              <a:rPr sz="3200" spc="-10" dirty="0">
                <a:latin typeface="Calibri"/>
                <a:cs typeface="Calibri"/>
              </a:rPr>
              <a:t>i</a:t>
            </a:r>
            <a:r>
              <a:rPr sz="3200" spc="40" dirty="0">
                <a:latin typeface="Calibri"/>
                <a:cs typeface="Calibri"/>
              </a:rPr>
              <a:t> </a:t>
            </a:r>
            <a:r>
              <a:rPr sz="3200" spc="-25" dirty="0">
                <a:latin typeface="Calibri"/>
                <a:cs typeface="Calibri"/>
              </a:rPr>
              <a:t>d</a:t>
            </a:r>
            <a:r>
              <a:rPr sz="3200" spc="-15" dirty="0">
                <a:latin typeface="Calibri"/>
                <a:cs typeface="Calibri"/>
              </a:rPr>
              <a:t>g</a:t>
            </a:r>
            <a:r>
              <a:rPr sz="3200" spc="10" dirty="0">
                <a:latin typeface="Calibri"/>
                <a:cs typeface="Calibri"/>
              </a:rPr>
              <a:t> </a:t>
            </a:r>
            <a:r>
              <a:rPr sz="3200" spc="-20" dirty="0">
                <a:latin typeface="Calibri"/>
                <a:cs typeface="Calibri"/>
              </a:rPr>
              <a:t>masa</a:t>
            </a:r>
            <a:r>
              <a:rPr sz="3200" dirty="0">
                <a:latin typeface="Calibri"/>
                <a:cs typeface="Calibri"/>
              </a:rPr>
              <a:t>l</a:t>
            </a:r>
            <a:r>
              <a:rPr sz="3200" spc="-20" dirty="0">
                <a:latin typeface="Calibri"/>
                <a:cs typeface="Calibri"/>
              </a:rPr>
              <a:t>ah</a:t>
            </a:r>
            <a:r>
              <a:rPr sz="3200" spc="35" dirty="0">
                <a:latin typeface="Calibri"/>
                <a:cs typeface="Calibri"/>
              </a:rPr>
              <a:t> </a:t>
            </a:r>
            <a:r>
              <a:rPr sz="3200" spc="-70" dirty="0">
                <a:latin typeface="Calibri"/>
                <a:cs typeface="Calibri"/>
              </a:rPr>
              <a:t>y</a:t>
            </a:r>
            <a:r>
              <a:rPr sz="3200" spc="-15" dirty="0">
                <a:latin typeface="Calibri"/>
                <a:cs typeface="Calibri"/>
              </a:rPr>
              <a:t>g</a:t>
            </a:r>
            <a:r>
              <a:rPr sz="3200" spc="30" dirty="0">
                <a:latin typeface="Calibri"/>
                <a:cs typeface="Calibri"/>
              </a:rPr>
              <a:t> </a:t>
            </a:r>
            <a:r>
              <a:rPr sz="3200" spc="-25" dirty="0">
                <a:latin typeface="Calibri"/>
                <a:cs typeface="Calibri"/>
              </a:rPr>
              <a:t>d</a:t>
            </a:r>
            <a:r>
              <a:rPr sz="3200" dirty="0">
                <a:latin typeface="Calibri"/>
                <a:cs typeface="Calibri"/>
              </a:rPr>
              <a:t>i</a:t>
            </a:r>
            <a:r>
              <a:rPr sz="3200" spc="-25" dirty="0">
                <a:latin typeface="Calibri"/>
                <a:cs typeface="Calibri"/>
              </a:rPr>
              <a:t>p</a:t>
            </a:r>
            <a:r>
              <a:rPr sz="3200" dirty="0">
                <a:latin typeface="Calibri"/>
                <a:cs typeface="Calibri"/>
              </a:rPr>
              <a:t>i</a:t>
            </a:r>
            <a:r>
              <a:rPr sz="3200" spc="-5" dirty="0">
                <a:latin typeface="Calibri"/>
                <a:cs typeface="Calibri"/>
              </a:rPr>
              <a:t>li</a:t>
            </a:r>
            <a:r>
              <a:rPr sz="3200" dirty="0">
                <a:latin typeface="Calibri"/>
                <a:cs typeface="Calibri"/>
              </a:rPr>
              <a:t>h</a:t>
            </a:r>
            <a:r>
              <a:rPr sz="3200" spc="-10" dirty="0">
                <a:latin typeface="Calibri"/>
                <a:cs typeface="Calibri"/>
              </a:rPr>
              <a:t>, </a:t>
            </a:r>
            <a:r>
              <a:rPr sz="3200" spc="-25" dirty="0">
                <a:latin typeface="Calibri"/>
                <a:cs typeface="Calibri"/>
              </a:rPr>
              <a:t>beser</a:t>
            </a:r>
            <a:r>
              <a:rPr sz="3200" spc="-55" dirty="0">
                <a:latin typeface="Calibri"/>
                <a:cs typeface="Calibri"/>
              </a:rPr>
              <a:t>t</a:t>
            </a:r>
            <a:r>
              <a:rPr sz="3200" spc="-20" dirty="0">
                <a:latin typeface="Calibri"/>
                <a:cs typeface="Calibri"/>
              </a:rPr>
              <a:t>a</a:t>
            </a:r>
            <a:r>
              <a:rPr sz="3200" spc="30" dirty="0">
                <a:latin typeface="Calibri"/>
                <a:cs typeface="Calibri"/>
              </a:rPr>
              <a:t> </a:t>
            </a:r>
            <a:r>
              <a:rPr sz="3200" spc="-20" dirty="0">
                <a:latin typeface="Calibri"/>
                <a:cs typeface="Calibri"/>
              </a:rPr>
              <a:t>penje</a:t>
            </a:r>
            <a:r>
              <a:rPr sz="3200" spc="0" dirty="0">
                <a:latin typeface="Calibri"/>
                <a:cs typeface="Calibri"/>
              </a:rPr>
              <a:t>l</a:t>
            </a:r>
            <a:r>
              <a:rPr sz="3200" spc="-15" dirty="0">
                <a:latin typeface="Calibri"/>
                <a:cs typeface="Calibri"/>
              </a:rPr>
              <a:t>assa</a:t>
            </a:r>
            <a:r>
              <a:rPr sz="3200" spc="-25" dirty="0">
                <a:latin typeface="Calibri"/>
                <a:cs typeface="Calibri"/>
              </a:rPr>
              <a:t>n</a:t>
            </a:r>
            <a:r>
              <a:rPr sz="3200" spc="-60" dirty="0">
                <a:latin typeface="Calibri"/>
                <a:cs typeface="Calibri"/>
              </a:rPr>
              <a:t>n</a:t>
            </a:r>
            <a:r>
              <a:rPr sz="3200" spc="-70" dirty="0">
                <a:latin typeface="Calibri"/>
                <a:cs typeface="Calibri"/>
              </a:rPr>
              <a:t>y</a:t>
            </a:r>
            <a:r>
              <a:rPr sz="3200" spc="-5" dirty="0">
                <a:latin typeface="Calibri"/>
                <a:cs typeface="Calibri"/>
              </a:rPr>
              <a:t>a</a:t>
            </a:r>
            <a:r>
              <a:rPr sz="3200" spc="-10" dirty="0">
                <a:latin typeface="Calibri"/>
                <a:cs typeface="Calibri"/>
              </a:rPr>
              <a:t>. </a:t>
            </a:r>
            <a:r>
              <a:rPr sz="3200" b="1" spc="-25" dirty="0">
                <a:solidFill>
                  <a:srgbClr val="0033CC"/>
                </a:solidFill>
                <a:latin typeface="Calibri"/>
                <a:cs typeface="Calibri"/>
              </a:rPr>
              <a:t>[</a:t>
            </a:r>
            <a:r>
              <a:rPr sz="3200" b="1" spc="-20" dirty="0">
                <a:solidFill>
                  <a:srgbClr val="0033CC"/>
                </a:solidFill>
                <a:latin typeface="Calibri"/>
                <a:cs typeface="Calibri"/>
              </a:rPr>
              <a:t>P</a:t>
            </a:r>
            <a:r>
              <a:rPr sz="3200" b="1" spc="-25" dirty="0">
                <a:solidFill>
                  <a:srgbClr val="0033CC"/>
                </a:solidFill>
                <a:latin typeface="Calibri"/>
                <a:cs typeface="Calibri"/>
              </a:rPr>
              <a:t>T+BM:(</a:t>
            </a:r>
            <a:r>
              <a:rPr sz="3200" b="1" spc="-35" dirty="0">
                <a:solidFill>
                  <a:srgbClr val="0033CC"/>
                </a:solidFill>
                <a:latin typeface="Calibri"/>
                <a:cs typeface="Calibri"/>
              </a:rPr>
              <a:t>1</a:t>
            </a:r>
            <a:r>
              <a:rPr sz="3200" b="1" spc="-25" dirty="0">
                <a:solidFill>
                  <a:srgbClr val="0033CC"/>
                </a:solidFill>
                <a:latin typeface="Calibri"/>
                <a:cs typeface="Calibri"/>
              </a:rPr>
              <a:t>+</a:t>
            </a:r>
            <a:r>
              <a:rPr sz="3200" b="1" spc="-40" dirty="0">
                <a:solidFill>
                  <a:srgbClr val="0033CC"/>
                </a:solidFill>
                <a:latin typeface="Calibri"/>
                <a:cs typeface="Calibri"/>
              </a:rPr>
              <a:t>1</a:t>
            </a:r>
            <a:r>
              <a:rPr sz="3200" b="1" spc="-25" dirty="0">
                <a:solidFill>
                  <a:srgbClr val="0033CC"/>
                </a:solidFill>
                <a:latin typeface="Calibri"/>
                <a:cs typeface="Calibri"/>
              </a:rPr>
              <a:t>)m</a:t>
            </a:r>
            <a:r>
              <a:rPr sz="3200" b="1" spc="-20" dirty="0">
                <a:solidFill>
                  <a:srgbClr val="0033CC"/>
                </a:solidFill>
                <a:latin typeface="Calibri"/>
                <a:cs typeface="Calibri"/>
              </a:rPr>
              <a:t>g</a:t>
            </a:r>
            <a:r>
              <a:rPr sz="3200" b="1" spc="110" dirty="0">
                <a:solidFill>
                  <a:srgbClr val="0033CC"/>
                </a:solidFill>
                <a:latin typeface="Calibri"/>
                <a:cs typeface="Calibri"/>
              </a:rPr>
              <a:t> </a:t>
            </a:r>
            <a:r>
              <a:rPr sz="3200" b="1" spc="-15" dirty="0">
                <a:solidFill>
                  <a:srgbClr val="0033CC"/>
                </a:solidFill>
                <a:latin typeface="Calibri"/>
                <a:cs typeface="Calibri"/>
              </a:rPr>
              <a:t>x</a:t>
            </a:r>
            <a:r>
              <a:rPr sz="3200" b="1" spc="15" dirty="0">
                <a:solidFill>
                  <a:srgbClr val="0033CC"/>
                </a:solidFill>
                <a:latin typeface="Calibri"/>
                <a:cs typeface="Calibri"/>
              </a:rPr>
              <a:t> </a:t>
            </a:r>
            <a:r>
              <a:rPr sz="3200" b="1" spc="-20" dirty="0">
                <a:solidFill>
                  <a:srgbClr val="0033CC"/>
                </a:solidFill>
                <a:latin typeface="Calibri"/>
                <a:cs typeface="Calibri"/>
              </a:rPr>
              <a:t>(2</a:t>
            </a:r>
            <a:r>
              <a:rPr sz="3200" b="1" spc="5" dirty="0">
                <a:solidFill>
                  <a:srgbClr val="0033CC"/>
                </a:solidFill>
                <a:latin typeface="Calibri"/>
                <a:cs typeface="Calibri"/>
              </a:rPr>
              <a:t> </a:t>
            </a:r>
            <a:r>
              <a:rPr sz="3200" b="1" spc="-15" dirty="0">
                <a:solidFill>
                  <a:srgbClr val="0033CC"/>
                </a:solidFill>
                <a:latin typeface="Calibri"/>
                <a:cs typeface="Calibri"/>
              </a:rPr>
              <a:t>s</a:t>
            </a:r>
            <a:r>
              <a:rPr sz="3200" b="1" spc="-45" dirty="0">
                <a:solidFill>
                  <a:srgbClr val="0033CC"/>
                </a:solidFill>
                <a:latin typeface="Calibri"/>
                <a:cs typeface="Calibri"/>
              </a:rPr>
              <a:t>k</a:t>
            </a:r>
            <a:r>
              <a:rPr sz="3200" b="1" spc="-15" dirty="0">
                <a:solidFill>
                  <a:srgbClr val="0033CC"/>
                </a:solidFill>
                <a:latin typeface="Calibri"/>
                <a:cs typeface="Calibri"/>
              </a:rPr>
              <a:t>s</a:t>
            </a:r>
            <a:r>
              <a:rPr sz="3200" b="1" spc="15" dirty="0">
                <a:solidFill>
                  <a:srgbClr val="0033CC"/>
                </a:solidFill>
                <a:latin typeface="Calibri"/>
                <a:cs typeface="Calibri"/>
              </a:rPr>
              <a:t> </a:t>
            </a:r>
            <a:r>
              <a:rPr sz="3200" b="1" spc="-15" dirty="0">
                <a:solidFill>
                  <a:srgbClr val="0033CC"/>
                </a:solidFill>
                <a:latin typeface="Calibri"/>
                <a:cs typeface="Calibri"/>
              </a:rPr>
              <a:t>x</a:t>
            </a:r>
            <a:r>
              <a:rPr sz="3200" b="1" spc="-5" dirty="0">
                <a:solidFill>
                  <a:srgbClr val="0033CC"/>
                </a:solidFill>
                <a:latin typeface="Calibri"/>
                <a:cs typeface="Calibri"/>
              </a:rPr>
              <a:t> </a:t>
            </a:r>
            <a:r>
              <a:rPr sz="3200" b="1" spc="-35" dirty="0">
                <a:solidFill>
                  <a:srgbClr val="0033CC"/>
                </a:solidFill>
                <a:latin typeface="Calibri"/>
                <a:cs typeface="Calibri"/>
              </a:rPr>
              <a:t>60</a:t>
            </a:r>
            <a:r>
              <a:rPr sz="3200" b="1" spc="-15" dirty="0">
                <a:solidFill>
                  <a:srgbClr val="0033CC"/>
                </a:solidFill>
                <a:latin typeface="Calibri"/>
                <a:cs typeface="Calibri"/>
              </a:rPr>
              <a:t>”</a:t>
            </a:r>
            <a:r>
              <a:rPr sz="3200" b="1" spc="-20" dirty="0">
                <a:solidFill>
                  <a:srgbClr val="0033CC"/>
                </a:solidFill>
                <a:latin typeface="Calibri"/>
                <a:cs typeface="Calibri"/>
              </a:rPr>
              <a:t>)</a:t>
            </a:r>
            <a:r>
              <a:rPr sz="3200" b="1" spc="-15" dirty="0">
                <a:solidFill>
                  <a:srgbClr val="0033CC"/>
                </a:solidFill>
                <a:latin typeface="Calibri"/>
                <a:cs typeface="Calibri"/>
              </a:rPr>
              <a:t>]</a:t>
            </a:r>
            <a:endParaRPr sz="3200">
              <a:latin typeface="Calibri"/>
              <a:cs typeface="Calibri"/>
            </a:endParaRPr>
          </a:p>
        </p:txBody>
      </p:sp>
      <p:sp>
        <p:nvSpPr>
          <p:cNvPr id="31" name="object 31"/>
          <p:cNvSpPr/>
          <p:nvPr/>
        </p:nvSpPr>
        <p:spPr>
          <a:xfrm>
            <a:off x="932688" y="3127248"/>
            <a:ext cx="2393441" cy="674369"/>
          </a:xfrm>
          <a:prstGeom prst="rect">
            <a:avLst/>
          </a:prstGeom>
          <a:blipFill>
            <a:blip r:embed="rId6" cstate="print"/>
            <a:stretch>
              <a:fillRect/>
            </a:stretch>
          </a:blipFill>
        </p:spPr>
        <p:txBody>
          <a:bodyPr wrap="square" lIns="0" tIns="0" rIns="0" bIns="0" rtlCol="0"/>
          <a:lstStyle/>
          <a:p>
            <a:endParaRPr/>
          </a:p>
        </p:txBody>
      </p:sp>
      <p:sp>
        <p:nvSpPr>
          <p:cNvPr id="32" name="object 32"/>
          <p:cNvSpPr/>
          <p:nvPr/>
        </p:nvSpPr>
        <p:spPr>
          <a:xfrm>
            <a:off x="1008888" y="3169920"/>
            <a:ext cx="1485138" cy="759714"/>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992124" y="3253740"/>
            <a:ext cx="1524000" cy="457200"/>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2572004" y="3253740"/>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35" name="object 35"/>
          <p:cNvSpPr/>
          <p:nvPr/>
        </p:nvSpPr>
        <p:spPr>
          <a:xfrm>
            <a:off x="2570226" y="3274186"/>
            <a:ext cx="575945" cy="188595"/>
          </a:xfrm>
          <a:custGeom>
            <a:avLst/>
            <a:gdLst/>
            <a:ahLst/>
            <a:cxnLst/>
            <a:rect l="l" t="t" r="r" b="b"/>
            <a:pathLst>
              <a:path w="575944" h="188595">
                <a:moveTo>
                  <a:pt x="273705" y="125057"/>
                </a:moveTo>
                <a:lnTo>
                  <a:pt x="0" y="161416"/>
                </a:lnTo>
                <a:lnTo>
                  <a:pt x="3556" y="188595"/>
                </a:lnTo>
                <a:lnTo>
                  <a:pt x="278892" y="152018"/>
                </a:lnTo>
                <a:lnTo>
                  <a:pt x="280035" y="151891"/>
                </a:lnTo>
                <a:lnTo>
                  <a:pt x="281178" y="151637"/>
                </a:lnTo>
                <a:lnTo>
                  <a:pt x="282194" y="151129"/>
                </a:lnTo>
                <a:lnTo>
                  <a:pt x="345444" y="125729"/>
                </a:lnTo>
                <a:lnTo>
                  <a:pt x="272034" y="125729"/>
                </a:lnTo>
                <a:lnTo>
                  <a:pt x="273705" y="125057"/>
                </a:lnTo>
                <a:close/>
              </a:path>
              <a:path w="575944" h="188595">
                <a:moveTo>
                  <a:pt x="275336" y="124840"/>
                </a:moveTo>
                <a:lnTo>
                  <a:pt x="273705" y="125057"/>
                </a:lnTo>
                <a:lnTo>
                  <a:pt x="272034" y="125729"/>
                </a:lnTo>
                <a:lnTo>
                  <a:pt x="275336" y="124840"/>
                </a:lnTo>
                <a:close/>
              </a:path>
              <a:path w="575944" h="188595">
                <a:moveTo>
                  <a:pt x="347658" y="124840"/>
                </a:moveTo>
                <a:lnTo>
                  <a:pt x="275336" y="124840"/>
                </a:lnTo>
                <a:lnTo>
                  <a:pt x="272034" y="125729"/>
                </a:lnTo>
                <a:lnTo>
                  <a:pt x="345444" y="125729"/>
                </a:lnTo>
                <a:lnTo>
                  <a:pt x="347658" y="124840"/>
                </a:lnTo>
                <a:close/>
              </a:path>
              <a:path w="575944" h="188595">
                <a:moveTo>
                  <a:pt x="498332" y="34706"/>
                </a:moveTo>
                <a:lnTo>
                  <a:pt x="273705" y="125057"/>
                </a:lnTo>
                <a:lnTo>
                  <a:pt x="275336" y="124840"/>
                </a:lnTo>
                <a:lnTo>
                  <a:pt x="347658" y="124840"/>
                </a:lnTo>
                <a:lnTo>
                  <a:pt x="508613" y="60204"/>
                </a:lnTo>
                <a:lnTo>
                  <a:pt x="525293" y="38702"/>
                </a:lnTo>
                <a:lnTo>
                  <a:pt x="498332" y="34706"/>
                </a:lnTo>
                <a:close/>
              </a:path>
              <a:path w="575944" h="188595">
                <a:moveTo>
                  <a:pt x="557678" y="15748"/>
                </a:moveTo>
                <a:lnTo>
                  <a:pt x="545465" y="15748"/>
                </a:lnTo>
                <a:lnTo>
                  <a:pt x="555751" y="41275"/>
                </a:lnTo>
                <a:lnTo>
                  <a:pt x="508613" y="60204"/>
                </a:lnTo>
                <a:lnTo>
                  <a:pt x="481330" y="95376"/>
                </a:lnTo>
                <a:lnTo>
                  <a:pt x="476631" y="101346"/>
                </a:lnTo>
                <a:lnTo>
                  <a:pt x="477774" y="109982"/>
                </a:lnTo>
                <a:lnTo>
                  <a:pt x="483743" y="114553"/>
                </a:lnTo>
                <a:lnTo>
                  <a:pt x="489712" y="119252"/>
                </a:lnTo>
                <a:lnTo>
                  <a:pt x="498348" y="118110"/>
                </a:lnTo>
                <a:lnTo>
                  <a:pt x="502919" y="112140"/>
                </a:lnTo>
                <a:lnTo>
                  <a:pt x="575818" y="18414"/>
                </a:lnTo>
                <a:lnTo>
                  <a:pt x="557678" y="15748"/>
                </a:lnTo>
                <a:close/>
              </a:path>
              <a:path w="575944" h="188595">
                <a:moveTo>
                  <a:pt x="525293" y="38702"/>
                </a:moveTo>
                <a:lnTo>
                  <a:pt x="508613" y="60204"/>
                </a:lnTo>
                <a:lnTo>
                  <a:pt x="553538" y="42163"/>
                </a:lnTo>
                <a:lnTo>
                  <a:pt x="548640" y="42163"/>
                </a:lnTo>
                <a:lnTo>
                  <a:pt x="525293" y="38702"/>
                </a:lnTo>
                <a:close/>
              </a:path>
              <a:path w="575944" h="188595">
                <a:moveTo>
                  <a:pt x="539750" y="20065"/>
                </a:moveTo>
                <a:lnTo>
                  <a:pt x="525293" y="38702"/>
                </a:lnTo>
                <a:lnTo>
                  <a:pt x="548640" y="42163"/>
                </a:lnTo>
                <a:lnTo>
                  <a:pt x="539750" y="20065"/>
                </a:lnTo>
                <a:close/>
              </a:path>
              <a:path w="575944" h="188595">
                <a:moveTo>
                  <a:pt x="547205" y="20065"/>
                </a:moveTo>
                <a:lnTo>
                  <a:pt x="539750" y="20065"/>
                </a:lnTo>
                <a:lnTo>
                  <a:pt x="548640" y="42163"/>
                </a:lnTo>
                <a:lnTo>
                  <a:pt x="553538" y="42163"/>
                </a:lnTo>
                <a:lnTo>
                  <a:pt x="555751" y="41275"/>
                </a:lnTo>
                <a:lnTo>
                  <a:pt x="547205" y="20065"/>
                </a:lnTo>
                <a:close/>
              </a:path>
              <a:path w="575944" h="188595">
                <a:moveTo>
                  <a:pt x="545465" y="15748"/>
                </a:moveTo>
                <a:lnTo>
                  <a:pt x="498332" y="34706"/>
                </a:lnTo>
                <a:lnTo>
                  <a:pt x="525293" y="38702"/>
                </a:lnTo>
                <a:lnTo>
                  <a:pt x="539750" y="20065"/>
                </a:lnTo>
                <a:lnTo>
                  <a:pt x="547205" y="20065"/>
                </a:lnTo>
                <a:lnTo>
                  <a:pt x="545465" y="15748"/>
                </a:lnTo>
                <a:close/>
              </a:path>
              <a:path w="575944" h="188595">
                <a:moveTo>
                  <a:pt x="450850" y="0"/>
                </a:moveTo>
                <a:lnTo>
                  <a:pt x="443865" y="5207"/>
                </a:lnTo>
                <a:lnTo>
                  <a:pt x="442722" y="12700"/>
                </a:lnTo>
                <a:lnTo>
                  <a:pt x="441706" y="20192"/>
                </a:lnTo>
                <a:lnTo>
                  <a:pt x="446913" y="27177"/>
                </a:lnTo>
                <a:lnTo>
                  <a:pt x="454406" y="28193"/>
                </a:lnTo>
                <a:lnTo>
                  <a:pt x="498332" y="34706"/>
                </a:lnTo>
                <a:lnTo>
                  <a:pt x="545465" y="15748"/>
                </a:lnTo>
                <a:lnTo>
                  <a:pt x="557678" y="15748"/>
                </a:lnTo>
                <a:lnTo>
                  <a:pt x="450850" y="0"/>
                </a:lnTo>
                <a:close/>
              </a:path>
            </a:pathLst>
          </a:custGeom>
          <a:solidFill>
            <a:srgbClr val="000000"/>
          </a:solidFill>
        </p:spPr>
        <p:txBody>
          <a:bodyPr wrap="square" lIns="0" tIns="0" rIns="0" bIns="0" rtlCol="0"/>
          <a:lstStyle/>
          <a:p>
            <a:endParaRPr/>
          </a:p>
        </p:txBody>
      </p:sp>
      <p:sp>
        <p:nvSpPr>
          <p:cNvPr id="36" name="object 36"/>
          <p:cNvSpPr txBox="1"/>
          <p:nvPr/>
        </p:nvSpPr>
        <p:spPr>
          <a:xfrm>
            <a:off x="1240942" y="3345332"/>
            <a:ext cx="1026794" cy="330835"/>
          </a:xfrm>
          <a:prstGeom prst="rect">
            <a:avLst/>
          </a:prstGeom>
        </p:spPr>
        <p:txBody>
          <a:bodyPr vert="horz" wrap="square" lIns="0" tIns="0" rIns="0" bIns="0" rtlCol="0">
            <a:spAutoFit/>
          </a:bodyPr>
          <a:lstStyle/>
          <a:p>
            <a:pPr marL="12700">
              <a:lnSpc>
                <a:spcPct val="100000"/>
              </a:lnSpc>
            </a:pPr>
            <a:r>
              <a:rPr sz="2400" b="1" spc="-15" dirty="0">
                <a:solidFill>
                  <a:srgbClr val="FFFFFF"/>
                </a:solidFill>
                <a:latin typeface="Calibri"/>
                <a:cs typeface="Calibri"/>
              </a:rPr>
              <a:t>M</a:t>
            </a:r>
            <a:r>
              <a:rPr sz="2400" b="1" spc="-35" dirty="0">
                <a:solidFill>
                  <a:srgbClr val="FFFFFF"/>
                </a:solidFill>
                <a:latin typeface="Calibri"/>
                <a:cs typeface="Calibri"/>
              </a:rPr>
              <a:t>e</a:t>
            </a:r>
            <a:r>
              <a:rPr sz="2400" b="1" spc="-20" dirty="0">
                <a:solidFill>
                  <a:srgbClr val="FFFFFF"/>
                </a:solidFill>
                <a:latin typeface="Calibri"/>
                <a:cs typeface="Calibri"/>
              </a:rPr>
              <a:t>t</a:t>
            </a:r>
            <a:r>
              <a:rPr sz="2400" b="1" dirty="0">
                <a:solidFill>
                  <a:srgbClr val="FFFFFF"/>
                </a:solidFill>
                <a:latin typeface="Calibri"/>
                <a:cs typeface="Calibri"/>
              </a:rPr>
              <a:t>o</a:t>
            </a:r>
            <a:r>
              <a:rPr sz="2400" b="1" spc="5" dirty="0">
                <a:solidFill>
                  <a:srgbClr val="FFFFFF"/>
                </a:solidFill>
                <a:latin typeface="Calibri"/>
                <a:cs typeface="Calibri"/>
              </a:rPr>
              <a:t>d</a:t>
            </a:r>
            <a:r>
              <a:rPr sz="2400" b="1" dirty="0">
                <a:solidFill>
                  <a:srgbClr val="FFFFFF"/>
                </a:solidFill>
                <a:latin typeface="Calibri"/>
                <a:cs typeface="Calibri"/>
              </a:rPr>
              <a:t>e</a:t>
            </a:r>
            <a:endParaRPr sz="2400">
              <a:latin typeface="Calibri"/>
              <a:cs typeface="Calibri"/>
            </a:endParaRPr>
          </a:p>
        </p:txBody>
      </p:sp>
      <p:sp>
        <p:nvSpPr>
          <p:cNvPr id="37" name="object 37"/>
          <p:cNvSpPr/>
          <p:nvPr/>
        </p:nvSpPr>
        <p:spPr>
          <a:xfrm>
            <a:off x="899160" y="4184903"/>
            <a:ext cx="2417826" cy="881634"/>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1118616" y="4431791"/>
            <a:ext cx="1195578" cy="759713"/>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958596" y="4518659"/>
            <a:ext cx="1524000" cy="457200"/>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2538476" y="4518659"/>
            <a:ext cx="0" cy="457200"/>
          </a:xfrm>
          <a:custGeom>
            <a:avLst/>
            <a:gdLst/>
            <a:ahLst/>
            <a:cxnLst/>
            <a:rect l="l" t="t" r="r" b="b"/>
            <a:pathLst>
              <a:path h="457200">
                <a:moveTo>
                  <a:pt x="0" y="0"/>
                </a:moveTo>
                <a:lnTo>
                  <a:pt x="0" y="457200"/>
                </a:lnTo>
              </a:path>
            </a:pathLst>
          </a:custGeom>
          <a:ln w="27432">
            <a:solidFill>
              <a:srgbClr val="000000"/>
            </a:solidFill>
          </a:ln>
        </p:spPr>
        <p:txBody>
          <a:bodyPr wrap="square" lIns="0" tIns="0" rIns="0" bIns="0" rtlCol="0"/>
          <a:lstStyle/>
          <a:p>
            <a:endParaRPr/>
          </a:p>
        </p:txBody>
      </p:sp>
      <p:sp>
        <p:nvSpPr>
          <p:cNvPr id="41" name="object 41"/>
          <p:cNvSpPr/>
          <p:nvPr/>
        </p:nvSpPr>
        <p:spPr>
          <a:xfrm>
            <a:off x="2536698" y="4350258"/>
            <a:ext cx="600710" cy="377825"/>
          </a:xfrm>
          <a:custGeom>
            <a:avLst/>
            <a:gdLst/>
            <a:ahLst/>
            <a:cxnLst/>
            <a:rect l="l" t="t" r="r" b="b"/>
            <a:pathLst>
              <a:path w="600710" h="377825">
                <a:moveTo>
                  <a:pt x="270600" y="314319"/>
                </a:moveTo>
                <a:lnTo>
                  <a:pt x="0" y="350266"/>
                </a:lnTo>
                <a:lnTo>
                  <a:pt x="3556" y="377444"/>
                </a:lnTo>
                <a:lnTo>
                  <a:pt x="281939" y="340487"/>
                </a:lnTo>
                <a:lnTo>
                  <a:pt x="284733" y="339090"/>
                </a:lnTo>
                <a:lnTo>
                  <a:pt x="286893" y="336931"/>
                </a:lnTo>
                <a:lnTo>
                  <a:pt x="305950" y="317627"/>
                </a:lnTo>
                <a:lnTo>
                  <a:pt x="267334" y="317627"/>
                </a:lnTo>
                <a:lnTo>
                  <a:pt x="270600" y="314319"/>
                </a:lnTo>
                <a:close/>
              </a:path>
              <a:path w="600710" h="377825">
                <a:moveTo>
                  <a:pt x="275335" y="313690"/>
                </a:moveTo>
                <a:lnTo>
                  <a:pt x="270600" y="314319"/>
                </a:lnTo>
                <a:lnTo>
                  <a:pt x="267334" y="317627"/>
                </a:lnTo>
                <a:lnTo>
                  <a:pt x="275335" y="313690"/>
                </a:lnTo>
                <a:close/>
              </a:path>
              <a:path w="600710" h="377825">
                <a:moveTo>
                  <a:pt x="309836" y="313690"/>
                </a:moveTo>
                <a:lnTo>
                  <a:pt x="275335" y="313690"/>
                </a:lnTo>
                <a:lnTo>
                  <a:pt x="267334" y="317627"/>
                </a:lnTo>
                <a:lnTo>
                  <a:pt x="305950" y="317627"/>
                </a:lnTo>
                <a:lnTo>
                  <a:pt x="309836" y="313690"/>
                </a:lnTo>
                <a:close/>
              </a:path>
              <a:path w="600710" h="377825">
                <a:moveTo>
                  <a:pt x="561986" y="38663"/>
                </a:moveTo>
                <a:lnTo>
                  <a:pt x="535710" y="45776"/>
                </a:lnTo>
                <a:lnTo>
                  <a:pt x="270600" y="314319"/>
                </a:lnTo>
                <a:lnTo>
                  <a:pt x="275335" y="313690"/>
                </a:lnTo>
                <a:lnTo>
                  <a:pt x="309836" y="313690"/>
                </a:lnTo>
                <a:lnTo>
                  <a:pt x="555213" y="65135"/>
                </a:lnTo>
                <a:lnTo>
                  <a:pt x="561986" y="38663"/>
                </a:lnTo>
                <a:close/>
              </a:path>
              <a:path w="600710" h="377825">
                <a:moveTo>
                  <a:pt x="597730" y="9652"/>
                </a:moveTo>
                <a:lnTo>
                  <a:pt x="571372" y="9652"/>
                </a:lnTo>
                <a:lnTo>
                  <a:pt x="590931" y="28956"/>
                </a:lnTo>
                <a:lnTo>
                  <a:pt x="555213" y="65135"/>
                </a:lnTo>
                <a:lnTo>
                  <a:pt x="544194" y="108204"/>
                </a:lnTo>
                <a:lnTo>
                  <a:pt x="542289" y="115570"/>
                </a:lnTo>
                <a:lnTo>
                  <a:pt x="546734" y="123063"/>
                </a:lnTo>
                <a:lnTo>
                  <a:pt x="554101" y="124968"/>
                </a:lnTo>
                <a:lnTo>
                  <a:pt x="561339" y="126746"/>
                </a:lnTo>
                <a:lnTo>
                  <a:pt x="568832" y="122301"/>
                </a:lnTo>
                <a:lnTo>
                  <a:pt x="570738" y="115062"/>
                </a:lnTo>
                <a:lnTo>
                  <a:pt x="597730" y="9652"/>
                </a:lnTo>
                <a:close/>
              </a:path>
              <a:path w="600710" h="377825">
                <a:moveTo>
                  <a:pt x="577677" y="15875"/>
                </a:moveTo>
                <a:lnTo>
                  <a:pt x="567816" y="15875"/>
                </a:lnTo>
                <a:lnTo>
                  <a:pt x="584707" y="32512"/>
                </a:lnTo>
                <a:lnTo>
                  <a:pt x="561986" y="38663"/>
                </a:lnTo>
                <a:lnTo>
                  <a:pt x="555213" y="65135"/>
                </a:lnTo>
                <a:lnTo>
                  <a:pt x="590931" y="28956"/>
                </a:lnTo>
                <a:lnTo>
                  <a:pt x="577677" y="15875"/>
                </a:lnTo>
                <a:close/>
              </a:path>
              <a:path w="600710" h="377825">
                <a:moveTo>
                  <a:pt x="600201" y="0"/>
                </a:moveTo>
                <a:lnTo>
                  <a:pt x="478281" y="32893"/>
                </a:lnTo>
                <a:lnTo>
                  <a:pt x="473963" y="40386"/>
                </a:lnTo>
                <a:lnTo>
                  <a:pt x="475869" y="47752"/>
                </a:lnTo>
                <a:lnTo>
                  <a:pt x="477900" y="55118"/>
                </a:lnTo>
                <a:lnTo>
                  <a:pt x="485394" y="59436"/>
                </a:lnTo>
                <a:lnTo>
                  <a:pt x="535710" y="45776"/>
                </a:lnTo>
                <a:lnTo>
                  <a:pt x="571372" y="9652"/>
                </a:lnTo>
                <a:lnTo>
                  <a:pt x="597730" y="9652"/>
                </a:lnTo>
                <a:lnTo>
                  <a:pt x="600201" y="0"/>
                </a:lnTo>
                <a:close/>
              </a:path>
              <a:path w="600710" h="377825">
                <a:moveTo>
                  <a:pt x="571372" y="9652"/>
                </a:moveTo>
                <a:lnTo>
                  <a:pt x="535710" y="45776"/>
                </a:lnTo>
                <a:lnTo>
                  <a:pt x="561986" y="38663"/>
                </a:lnTo>
                <a:lnTo>
                  <a:pt x="567816" y="15875"/>
                </a:lnTo>
                <a:lnTo>
                  <a:pt x="577677" y="15875"/>
                </a:lnTo>
                <a:lnTo>
                  <a:pt x="571372" y="9652"/>
                </a:lnTo>
                <a:close/>
              </a:path>
              <a:path w="600710" h="377825">
                <a:moveTo>
                  <a:pt x="567816" y="15875"/>
                </a:moveTo>
                <a:lnTo>
                  <a:pt x="561986" y="38663"/>
                </a:lnTo>
                <a:lnTo>
                  <a:pt x="584707" y="32512"/>
                </a:lnTo>
                <a:lnTo>
                  <a:pt x="567816" y="15875"/>
                </a:lnTo>
                <a:close/>
              </a:path>
            </a:pathLst>
          </a:custGeom>
          <a:solidFill>
            <a:srgbClr val="000000"/>
          </a:solidFill>
        </p:spPr>
        <p:txBody>
          <a:bodyPr wrap="square" lIns="0" tIns="0" rIns="0" bIns="0" rtlCol="0"/>
          <a:lstStyle/>
          <a:p>
            <a:endParaRPr/>
          </a:p>
        </p:txBody>
      </p:sp>
      <p:sp>
        <p:nvSpPr>
          <p:cNvPr id="42" name="object 42"/>
          <p:cNvSpPr txBox="1"/>
          <p:nvPr/>
        </p:nvSpPr>
        <p:spPr>
          <a:xfrm>
            <a:off x="1350644" y="4608957"/>
            <a:ext cx="735330" cy="330200"/>
          </a:xfrm>
          <a:prstGeom prst="rect">
            <a:avLst/>
          </a:prstGeom>
        </p:spPr>
        <p:txBody>
          <a:bodyPr vert="horz" wrap="square" lIns="0" tIns="0" rIns="0" bIns="0" rtlCol="0">
            <a:spAutoFit/>
          </a:bodyPr>
          <a:lstStyle/>
          <a:p>
            <a:pPr marL="12700">
              <a:lnSpc>
                <a:spcPct val="100000"/>
              </a:lnSpc>
            </a:pPr>
            <a:r>
              <a:rPr sz="2400" b="1" spc="-110" dirty="0">
                <a:solidFill>
                  <a:srgbClr val="FFFFFF"/>
                </a:solidFill>
                <a:latin typeface="Calibri"/>
                <a:cs typeface="Calibri"/>
              </a:rPr>
              <a:t>T</a:t>
            </a:r>
            <a:r>
              <a:rPr sz="2400" b="1" spc="-10" dirty="0">
                <a:solidFill>
                  <a:srgbClr val="FFFFFF"/>
                </a:solidFill>
                <a:latin typeface="Calibri"/>
                <a:cs typeface="Calibri"/>
              </a:rPr>
              <a:t>u</a:t>
            </a:r>
            <a:r>
              <a:rPr sz="2400" b="1" spc="-60" dirty="0">
                <a:solidFill>
                  <a:srgbClr val="FFFFFF"/>
                </a:solidFill>
                <a:latin typeface="Calibri"/>
                <a:cs typeface="Calibri"/>
              </a:rPr>
              <a:t>g</a:t>
            </a:r>
            <a:r>
              <a:rPr sz="2400" b="1" spc="-25" dirty="0">
                <a:solidFill>
                  <a:srgbClr val="FFFFFF"/>
                </a:solidFill>
                <a:latin typeface="Calibri"/>
                <a:cs typeface="Calibri"/>
              </a:rPr>
              <a:t>a</a:t>
            </a:r>
            <a:r>
              <a:rPr sz="2400" b="1" spc="-10" dirty="0">
                <a:solidFill>
                  <a:srgbClr val="FFFFFF"/>
                </a:solidFill>
                <a:latin typeface="Calibri"/>
                <a:cs typeface="Calibri"/>
              </a:rPr>
              <a:t>s</a:t>
            </a:r>
            <a:endParaRPr sz="2400">
              <a:latin typeface="Calibri"/>
              <a:cs typeface="Calibri"/>
            </a:endParaRPr>
          </a:p>
        </p:txBody>
      </p:sp>
      <p:sp>
        <p:nvSpPr>
          <p:cNvPr id="43" name="object 43"/>
          <p:cNvSpPr txBox="1"/>
          <p:nvPr/>
        </p:nvSpPr>
        <p:spPr>
          <a:xfrm>
            <a:off x="111658" y="6012434"/>
            <a:ext cx="2458085" cy="803275"/>
          </a:xfrm>
          <a:prstGeom prst="rect">
            <a:avLst/>
          </a:prstGeom>
        </p:spPr>
        <p:txBody>
          <a:bodyPr vert="horz" wrap="square" lIns="0" tIns="0" rIns="0" bIns="0" rtlCol="0">
            <a:spAutoFit/>
          </a:bodyPr>
          <a:lstStyle/>
          <a:p>
            <a:pPr marL="12700">
              <a:lnSpc>
                <a:spcPct val="100000"/>
              </a:lnSpc>
            </a:pPr>
            <a:r>
              <a:rPr sz="1800" b="1" spc="-5" dirty="0">
                <a:latin typeface="Calibri"/>
                <a:cs typeface="Calibri"/>
              </a:rPr>
              <a:t>T</a:t>
            </a:r>
            <a:r>
              <a:rPr sz="1800" b="1" spc="10" dirty="0">
                <a:latin typeface="Calibri"/>
                <a:cs typeface="Calibri"/>
              </a:rPr>
              <a:t>M</a:t>
            </a:r>
            <a:r>
              <a:rPr sz="1800" spc="-10" dirty="0">
                <a:latin typeface="Calibri"/>
                <a:cs typeface="Calibri"/>
              </a:rPr>
              <a:t>=</a:t>
            </a:r>
            <a:r>
              <a:rPr sz="1800" spc="-135" dirty="0">
                <a:latin typeface="Calibri"/>
                <a:cs typeface="Calibri"/>
              </a:rPr>
              <a:t>T</a:t>
            </a:r>
            <a:r>
              <a:rPr sz="1800" spc="-25" dirty="0">
                <a:latin typeface="Calibri"/>
                <a:cs typeface="Calibri"/>
              </a:rPr>
              <a:t>a</a:t>
            </a:r>
            <a:r>
              <a:rPr sz="1800" spc="-40" dirty="0">
                <a:latin typeface="Calibri"/>
                <a:cs typeface="Calibri"/>
              </a:rPr>
              <a:t>t</a:t>
            </a:r>
            <a:r>
              <a:rPr sz="1800" dirty="0">
                <a:latin typeface="Calibri"/>
                <a:cs typeface="Calibri"/>
              </a:rPr>
              <a:t>ap</a:t>
            </a:r>
            <a:r>
              <a:rPr sz="1800" spc="15" dirty="0">
                <a:latin typeface="Calibri"/>
                <a:cs typeface="Calibri"/>
              </a:rPr>
              <a:t> </a:t>
            </a:r>
            <a:r>
              <a:rPr sz="1800" dirty="0">
                <a:latin typeface="Calibri"/>
                <a:cs typeface="Calibri"/>
              </a:rPr>
              <a:t>M</a:t>
            </a:r>
            <a:r>
              <a:rPr sz="1800" spc="-15" dirty="0">
                <a:latin typeface="Calibri"/>
                <a:cs typeface="Calibri"/>
              </a:rPr>
              <a:t>u</a:t>
            </a:r>
            <a:r>
              <a:rPr sz="1800" spc="-40" dirty="0">
                <a:latin typeface="Calibri"/>
                <a:cs typeface="Calibri"/>
              </a:rPr>
              <a:t>k</a:t>
            </a:r>
            <a:r>
              <a:rPr sz="1800" dirty="0">
                <a:latin typeface="Calibri"/>
                <a:cs typeface="Calibri"/>
              </a:rPr>
              <a:t>a</a:t>
            </a:r>
            <a:r>
              <a:rPr sz="1800" spc="-5" dirty="0">
                <a:latin typeface="Calibri"/>
                <a:cs typeface="Calibri"/>
              </a:rPr>
              <a:t>,</a:t>
            </a:r>
            <a:endParaRPr sz="1800">
              <a:latin typeface="Calibri"/>
              <a:cs typeface="Calibri"/>
            </a:endParaRPr>
          </a:p>
          <a:p>
            <a:pPr marL="12700">
              <a:lnSpc>
                <a:spcPct val="100000"/>
              </a:lnSpc>
            </a:pPr>
            <a:r>
              <a:rPr sz="1800" b="1" spc="-5" dirty="0">
                <a:latin typeface="Calibri"/>
                <a:cs typeface="Calibri"/>
              </a:rPr>
              <a:t>P</a:t>
            </a:r>
            <a:r>
              <a:rPr sz="1800" b="1" dirty="0">
                <a:latin typeface="Calibri"/>
                <a:cs typeface="Calibri"/>
              </a:rPr>
              <a:t>T </a:t>
            </a:r>
            <a:r>
              <a:rPr sz="1800" spc="-10" dirty="0">
                <a:latin typeface="Calibri"/>
                <a:cs typeface="Calibri"/>
              </a:rPr>
              <a:t>=</a:t>
            </a:r>
            <a:r>
              <a:rPr sz="1800" spc="-45" dirty="0">
                <a:latin typeface="Calibri"/>
                <a:cs typeface="Calibri"/>
              </a:rPr>
              <a:t>P</a:t>
            </a:r>
            <a:r>
              <a:rPr sz="1800" spc="-10" dirty="0">
                <a:latin typeface="Calibri"/>
                <a:cs typeface="Calibri"/>
              </a:rPr>
              <a:t>e</a:t>
            </a:r>
            <a:r>
              <a:rPr sz="1800" spc="-15" dirty="0">
                <a:latin typeface="Calibri"/>
                <a:cs typeface="Calibri"/>
              </a:rPr>
              <a:t>nu</a:t>
            </a:r>
            <a:r>
              <a:rPr sz="1800" spc="-35" dirty="0">
                <a:latin typeface="Calibri"/>
                <a:cs typeface="Calibri"/>
              </a:rPr>
              <a:t>g</a:t>
            </a:r>
            <a:r>
              <a:rPr sz="1800" dirty="0">
                <a:latin typeface="Calibri"/>
                <a:cs typeface="Calibri"/>
              </a:rPr>
              <a:t>a</a:t>
            </a:r>
            <a:r>
              <a:rPr sz="1800" spc="-10" dirty="0">
                <a:latin typeface="Calibri"/>
                <a:cs typeface="Calibri"/>
              </a:rPr>
              <a:t>s</a:t>
            </a:r>
            <a:r>
              <a:rPr sz="1800" dirty="0">
                <a:latin typeface="Calibri"/>
                <a:cs typeface="Calibri"/>
              </a:rPr>
              <a:t>an</a:t>
            </a:r>
            <a:r>
              <a:rPr sz="1800" spc="60" dirty="0">
                <a:latin typeface="Calibri"/>
                <a:cs typeface="Calibri"/>
              </a:rPr>
              <a:t> </a:t>
            </a:r>
            <a:r>
              <a:rPr sz="1800" spc="-160" dirty="0">
                <a:latin typeface="Calibri"/>
                <a:cs typeface="Calibri"/>
              </a:rPr>
              <a:t>T</a:t>
            </a:r>
            <a:r>
              <a:rPr sz="1800" spc="-10" dirty="0">
                <a:latin typeface="Calibri"/>
                <a:cs typeface="Calibri"/>
              </a:rPr>
              <a:t>e</a:t>
            </a:r>
            <a:r>
              <a:rPr sz="1800" spc="-30" dirty="0">
                <a:latin typeface="Calibri"/>
                <a:cs typeface="Calibri"/>
              </a:rPr>
              <a:t>r</a:t>
            </a:r>
            <a:r>
              <a:rPr sz="1800" spc="-35" dirty="0">
                <a:latin typeface="Calibri"/>
                <a:cs typeface="Calibri"/>
              </a:rPr>
              <a:t>s</a:t>
            </a:r>
            <a:r>
              <a:rPr sz="1800" dirty="0">
                <a:latin typeface="Calibri"/>
                <a:cs typeface="Calibri"/>
              </a:rPr>
              <a:t>t</a:t>
            </a:r>
            <a:r>
              <a:rPr sz="1800" spc="-15" dirty="0">
                <a:latin typeface="Calibri"/>
                <a:cs typeface="Calibri"/>
              </a:rPr>
              <a:t>u</a:t>
            </a:r>
            <a:r>
              <a:rPr sz="1800" dirty="0">
                <a:latin typeface="Calibri"/>
                <a:cs typeface="Calibri"/>
              </a:rPr>
              <a:t>k</a:t>
            </a:r>
            <a:r>
              <a:rPr sz="1800" spc="-10" dirty="0">
                <a:latin typeface="Calibri"/>
                <a:cs typeface="Calibri"/>
              </a:rPr>
              <a:t>tu</a:t>
            </a:r>
            <a:r>
              <a:rPr sz="1800" spc="-165" dirty="0">
                <a:latin typeface="Calibri"/>
                <a:cs typeface="Calibri"/>
              </a:rPr>
              <a:t>r</a:t>
            </a:r>
            <a:r>
              <a:rPr sz="1800" spc="-5" dirty="0">
                <a:latin typeface="Calibri"/>
                <a:cs typeface="Calibri"/>
              </a:rPr>
              <a:t>,</a:t>
            </a:r>
            <a:endParaRPr sz="1800">
              <a:latin typeface="Calibri"/>
              <a:cs typeface="Calibri"/>
            </a:endParaRPr>
          </a:p>
          <a:p>
            <a:pPr marL="12700">
              <a:lnSpc>
                <a:spcPct val="100000"/>
              </a:lnSpc>
            </a:pPr>
            <a:r>
              <a:rPr sz="1800" b="1" spc="-15" dirty="0">
                <a:latin typeface="Calibri"/>
                <a:cs typeface="Calibri"/>
              </a:rPr>
              <a:t>B</a:t>
            </a:r>
            <a:r>
              <a:rPr sz="1800" b="1" spc="-10" dirty="0">
                <a:latin typeface="Calibri"/>
                <a:cs typeface="Calibri"/>
              </a:rPr>
              <a:t>M</a:t>
            </a:r>
            <a:r>
              <a:rPr sz="1800" spc="-10" dirty="0">
                <a:latin typeface="Calibri"/>
                <a:cs typeface="Calibri"/>
              </a:rPr>
              <a:t>=Be</a:t>
            </a:r>
            <a:r>
              <a:rPr sz="1800" spc="-15" dirty="0">
                <a:latin typeface="Calibri"/>
                <a:cs typeface="Calibri"/>
              </a:rPr>
              <a:t>l</a:t>
            </a:r>
            <a:r>
              <a:rPr sz="1800" spc="-10" dirty="0">
                <a:latin typeface="Calibri"/>
                <a:cs typeface="Calibri"/>
              </a:rPr>
              <a:t>ajar</a:t>
            </a:r>
            <a:r>
              <a:rPr sz="1800" dirty="0">
                <a:latin typeface="Calibri"/>
                <a:cs typeface="Calibri"/>
              </a:rPr>
              <a:t> Ma</a:t>
            </a:r>
            <a:r>
              <a:rPr sz="1800" spc="-15" dirty="0">
                <a:latin typeface="Calibri"/>
                <a:cs typeface="Calibri"/>
              </a:rPr>
              <a:t>n</a:t>
            </a:r>
            <a:r>
              <a:rPr sz="1800" spc="-10" dirty="0">
                <a:latin typeface="Calibri"/>
                <a:cs typeface="Calibri"/>
              </a:rPr>
              <a:t>d</a:t>
            </a:r>
            <a:r>
              <a:rPr sz="1800" spc="-5" dirty="0">
                <a:latin typeface="Calibri"/>
                <a:cs typeface="Calibri"/>
              </a:rPr>
              <a:t>i</a:t>
            </a:r>
            <a:r>
              <a:rPr sz="1800" dirty="0">
                <a:latin typeface="Calibri"/>
                <a:cs typeface="Calibri"/>
              </a:rPr>
              <a:t>r</a:t>
            </a:r>
            <a:r>
              <a:rPr sz="1800" spc="-10" dirty="0">
                <a:latin typeface="Calibri"/>
                <a:cs typeface="Calibri"/>
              </a:rPr>
              <a:t>i</a:t>
            </a:r>
            <a:r>
              <a:rPr sz="1800" dirty="0">
                <a:latin typeface="Calibri"/>
                <a:cs typeface="Calibri"/>
              </a:rPr>
              <a:t>.</a:t>
            </a:r>
            <a:endParaRPr sz="1800">
              <a:latin typeface="Calibri"/>
              <a:cs typeface="Calibri"/>
            </a:endParaRPr>
          </a:p>
        </p:txBody>
      </p:sp>
    </p:spTree>
    <p:extLst>
      <p:ext uri="{BB962C8B-B14F-4D97-AF65-F5344CB8AC3E}">
        <p14:creationId xmlns:p14="http://schemas.microsoft.com/office/powerpoint/2010/main" val="3104353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88952" y="0"/>
            <a:ext cx="3175" cy="311150"/>
          </a:xfrm>
          <a:custGeom>
            <a:avLst/>
            <a:gdLst/>
            <a:ahLst/>
            <a:cxnLst/>
            <a:rect l="l" t="t" r="r" b="b"/>
            <a:pathLst>
              <a:path w="3175" h="311150">
                <a:moveTo>
                  <a:pt x="0" y="310896"/>
                </a:moveTo>
                <a:lnTo>
                  <a:pt x="3048" y="310896"/>
                </a:lnTo>
                <a:lnTo>
                  <a:pt x="3048" y="0"/>
                </a:lnTo>
                <a:lnTo>
                  <a:pt x="0" y="0"/>
                </a:lnTo>
                <a:lnTo>
                  <a:pt x="0" y="310896"/>
                </a:lnTo>
                <a:close/>
              </a:path>
            </a:pathLst>
          </a:custGeom>
          <a:solidFill>
            <a:srgbClr val="44536A"/>
          </a:solidFill>
        </p:spPr>
        <p:txBody>
          <a:bodyPr wrap="square" lIns="0" tIns="0" rIns="0" bIns="0" rtlCol="0"/>
          <a:lstStyle/>
          <a:p>
            <a:endParaRPr/>
          </a:p>
        </p:txBody>
      </p:sp>
      <p:sp>
        <p:nvSpPr>
          <p:cNvPr id="3" name="object 3"/>
          <p:cNvSpPr/>
          <p:nvPr/>
        </p:nvSpPr>
        <p:spPr>
          <a:xfrm>
            <a:off x="11960352" y="0"/>
            <a:ext cx="152400" cy="9525"/>
          </a:xfrm>
          <a:custGeom>
            <a:avLst/>
            <a:gdLst/>
            <a:ahLst/>
            <a:cxnLst/>
            <a:rect l="l" t="t" r="r" b="b"/>
            <a:pathLst>
              <a:path w="152400" h="9525">
                <a:moveTo>
                  <a:pt x="0" y="9144"/>
                </a:moveTo>
                <a:lnTo>
                  <a:pt x="152400" y="9144"/>
                </a:lnTo>
                <a:lnTo>
                  <a:pt x="152400" y="0"/>
                </a:lnTo>
                <a:lnTo>
                  <a:pt x="0" y="0"/>
                </a:lnTo>
                <a:lnTo>
                  <a:pt x="0" y="9144"/>
                </a:lnTo>
                <a:close/>
              </a:path>
            </a:pathLst>
          </a:custGeom>
          <a:solidFill>
            <a:srgbClr val="44536A"/>
          </a:solidFill>
        </p:spPr>
        <p:txBody>
          <a:bodyPr wrap="square" lIns="0" tIns="0" rIns="0" bIns="0" rtlCol="0"/>
          <a:lstStyle/>
          <a:p>
            <a:endParaRPr/>
          </a:p>
        </p:txBody>
      </p:sp>
      <p:sp>
        <p:nvSpPr>
          <p:cNvPr id="4" name="object 4"/>
          <p:cNvSpPr/>
          <p:nvPr/>
        </p:nvSpPr>
        <p:spPr>
          <a:xfrm>
            <a:off x="0" y="0"/>
            <a:ext cx="11887200" cy="9525"/>
          </a:xfrm>
          <a:custGeom>
            <a:avLst/>
            <a:gdLst/>
            <a:ahLst/>
            <a:cxnLst/>
            <a:rect l="l" t="t" r="r" b="b"/>
            <a:pathLst>
              <a:path w="11887200" h="9525">
                <a:moveTo>
                  <a:pt x="0" y="9144"/>
                </a:moveTo>
                <a:lnTo>
                  <a:pt x="11887200" y="9144"/>
                </a:lnTo>
                <a:lnTo>
                  <a:pt x="11887200" y="0"/>
                </a:lnTo>
                <a:lnTo>
                  <a:pt x="0" y="0"/>
                </a:lnTo>
                <a:lnTo>
                  <a:pt x="0" y="9144"/>
                </a:lnTo>
                <a:close/>
              </a:path>
            </a:pathLst>
          </a:custGeom>
          <a:solidFill>
            <a:srgbClr val="44536A"/>
          </a:solidFill>
        </p:spPr>
        <p:txBody>
          <a:bodyPr wrap="square" lIns="0" tIns="0" rIns="0" bIns="0" rtlCol="0"/>
          <a:lstStyle/>
          <a:p>
            <a:endParaRPr/>
          </a:p>
        </p:txBody>
      </p:sp>
      <p:sp>
        <p:nvSpPr>
          <p:cNvPr id="5" name="object 5"/>
          <p:cNvSpPr/>
          <p:nvPr/>
        </p:nvSpPr>
        <p:spPr>
          <a:xfrm>
            <a:off x="12188952" y="307847"/>
            <a:ext cx="3175" cy="91440"/>
          </a:xfrm>
          <a:custGeom>
            <a:avLst/>
            <a:gdLst/>
            <a:ahLst/>
            <a:cxnLst/>
            <a:rect l="l" t="t" r="r" b="b"/>
            <a:pathLst>
              <a:path w="3175" h="91439">
                <a:moveTo>
                  <a:pt x="0" y="91440"/>
                </a:moveTo>
                <a:lnTo>
                  <a:pt x="3048" y="91440"/>
                </a:lnTo>
                <a:lnTo>
                  <a:pt x="3048" y="0"/>
                </a:lnTo>
                <a:lnTo>
                  <a:pt x="0" y="0"/>
                </a:lnTo>
                <a:lnTo>
                  <a:pt x="0" y="91440"/>
                </a:lnTo>
                <a:close/>
              </a:path>
            </a:pathLst>
          </a:custGeom>
          <a:solidFill>
            <a:srgbClr val="EC7C30"/>
          </a:solidFill>
        </p:spPr>
        <p:txBody>
          <a:bodyPr wrap="square" lIns="0" tIns="0" rIns="0" bIns="0" rtlCol="0"/>
          <a:lstStyle/>
          <a:p>
            <a:endParaRPr/>
          </a:p>
        </p:txBody>
      </p:sp>
      <p:sp>
        <p:nvSpPr>
          <p:cNvPr id="6" name="object 6"/>
          <p:cNvSpPr/>
          <p:nvPr/>
        </p:nvSpPr>
        <p:spPr>
          <a:xfrm>
            <a:off x="12188952" y="359663"/>
            <a:ext cx="3175" cy="91440"/>
          </a:xfrm>
          <a:custGeom>
            <a:avLst/>
            <a:gdLst/>
            <a:ahLst/>
            <a:cxnLst/>
            <a:rect l="l" t="t" r="r" b="b"/>
            <a:pathLst>
              <a:path w="3175" h="91440">
                <a:moveTo>
                  <a:pt x="0" y="91440"/>
                </a:moveTo>
                <a:lnTo>
                  <a:pt x="3048" y="91440"/>
                </a:lnTo>
                <a:lnTo>
                  <a:pt x="3048" y="0"/>
                </a:lnTo>
                <a:lnTo>
                  <a:pt x="0" y="0"/>
                </a:lnTo>
                <a:lnTo>
                  <a:pt x="0" y="91440"/>
                </a:lnTo>
                <a:close/>
              </a:path>
            </a:pathLst>
          </a:custGeom>
          <a:solidFill>
            <a:srgbClr val="EC7C30"/>
          </a:solidFill>
        </p:spPr>
        <p:txBody>
          <a:bodyPr wrap="square" lIns="0" tIns="0" rIns="0" bIns="0" rtlCol="0"/>
          <a:lstStyle/>
          <a:p>
            <a:endParaRPr/>
          </a:p>
        </p:txBody>
      </p:sp>
      <p:sp>
        <p:nvSpPr>
          <p:cNvPr id="7" name="object 7"/>
          <p:cNvSpPr/>
          <p:nvPr/>
        </p:nvSpPr>
        <p:spPr>
          <a:xfrm>
            <a:off x="12188952" y="438912"/>
            <a:ext cx="3175" cy="180340"/>
          </a:xfrm>
          <a:custGeom>
            <a:avLst/>
            <a:gdLst/>
            <a:ahLst/>
            <a:cxnLst/>
            <a:rect l="l" t="t" r="r" b="b"/>
            <a:pathLst>
              <a:path w="3175" h="180340">
                <a:moveTo>
                  <a:pt x="0" y="179832"/>
                </a:moveTo>
                <a:lnTo>
                  <a:pt x="3048" y="179832"/>
                </a:lnTo>
                <a:lnTo>
                  <a:pt x="3048" y="0"/>
                </a:lnTo>
                <a:lnTo>
                  <a:pt x="0" y="0"/>
                </a:lnTo>
                <a:lnTo>
                  <a:pt x="0" y="179832"/>
                </a:lnTo>
                <a:close/>
              </a:path>
            </a:pathLst>
          </a:custGeom>
          <a:solidFill>
            <a:srgbClr val="EC7C30"/>
          </a:solidFill>
        </p:spPr>
        <p:txBody>
          <a:bodyPr wrap="square" lIns="0" tIns="0" rIns="0" bIns="0" rtlCol="0"/>
          <a:lstStyle/>
          <a:p>
            <a:endParaRPr/>
          </a:p>
        </p:txBody>
      </p:sp>
      <p:sp>
        <p:nvSpPr>
          <p:cNvPr id="8" name="object 8"/>
          <p:cNvSpPr/>
          <p:nvPr/>
        </p:nvSpPr>
        <p:spPr>
          <a:xfrm>
            <a:off x="9832847" y="588263"/>
            <a:ext cx="2133600" cy="36830"/>
          </a:xfrm>
          <a:custGeom>
            <a:avLst/>
            <a:gdLst/>
            <a:ahLst/>
            <a:cxnLst/>
            <a:rect l="l" t="t" r="r" b="b"/>
            <a:pathLst>
              <a:path w="2133600" h="36829">
                <a:moveTo>
                  <a:pt x="2130805" y="0"/>
                </a:moveTo>
                <a:lnTo>
                  <a:pt x="2667" y="0"/>
                </a:lnTo>
                <a:lnTo>
                  <a:pt x="0" y="2666"/>
                </a:lnTo>
                <a:lnTo>
                  <a:pt x="0" y="33909"/>
                </a:lnTo>
                <a:lnTo>
                  <a:pt x="2667" y="36575"/>
                </a:lnTo>
                <a:lnTo>
                  <a:pt x="2130805" y="36575"/>
                </a:lnTo>
                <a:lnTo>
                  <a:pt x="2133600" y="33909"/>
                </a:lnTo>
                <a:lnTo>
                  <a:pt x="2133600" y="2666"/>
                </a:lnTo>
                <a:lnTo>
                  <a:pt x="2130805" y="0"/>
                </a:lnTo>
                <a:close/>
              </a:path>
            </a:pathLst>
          </a:custGeom>
          <a:solidFill>
            <a:srgbClr val="FFFFFF"/>
          </a:solidFill>
        </p:spPr>
        <p:txBody>
          <a:bodyPr wrap="square" lIns="0" tIns="0" rIns="0" bIns="0" rtlCol="0"/>
          <a:lstStyle/>
          <a:p>
            <a:endParaRPr/>
          </a:p>
        </p:txBody>
      </p:sp>
      <p:sp>
        <p:nvSpPr>
          <p:cNvPr id="9" name="object 9"/>
          <p:cNvSpPr/>
          <p:nvPr/>
        </p:nvSpPr>
        <p:spPr>
          <a:xfrm>
            <a:off x="12057253" y="45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0" name="object 10"/>
          <p:cNvSpPr/>
          <p:nvPr/>
        </p:nvSpPr>
        <p:spPr>
          <a:xfrm>
            <a:off x="12032868" y="45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1" name="object 11"/>
          <p:cNvSpPr/>
          <p:nvPr/>
        </p:nvSpPr>
        <p:spPr>
          <a:xfrm>
            <a:off x="11965813" y="4572"/>
            <a:ext cx="38100" cy="0"/>
          </a:xfrm>
          <a:custGeom>
            <a:avLst/>
            <a:gdLst/>
            <a:ahLst/>
            <a:cxnLst/>
            <a:rect l="l" t="t" r="r" b="b"/>
            <a:pathLst>
              <a:path w="38100">
                <a:moveTo>
                  <a:pt x="0" y="0"/>
                </a:moveTo>
                <a:lnTo>
                  <a:pt x="37846" y="0"/>
                </a:lnTo>
              </a:path>
            </a:pathLst>
          </a:custGeom>
          <a:ln w="37845">
            <a:solidFill>
              <a:srgbClr val="FFFFFF"/>
            </a:solidFill>
          </a:ln>
        </p:spPr>
        <p:txBody>
          <a:bodyPr wrap="square" lIns="0" tIns="0" rIns="0" bIns="0" rtlCol="0"/>
          <a:lstStyle/>
          <a:p>
            <a:endParaRPr/>
          </a:p>
        </p:txBody>
      </p:sp>
      <p:sp>
        <p:nvSpPr>
          <p:cNvPr id="12" name="object 12"/>
          <p:cNvSpPr/>
          <p:nvPr/>
        </p:nvSpPr>
        <p:spPr>
          <a:xfrm>
            <a:off x="11887200" y="0"/>
            <a:ext cx="73660" cy="9525"/>
          </a:xfrm>
          <a:custGeom>
            <a:avLst/>
            <a:gdLst/>
            <a:ahLst/>
            <a:cxnLst/>
            <a:rect l="l" t="t" r="r" b="b"/>
            <a:pathLst>
              <a:path w="73659" h="9525">
                <a:moveTo>
                  <a:pt x="0" y="9144"/>
                </a:moveTo>
                <a:lnTo>
                  <a:pt x="73151" y="9144"/>
                </a:lnTo>
                <a:lnTo>
                  <a:pt x="73151" y="0"/>
                </a:lnTo>
                <a:lnTo>
                  <a:pt x="0" y="0"/>
                </a:lnTo>
                <a:lnTo>
                  <a:pt x="0" y="9144"/>
                </a:lnTo>
                <a:close/>
              </a:path>
            </a:pathLst>
          </a:custGeom>
          <a:solidFill>
            <a:srgbClr val="FFFFFF"/>
          </a:solidFill>
        </p:spPr>
        <p:txBody>
          <a:bodyPr wrap="square" lIns="0" tIns="0" rIns="0" bIns="0" rtlCol="0"/>
          <a:lstStyle/>
          <a:p>
            <a:endParaRPr/>
          </a:p>
        </p:txBody>
      </p:sp>
      <p:sp>
        <p:nvSpPr>
          <p:cNvPr id="13" name="object 13"/>
          <p:cNvSpPr/>
          <p:nvPr/>
        </p:nvSpPr>
        <p:spPr>
          <a:xfrm>
            <a:off x="11831701" y="4572"/>
            <a:ext cx="13970" cy="0"/>
          </a:xfrm>
          <a:custGeom>
            <a:avLst/>
            <a:gdLst/>
            <a:ahLst/>
            <a:cxnLst/>
            <a:rect l="l" t="t" r="r" b="b"/>
            <a:pathLst>
              <a:path w="13970">
                <a:moveTo>
                  <a:pt x="0" y="0"/>
                </a:moveTo>
                <a:lnTo>
                  <a:pt x="13462" y="0"/>
                </a:lnTo>
              </a:path>
            </a:pathLst>
          </a:custGeom>
          <a:ln w="13462">
            <a:solidFill>
              <a:srgbClr val="FFFFFF"/>
            </a:solidFill>
          </a:ln>
        </p:spPr>
        <p:txBody>
          <a:bodyPr wrap="square" lIns="0" tIns="0" rIns="0" bIns="0" rtlCol="0"/>
          <a:lstStyle/>
          <a:p>
            <a:endParaRPr/>
          </a:p>
        </p:txBody>
      </p:sp>
      <p:sp>
        <p:nvSpPr>
          <p:cNvPr id="14" name="object 14"/>
          <p:cNvSpPr txBox="1"/>
          <p:nvPr/>
        </p:nvSpPr>
        <p:spPr>
          <a:xfrm>
            <a:off x="541121" y="1135380"/>
            <a:ext cx="11028680" cy="5468620"/>
          </a:xfrm>
          <a:prstGeom prst="rect">
            <a:avLst/>
          </a:prstGeom>
        </p:spPr>
        <p:txBody>
          <a:bodyPr vert="horz" wrap="square" lIns="0" tIns="0" rIns="0" bIns="0" rtlCol="0">
            <a:spAutoFit/>
          </a:bodyPr>
          <a:lstStyle/>
          <a:p>
            <a:pPr marL="247015" marR="177800" indent="-234315">
              <a:lnSpc>
                <a:spcPct val="100000"/>
              </a:lnSpc>
              <a:buFont typeface="Calibri"/>
              <a:buAutoNum type="arabicParenBoth"/>
              <a:tabLst>
                <a:tab pos="323850" algn="l"/>
              </a:tabLst>
            </a:pPr>
            <a:r>
              <a:rPr sz="1800" b="1" spc="-25" dirty="0">
                <a:latin typeface="Calibri"/>
                <a:cs typeface="Calibri"/>
              </a:rPr>
              <a:t>P</a:t>
            </a:r>
            <a:r>
              <a:rPr sz="1800" b="1" dirty="0">
                <a:latin typeface="Calibri"/>
                <a:cs typeface="Calibri"/>
              </a:rPr>
              <a:t>e</a:t>
            </a:r>
            <a:r>
              <a:rPr sz="1800" b="1" spc="-20" dirty="0">
                <a:latin typeface="Calibri"/>
                <a:cs typeface="Calibri"/>
              </a:rPr>
              <a:t>r</a:t>
            </a:r>
            <a:r>
              <a:rPr sz="1800" b="1" dirty="0">
                <a:latin typeface="Calibri"/>
                <a:cs typeface="Calibri"/>
              </a:rPr>
              <a:t>e</a:t>
            </a:r>
            <a:r>
              <a:rPr sz="1800" b="1" spc="-20" dirty="0">
                <a:latin typeface="Calibri"/>
                <a:cs typeface="Calibri"/>
              </a:rPr>
              <a:t>n</a:t>
            </a:r>
            <a:r>
              <a:rPr sz="1800" b="1" spc="-10" dirty="0">
                <a:latin typeface="Calibri"/>
                <a:cs typeface="Calibri"/>
              </a:rPr>
              <a:t>ca</a:t>
            </a:r>
            <a:r>
              <a:rPr sz="1800" b="1" spc="-20" dirty="0">
                <a:latin typeface="Calibri"/>
                <a:cs typeface="Calibri"/>
              </a:rPr>
              <a:t>n</a:t>
            </a:r>
            <a:r>
              <a:rPr sz="1800" b="1" spc="-10" dirty="0">
                <a:latin typeface="Calibri"/>
                <a:cs typeface="Calibri"/>
              </a:rPr>
              <a:t>aan</a:t>
            </a:r>
            <a:r>
              <a:rPr sz="1800" b="1" spc="-30" dirty="0">
                <a:latin typeface="Calibri"/>
                <a:cs typeface="Calibri"/>
              </a:rPr>
              <a:t> </a:t>
            </a:r>
            <a:r>
              <a:rPr sz="1800" b="1" spc="-20" dirty="0">
                <a:latin typeface="Calibri"/>
                <a:cs typeface="Calibri"/>
              </a:rPr>
              <a:t>pro</a:t>
            </a:r>
            <a:r>
              <a:rPr sz="1800" b="1" dirty="0">
                <a:latin typeface="Calibri"/>
                <a:cs typeface="Calibri"/>
              </a:rPr>
              <a:t>s</a:t>
            </a:r>
            <a:r>
              <a:rPr sz="1800" b="1" spc="5" dirty="0">
                <a:latin typeface="Calibri"/>
                <a:cs typeface="Calibri"/>
              </a:rPr>
              <a:t>e</a:t>
            </a:r>
            <a:r>
              <a:rPr sz="1800" b="1" spc="-10" dirty="0">
                <a:latin typeface="Calibri"/>
                <a:cs typeface="Calibri"/>
              </a:rPr>
              <a:t>s</a:t>
            </a:r>
            <a:r>
              <a:rPr sz="1800" b="1" spc="-20" dirty="0">
                <a:latin typeface="Calibri"/>
                <a:cs typeface="Calibri"/>
              </a:rPr>
              <a:t> </a:t>
            </a:r>
            <a:r>
              <a:rPr sz="1800" b="1" dirty="0">
                <a:latin typeface="Calibri"/>
                <a:cs typeface="Calibri"/>
              </a:rPr>
              <a:t>pem</a:t>
            </a:r>
            <a:r>
              <a:rPr sz="1800" b="1" spc="-10" dirty="0">
                <a:latin typeface="Calibri"/>
                <a:cs typeface="Calibri"/>
              </a:rPr>
              <a:t>be</a:t>
            </a:r>
            <a:r>
              <a:rPr sz="1800" b="1" spc="-15" dirty="0">
                <a:latin typeface="Calibri"/>
                <a:cs typeface="Calibri"/>
              </a:rPr>
              <a:t>l</a:t>
            </a:r>
            <a:r>
              <a:rPr sz="1800" b="1" dirty="0">
                <a:latin typeface="Calibri"/>
                <a:cs typeface="Calibri"/>
              </a:rPr>
              <a:t>aja</a:t>
            </a:r>
            <a:r>
              <a:rPr sz="1800" b="1" spc="-45" dirty="0">
                <a:latin typeface="Calibri"/>
                <a:cs typeface="Calibri"/>
              </a:rPr>
              <a:t>r</a:t>
            </a:r>
            <a:r>
              <a:rPr sz="1800" b="1" spc="-10" dirty="0">
                <a:latin typeface="Calibri"/>
                <a:cs typeface="Calibri"/>
              </a:rPr>
              <a:t>an</a:t>
            </a:r>
            <a:r>
              <a:rPr sz="1800" b="1" spc="-20" dirty="0">
                <a:latin typeface="Calibri"/>
                <a:cs typeface="Calibri"/>
              </a:rPr>
              <a:t> </a:t>
            </a:r>
            <a:r>
              <a:rPr sz="1800" b="1" dirty="0">
                <a:latin typeface="Calibri"/>
                <a:cs typeface="Calibri"/>
              </a:rPr>
              <a:t>s</a:t>
            </a:r>
            <a:r>
              <a:rPr sz="1800" b="1" spc="5" dirty="0">
                <a:latin typeface="Calibri"/>
                <a:cs typeface="Calibri"/>
              </a:rPr>
              <a:t>e</a:t>
            </a:r>
            <a:r>
              <a:rPr sz="1800" b="1" spc="-20" dirty="0">
                <a:latin typeface="Calibri"/>
                <a:cs typeface="Calibri"/>
              </a:rPr>
              <a:t>b</a:t>
            </a:r>
            <a:r>
              <a:rPr sz="1800" b="1" spc="-10" dirty="0">
                <a:latin typeface="Calibri"/>
                <a:cs typeface="Calibri"/>
              </a:rPr>
              <a:t>a</a:t>
            </a:r>
            <a:r>
              <a:rPr sz="1800" b="1" spc="-25" dirty="0">
                <a:latin typeface="Calibri"/>
                <a:cs typeface="Calibri"/>
              </a:rPr>
              <a:t>g</a:t>
            </a:r>
            <a:r>
              <a:rPr sz="1800" b="1" spc="-10" dirty="0">
                <a:latin typeface="Calibri"/>
                <a:cs typeface="Calibri"/>
              </a:rPr>
              <a:t>a</a:t>
            </a:r>
            <a:r>
              <a:rPr sz="1800" b="1" spc="-20" dirty="0">
                <a:latin typeface="Calibri"/>
                <a:cs typeface="Calibri"/>
              </a:rPr>
              <a:t>iman</a:t>
            </a:r>
            <a:r>
              <a:rPr sz="1800" b="1" spc="-10" dirty="0">
                <a:latin typeface="Calibri"/>
                <a:cs typeface="Calibri"/>
              </a:rPr>
              <a:t>a</a:t>
            </a:r>
            <a:r>
              <a:rPr sz="1800" b="1" spc="-45" dirty="0">
                <a:latin typeface="Calibri"/>
                <a:cs typeface="Calibri"/>
              </a:rPr>
              <a:t> </a:t>
            </a:r>
            <a:r>
              <a:rPr sz="1800" b="1" spc="-20" dirty="0">
                <a:latin typeface="Calibri"/>
                <a:cs typeface="Calibri"/>
              </a:rPr>
              <a:t>d</a:t>
            </a:r>
            <a:r>
              <a:rPr sz="1800" b="1" spc="-15" dirty="0">
                <a:latin typeface="Calibri"/>
                <a:cs typeface="Calibri"/>
              </a:rPr>
              <a:t>i</a:t>
            </a:r>
            <a:r>
              <a:rPr sz="1800" b="1" spc="-5" dirty="0">
                <a:latin typeface="Calibri"/>
                <a:cs typeface="Calibri"/>
              </a:rPr>
              <a:t>ma</a:t>
            </a:r>
            <a:r>
              <a:rPr sz="1800" b="1" spc="-25" dirty="0">
                <a:latin typeface="Calibri"/>
                <a:cs typeface="Calibri"/>
              </a:rPr>
              <a:t>k</a:t>
            </a:r>
            <a:r>
              <a:rPr sz="1800" b="1" spc="-10" dirty="0">
                <a:latin typeface="Calibri"/>
                <a:cs typeface="Calibri"/>
              </a:rPr>
              <a:t>sud</a:t>
            </a:r>
            <a:r>
              <a:rPr sz="1800" b="1" spc="15"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l</a:t>
            </a:r>
            <a:r>
              <a:rPr sz="1800" b="1" dirty="0">
                <a:latin typeface="Calibri"/>
                <a:cs typeface="Calibri"/>
              </a:rPr>
              <a:t>am</a:t>
            </a:r>
            <a:r>
              <a:rPr sz="1800" b="1" spc="25" dirty="0">
                <a:latin typeface="Calibri"/>
                <a:cs typeface="Calibri"/>
              </a:rPr>
              <a:t> </a:t>
            </a:r>
            <a:r>
              <a:rPr sz="1800" b="1" spc="-25" dirty="0">
                <a:latin typeface="Calibri"/>
                <a:cs typeface="Calibri"/>
              </a:rPr>
              <a:t>P</a:t>
            </a:r>
            <a:r>
              <a:rPr sz="1800" b="1" spc="-10" dirty="0">
                <a:latin typeface="Calibri"/>
                <a:cs typeface="Calibri"/>
              </a:rPr>
              <a:t>asal</a:t>
            </a:r>
            <a:r>
              <a:rPr sz="1800" b="1" spc="-35" dirty="0">
                <a:latin typeface="Calibri"/>
                <a:cs typeface="Calibri"/>
              </a:rPr>
              <a:t> </a:t>
            </a:r>
            <a:r>
              <a:rPr sz="1800" b="1" spc="-10" dirty="0">
                <a:latin typeface="Calibri"/>
                <a:cs typeface="Calibri"/>
              </a:rPr>
              <a:t>10</a:t>
            </a:r>
            <a:r>
              <a:rPr sz="1800" b="1" dirty="0">
                <a:latin typeface="Calibri"/>
                <a:cs typeface="Calibri"/>
              </a:rPr>
              <a:t> </a:t>
            </a:r>
            <a:r>
              <a:rPr sz="1800" b="1" spc="-35" dirty="0">
                <a:latin typeface="Calibri"/>
                <a:cs typeface="Calibri"/>
              </a:rPr>
              <a:t>a</a:t>
            </a:r>
            <a:r>
              <a:rPr sz="1800" b="1" spc="-25" dirty="0">
                <a:latin typeface="Calibri"/>
                <a:cs typeface="Calibri"/>
              </a:rPr>
              <a:t>y</a:t>
            </a:r>
            <a:r>
              <a:rPr sz="1800" b="1" spc="-35" dirty="0">
                <a:latin typeface="Calibri"/>
                <a:cs typeface="Calibri"/>
              </a:rPr>
              <a:t>a</a:t>
            </a:r>
            <a:r>
              <a:rPr sz="1800" b="1" spc="-10" dirty="0">
                <a:latin typeface="Calibri"/>
                <a:cs typeface="Calibri"/>
              </a:rPr>
              <a:t>t</a:t>
            </a:r>
            <a:r>
              <a:rPr sz="1800" b="1" dirty="0">
                <a:latin typeface="Calibri"/>
                <a:cs typeface="Calibri"/>
              </a:rPr>
              <a:t> </a:t>
            </a:r>
            <a:r>
              <a:rPr sz="1800" b="1" spc="-20" dirty="0">
                <a:latin typeface="Calibri"/>
                <a:cs typeface="Calibri"/>
              </a:rPr>
              <a:t>(</a:t>
            </a:r>
            <a:r>
              <a:rPr sz="1800" b="1" spc="-10" dirty="0">
                <a:latin typeface="Calibri"/>
                <a:cs typeface="Calibri"/>
              </a:rPr>
              <a:t>2)</a:t>
            </a:r>
            <a:r>
              <a:rPr sz="1800" b="1" spc="15" dirty="0">
                <a:latin typeface="Calibri"/>
                <a:cs typeface="Calibri"/>
              </a:rPr>
              <a:t> </a:t>
            </a:r>
            <a:r>
              <a:rPr sz="1800" b="1" spc="-20" dirty="0">
                <a:latin typeface="Calibri"/>
                <a:cs typeface="Calibri"/>
              </a:rPr>
              <a:t>hu</a:t>
            </a:r>
            <a:r>
              <a:rPr sz="1800" b="1" spc="5" dirty="0">
                <a:latin typeface="Calibri"/>
                <a:cs typeface="Calibri"/>
              </a:rPr>
              <a:t>r</a:t>
            </a:r>
            <a:r>
              <a:rPr sz="1800" b="1" spc="-20" dirty="0">
                <a:latin typeface="Calibri"/>
                <a:cs typeface="Calibri"/>
              </a:rPr>
              <a:t>u</a:t>
            </a:r>
            <a:r>
              <a:rPr sz="1800" b="1" dirty="0">
                <a:latin typeface="Calibri"/>
                <a:cs typeface="Calibri"/>
              </a:rPr>
              <a:t>f</a:t>
            </a:r>
            <a:r>
              <a:rPr sz="1800" b="1" spc="10" dirty="0">
                <a:latin typeface="Calibri"/>
                <a:cs typeface="Calibri"/>
              </a:rPr>
              <a:t> </a:t>
            </a:r>
            <a:r>
              <a:rPr sz="1800" b="1" spc="-10" dirty="0">
                <a:latin typeface="Calibri"/>
                <a:cs typeface="Calibri"/>
              </a:rPr>
              <a:t>b</a:t>
            </a:r>
            <a:r>
              <a:rPr sz="1800" b="1" spc="-5" dirty="0">
                <a:latin typeface="Calibri"/>
                <a:cs typeface="Calibri"/>
              </a:rPr>
              <a:t> </a:t>
            </a:r>
            <a:r>
              <a:rPr sz="1800" b="1" spc="-20" dirty="0">
                <a:latin typeface="Calibri"/>
                <a:cs typeface="Calibri"/>
              </a:rPr>
              <a:t>d</a:t>
            </a:r>
            <a:r>
              <a:rPr sz="1800" b="1" spc="-15" dirty="0">
                <a:latin typeface="Calibri"/>
                <a:cs typeface="Calibri"/>
              </a:rPr>
              <a:t>i</a:t>
            </a:r>
            <a:r>
              <a:rPr sz="1800" b="1" spc="-10" dirty="0">
                <a:latin typeface="Calibri"/>
                <a:cs typeface="Calibri"/>
              </a:rPr>
              <a:t>sus</a:t>
            </a:r>
            <a:r>
              <a:rPr sz="1800" b="1" spc="-20" dirty="0">
                <a:latin typeface="Calibri"/>
                <a:cs typeface="Calibri"/>
              </a:rPr>
              <a:t>u</a:t>
            </a:r>
            <a:r>
              <a:rPr sz="1800" b="1" spc="-10" dirty="0">
                <a:latin typeface="Calibri"/>
                <a:cs typeface="Calibri"/>
              </a:rPr>
              <a:t>n</a:t>
            </a:r>
            <a:r>
              <a:rPr sz="1800" b="1" spc="15" dirty="0">
                <a:latin typeface="Calibri"/>
                <a:cs typeface="Calibri"/>
              </a:rPr>
              <a:t> </a:t>
            </a:r>
            <a:r>
              <a:rPr sz="1800" b="1" spc="-10" dirty="0">
                <a:latin typeface="Calibri"/>
                <a:cs typeface="Calibri"/>
              </a:rPr>
              <a:t>u</a:t>
            </a:r>
            <a:r>
              <a:rPr sz="1800" b="1" spc="-45" dirty="0">
                <a:latin typeface="Calibri"/>
                <a:cs typeface="Calibri"/>
              </a:rPr>
              <a:t>n</a:t>
            </a:r>
            <a:r>
              <a:rPr sz="1800" b="1" spc="-10" dirty="0">
                <a:latin typeface="Calibri"/>
                <a:cs typeface="Calibri"/>
              </a:rPr>
              <a:t>tuk </a:t>
            </a:r>
            <a:r>
              <a:rPr sz="1800" b="1" dirty="0">
                <a:latin typeface="Calibri"/>
                <a:cs typeface="Calibri"/>
              </a:rPr>
              <a:t>s</a:t>
            </a:r>
            <a:r>
              <a:rPr sz="1800" b="1" spc="-20" dirty="0">
                <a:latin typeface="Calibri"/>
                <a:cs typeface="Calibri"/>
              </a:rPr>
              <a:t>e</a:t>
            </a:r>
            <a:r>
              <a:rPr sz="1800" b="1" spc="-10" dirty="0">
                <a:latin typeface="Calibri"/>
                <a:cs typeface="Calibri"/>
              </a:rPr>
              <a:t>t</a:t>
            </a:r>
            <a:r>
              <a:rPr sz="1800" b="1" spc="-15" dirty="0">
                <a:latin typeface="Calibri"/>
                <a:cs typeface="Calibri"/>
              </a:rPr>
              <a:t>i</a:t>
            </a:r>
            <a:r>
              <a:rPr sz="1800" b="1" spc="-10" dirty="0">
                <a:latin typeface="Calibri"/>
                <a:cs typeface="Calibri"/>
              </a:rPr>
              <a:t>ap</a:t>
            </a:r>
            <a:r>
              <a:rPr sz="1800" b="1" spc="-5" dirty="0">
                <a:latin typeface="Calibri"/>
                <a:cs typeface="Calibri"/>
              </a:rPr>
              <a:t> m</a:t>
            </a:r>
            <a:r>
              <a:rPr sz="1800" b="1" spc="-25" dirty="0">
                <a:latin typeface="Calibri"/>
                <a:cs typeface="Calibri"/>
              </a:rPr>
              <a:t>a</a:t>
            </a:r>
            <a:r>
              <a:rPr sz="1800" b="1" spc="-35" dirty="0">
                <a:latin typeface="Calibri"/>
                <a:cs typeface="Calibri"/>
              </a:rPr>
              <a:t>t</a:t>
            </a:r>
            <a:r>
              <a:rPr sz="1800" b="1" spc="-10" dirty="0">
                <a:latin typeface="Calibri"/>
                <a:cs typeface="Calibri"/>
              </a:rPr>
              <a:t>a</a:t>
            </a:r>
            <a:r>
              <a:rPr sz="1800" b="1" spc="25" dirty="0">
                <a:latin typeface="Calibri"/>
                <a:cs typeface="Calibri"/>
              </a:rPr>
              <a:t> </a:t>
            </a:r>
            <a:r>
              <a:rPr sz="1800" b="1" spc="-35" dirty="0">
                <a:latin typeface="Calibri"/>
                <a:cs typeface="Calibri"/>
              </a:rPr>
              <a:t>k</a:t>
            </a:r>
            <a:r>
              <a:rPr sz="1800" b="1" spc="-20" dirty="0">
                <a:latin typeface="Calibri"/>
                <a:cs typeface="Calibri"/>
              </a:rPr>
              <a:t>u</a:t>
            </a:r>
            <a:r>
              <a:rPr sz="1800" b="1" spc="-15" dirty="0">
                <a:latin typeface="Calibri"/>
                <a:cs typeface="Calibri"/>
              </a:rPr>
              <a:t>li</a:t>
            </a:r>
            <a:r>
              <a:rPr sz="1800" b="1" spc="-10" dirty="0">
                <a:latin typeface="Calibri"/>
                <a:cs typeface="Calibri"/>
              </a:rPr>
              <a:t>ah</a:t>
            </a:r>
            <a:r>
              <a:rPr sz="1800" b="1" spc="20" dirty="0">
                <a:latin typeface="Calibri"/>
                <a:cs typeface="Calibri"/>
              </a:rPr>
              <a:t> </a:t>
            </a:r>
            <a:r>
              <a:rPr sz="1800" b="1" spc="-20" dirty="0">
                <a:latin typeface="Calibri"/>
                <a:cs typeface="Calibri"/>
              </a:rPr>
              <a:t>d</a:t>
            </a:r>
            <a:r>
              <a:rPr sz="1800" b="1" spc="-10" dirty="0">
                <a:latin typeface="Calibri"/>
                <a:cs typeface="Calibri"/>
              </a:rPr>
              <a:t>an </a:t>
            </a:r>
            <a:r>
              <a:rPr sz="1800" b="1" spc="-20" dirty="0">
                <a:latin typeface="Calibri"/>
                <a:cs typeface="Calibri"/>
              </a:rPr>
              <a:t>d</a:t>
            </a:r>
            <a:r>
              <a:rPr sz="1800" b="1" spc="-15" dirty="0">
                <a:latin typeface="Calibri"/>
                <a:cs typeface="Calibri"/>
              </a:rPr>
              <a:t>i</a:t>
            </a:r>
            <a:r>
              <a:rPr sz="1800" b="1" spc="-10" dirty="0">
                <a:latin typeface="Calibri"/>
                <a:cs typeface="Calibri"/>
              </a:rPr>
              <a:t>saj</a:t>
            </a:r>
            <a:r>
              <a:rPr sz="1800" b="1" spc="-20" dirty="0">
                <a:latin typeface="Calibri"/>
                <a:cs typeface="Calibri"/>
              </a:rPr>
              <a:t>i</a:t>
            </a:r>
            <a:r>
              <a:rPr sz="1800" b="1" spc="-35" dirty="0">
                <a:latin typeface="Calibri"/>
                <a:cs typeface="Calibri"/>
              </a:rPr>
              <a:t>k</a:t>
            </a:r>
            <a:r>
              <a:rPr sz="1800" b="1" spc="-10" dirty="0">
                <a:latin typeface="Calibri"/>
                <a:cs typeface="Calibri"/>
              </a:rPr>
              <a:t>an</a:t>
            </a:r>
            <a:r>
              <a:rPr sz="1800" b="1" spc="20"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l</a:t>
            </a:r>
            <a:r>
              <a:rPr sz="1800" b="1" dirty="0">
                <a:latin typeface="Calibri"/>
                <a:cs typeface="Calibri"/>
              </a:rPr>
              <a:t>am </a:t>
            </a:r>
            <a:r>
              <a:rPr sz="1800" b="1" spc="-20" dirty="0">
                <a:solidFill>
                  <a:srgbClr val="0000FF"/>
                </a:solidFill>
                <a:latin typeface="Calibri"/>
                <a:cs typeface="Calibri"/>
              </a:rPr>
              <a:t>r</a:t>
            </a:r>
            <a:r>
              <a:rPr sz="1800" b="1" dirty="0">
                <a:solidFill>
                  <a:srgbClr val="0000FF"/>
                </a:solidFill>
                <a:latin typeface="Calibri"/>
                <a:cs typeface="Calibri"/>
              </a:rPr>
              <a:t>e</a:t>
            </a:r>
            <a:r>
              <a:rPr sz="1800" b="1" spc="-20" dirty="0">
                <a:solidFill>
                  <a:srgbClr val="0000FF"/>
                </a:solidFill>
                <a:latin typeface="Calibri"/>
                <a:cs typeface="Calibri"/>
              </a:rPr>
              <a:t>n</a:t>
            </a:r>
            <a:r>
              <a:rPr sz="1800" b="1" spc="-10" dirty="0">
                <a:solidFill>
                  <a:srgbClr val="0000FF"/>
                </a:solidFill>
                <a:latin typeface="Calibri"/>
                <a:cs typeface="Calibri"/>
              </a:rPr>
              <a:t>ca</a:t>
            </a:r>
            <a:r>
              <a:rPr sz="1800" b="1" spc="-20" dirty="0">
                <a:solidFill>
                  <a:srgbClr val="0000FF"/>
                </a:solidFill>
                <a:latin typeface="Calibri"/>
                <a:cs typeface="Calibri"/>
              </a:rPr>
              <a:t>n</a:t>
            </a:r>
            <a:r>
              <a:rPr sz="1800" b="1" spc="-10" dirty="0">
                <a:solidFill>
                  <a:srgbClr val="0000FF"/>
                </a:solidFill>
                <a:latin typeface="Calibri"/>
                <a:cs typeface="Calibri"/>
              </a:rPr>
              <a:t>a</a:t>
            </a:r>
            <a:r>
              <a:rPr sz="1800" b="1" dirty="0">
                <a:solidFill>
                  <a:srgbClr val="0000FF"/>
                </a:solidFill>
                <a:latin typeface="Calibri"/>
                <a:cs typeface="Calibri"/>
              </a:rPr>
              <a:t> </a:t>
            </a:r>
            <a:r>
              <a:rPr sz="1800" b="1" spc="-20" dirty="0">
                <a:solidFill>
                  <a:srgbClr val="0000FF"/>
                </a:solidFill>
                <a:latin typeface="Calibri"/>
                <a:cs typeface="Calibri"/>
              </a:rPr>
              <a:t>p</a:t>
            </a:r>
            <a:r>
              <a:rPr sz="1800" b="1" dirty="0">
                <a:solidFill>
                  <a:srgbClr val="0000FF"/>
                </a:solidFill>
                <a:latin typeface="Calibri"/>
                <a:cs typeface="Calibri"/>
              </a:rPr>
              <a:t>e</a:t>
            </a:r>
            <a:r>
              <a:rPr sz="1800" b="1" spc="-5" dirty="0">
                <a:solidFill>
                  <a:srgbClr val="0000FF"/>
                </a:solidFill>
                <a:latin typeface="Calibri"/>
                <a:cs typeface="Calibri"/>
              </a:rPr>
              <a:t>mb</a:t>
            </a:r>
            <a:r>
              <a:rPr sz="1800" b="1" dirty="0">
                <a:solidFill>
                  <a:srgbClr val="0000FF"/>
                </a:solidFill>
                <a:latin typeface="Calibri"/>
                <a:cs typeface="Calibri"/>
              </a:rPr>
              <a:t>e</a:t>
            </a:r>
            <a:r>
              <a:rPr sz="1800" b="1" spc="-15" dirty="0">
                <a:solidFill>
                  <a:srgbClr val="0000FF"/>
                </a:solidFill>
                <a:latin typeface="Calibri"/>
                <a:cs typeface="Calibri"/>
              </a:rPr>
              <a:t>l</a:t>
            </a:r>
            <a:r>
              <a:rPr sz="1800" b="1" dirty="0">
                <a:solidFill>
                  <a:srgbClr val="0000FF"/>
                </a:solidFill>
                <a:latin typeface="Calibri"/>
                <a:cs typeface="Calibri"/>
              </a:rPr>
              <a:t>aja</a:t>
            </a:r>
            <a:r>
              <a:rPr sz="1800" b="1" spc="-50" dirty="0">
                <a:solidFill>
                  <a:srgbClr val="0000FF"/>
                </a:solidFill>
                <a:latin typeface="Calibri"/>
                <a:cs typeface="Calibri"/>
              </a:rPr>
              <a:t>r</a:t>
            </a:r>
            <a:r>
              <a:rPr sz="1800" b="1" spc="-10" dirty="0">
                <a:solidFill>
                  <a:srgbClr val="0000FF"/>
                </a:solidFill>
                <a:latin typeface="Calibri"/>
                <a:cs typeface="Calibri"/>
              </a:rPr>
              <a:t>an</a:t>
            </a:r>
            <a:r>
              <a:rPr sz="1800" b="1" spc="-25" dirty="0">
                <a:solidFill>
                  <a:srgbClr val="0000FF"/>
                </a:solidFill>
                <a:latin typeface="Calibri"/>
                <a:cs typeface="Calibri"/>
              </a:rPr>
              <a:t> </a:t>
            </a:r>
            <a:r>
              <a:rPr sz="1800" b="1" dirty="0">
                <a:solidFill>
                  <a:srgbClr val="0000FF"/>
                </a:solidFill>
                <a:latin typeface="Calibri"/>
                <a:cs typeface="Calibri"/>
              </a:rPr>
              <a:t>s</a:t>
            </a:r>
            <a:r>
              <a:rPr sz="1800" b="1" spc="5" dirty="0">
                <a:solidFill>
                  <a:srgbClr val="0000FF"/>
                </a:solidFill>
                <a:latin typeface="Calibri"/>
                <a:cs typeface="Calibri"/>
              </a:rPr>
              <a:t>e</a:t>
            </a:r>
            <a:r>
              <a:rPr sz="1800" b="1" spc="-5" dirty="0">
                <a:solidFill>
                  <a:srgbClr val="0000FF"/>
                </a:solidFill>
                <a:latin typeface="Calibri"/>
                <a:cs typeface="Calibri"/>
              </a:rPr>
              <a:t>m</a:t>
            </a:r>
            <a:r>
              <a:rPr sz="1800" b="1" dirty="0">
                <a:solidFill>
                  <a:srgbClr val="0000FF"/>
                </a:solidFill>
                <a:latin typeface="Calibri"/>
                <a:cs typeface="Calibri"/>
              </a:rPr>
              <a:t>e</a:t>
            </a:r>
            <a:r>
              <a:rPr sz="1800" b="1" spc="-35" dirty="0">
                <a:solidFill>
                  <a:srgbClr val="0000FF"/>
                </a:solidFill>
                <a:latin typeface="Calibri"/>
                <a:cs typeface="Calibri"/>
              </a:rPr>
              <a:t>st</a:t>
            </a:r>
            <a:r>
              <a:rPr sz="1800" b="1" dirty="0">
                <a:solidFill>
                  <a:srgbClr val="0000FF"/>
                </a:solidFill>
                <a:latin typeface="Calibri"/>
                <a:cs typeface="Calibri"/>
              </a:rPr>
              <a:t>er</a:t>
            </a:r>
            <a:r>
              <a:rPr sz="1800" b="1" spc="-45" dirty="0">
                <a:solidFill>
                  <a:srgbClr val="0000FF"/>
                </a:solidFill>
                <a:latin typeface="Calibri"/>
                <a:cs typeface="Calibri"/>
              </a:rPr>
              <a:t> </a:t>
            </a:r>
            <a:r>
              <a:rPr sz="1800" b="1" spc="-20" dirty="0">
                <a:solidFill>
                  <a:srgbClr val="0000FF"/>
                </a:solidFill>
                <a:latin typeface="Calibri"/>
                <a:cs typeface="Calibri"/>
              </a:rPr>
              <a:t>(</a:t>
            </a:r>
            <a:r>
              <a:rPr sz="1800" b="1" spc="-25" dirty="0">
                <a:solidFill>
                  <a:srgbClr val="0000FF"/>
                </a:solidFill>
                <a:latin typeface="Calibri"/>
                <a:cs typeface="Calibri"/>
              </a:rPr>
              <a:t>R</a:t>
            </a:r>
            <a:r>
              <a:rPr sz="1800" b="1" spc="-15" dirty="0">
                <a:solidFill>
                  <a:srgbClr val="0000FF"/>
                </a:solidFill>
                <a:latin typeface="Calibri"/>
                <a:cs typeface="Calibri"/>
              </a:rPr>
              <a:t>P</a:t>
            </a:r>
            <a:r>
              <a:rPr sz="1800" b="1" spc="-20" dirty="0">
                <a:solidFill>
                  <a:srgbClr val="0000FF"/>
                </a:solidFill>
                <a:latin typeface="Calibri"/>
                <a:cs typeface="Calibri"/>
              </a:rPr>
              <a:t>S</a:t>
            </a:r>
            <a:r>
              <a:rPr sz="1800" b="1" spc="-10" dirty="0">
                <a:solidFill>
                  <a:srgbClr val="0000FF"/>
                </a:solidFill>
                <a:latin typeface="Calibri"/>
                <a:cs typeface="Calibri"/>
              </a:rPr>
              <a:t>)</a:t>
            </a:r>
            <a:r>
              <a:rPr sz="1800" b="1" spc="45" dirty="0">
                <a:solidFill>
                  <a:srgbClr val="0000FF"/>
                </a:solidFill>
                <a:latin typeface="Calibri"/>
                <a:cs typeface="Calibri"/>
              </a:rPr>
              <a:t> </a:t>
            </a:r>
            <a:r>
              <a:rPr sz="1800" b="1" spc="-35" dirty="0">
                <a:latin typeface="Calibri"/>
                <a:cs typeface="Calibri"/>
              </a:rPr>
              <a:t>at</a:t>
            </a:r>
            <a:r>
              <a:rPr sz="1800" b="1" spc="-10" dirty="0">
                <a:latin typeface="Calibri"/>
                <a:cs typeface="Calibri"/>
              </a:rPr>
              <a:t>au</a:t>
            </a:r>
            <a:r>
              <a:rPr sz="1800" b="1" spc="20" dirty="0">
                <a:latin typeface="Calibri"/>
                <a:cs typeface="Calibri"/>
              </a:rPr>
              <a:t> </a:t>
            </a:r>
            <a:r>
              <a:rPr sz="1800" b="1" spc="-15" dirty="0">
                <a:solidFill>
                  <a:srgbClr val="0000FF"/>
                </a:solidFill>
                <a:latin typeface="Calibri"/>
                <a:cs typeface="Calibri"/>
              </a:rPr>
              <a:t>i</a:t>
            </a:r>
            <a:r>
              <a:rPr sz="1800" b="1" spc="-35" dirty="0">
                <a:solidFill>
                  <a:srgbClr val="0000FF"/>
                </a:solidFill>
                <a:latin typeface="Calibri"/>
                <a:cs typeface="Calibri"/>
              </a:rPr>
              <a:t>s</a:t>
            </a:r>
            <a:r>
              <a:rPr sz="1800" b="1" spc="-10" dirty="0">
                <a:solidFill>
                  <a:srgbClr val="0000FF"/>
                </a:solidFill>
                <a:latin typeface="Calibri"/>
                <a:cs typeface="Calibri"/>
              </a:rPr>
              <a:t>t</a:t>
            </a:r>
            <a:r>
              <a:rPr sz="1800" b="1" spc="-15" dirty="0">
                <a:solidFill>
                  <a:srgbClr val="0000FF"/>
                </a:solidFill>
                <a:latin typeface="Calibri"/>
                <a:cs typeface="Calibri"/>
              </a:rPr>
              <a:t>il</a:t>
            </a:r>
            <a:r>
              <a:rPr sz="1800" b="1" spc="-10" dirty="0">
                <a:solidFill>
                  <a:srgbClr val="0000FF"/>
                </a:solidFill>
                <a:latin typeface="Calibri"/>
                <a:cs typeface="Calibri"/>
              </a:rPr>
              <a:t>ah</a:t>
            </a:r>
            <a:r>
              <a:rPr sz="1800" b="1" spc="15" dirty="0">
                <a:solidFill>
                  <a:srgbClr val="0000FF"/>
                </a:solidFill>
                <a:latin typeface="Calibri"/>
                <a:cs typeface="Calibri"/>
              </a:rPr>
              <a:t> </a:t>
            </a:r>
            <a:r>
              <a:rPr sz="1800" b="1" spc="-15" dirty="0">
                <a:solidFill>
                  <a:srgbClr val="0000FF"/>
                </a:solidFill>
                <a:latin typeface="Calibri"/>
                <a:cs typeface="Calibri"/>
              </a:rPr>
              <a:t>l</a:t>
            </a:r>
            <a:r>
              <a:rPr sz="1800" b="1" spc="-10" dirty="0">
                <a:solidFill>
                  <a:srgbClr val="0000FF"/>
                </a:solidFill>
                <a:latin typeface="Calibri"/>
                <a:cs typeface="Calibri"/>
              </a:rPr>
              <a:t>a</a:t>
            </a:r>
            <a:r>
              <a:rPr sz="1800" b="1" spc="-20" dirty="0">
                <a:solidFill>
                  <a:srgbClr val="0000FF"/>
                </a:solidFill>
                <a:latin typeface="Calibri"/>
                <a:cs typeface="Calibri"/>
              </a:rPr>
              <a:t>in</a:t>
            </a:r>
            <a:r>
              <a:rPr sz="1800" b="1" dirty="0">
                <a:latin typeface="Calibri"/>
                <a:cs typeface="Calibri"/>
              </a:rPr>
              <a:t>.</a:t>
            </a:r>
            <a:endParaRPr sz="1800" dirty="0">
              <a:latin typeface="Calibri"/>
              <a:cs typeface="Calibri"/>
            </a:endParaRPr>
          </a:p>
          <a:p>
            <a:pPr marL="247015" marR="412115" indent="-234315">
              <a:lnSpc>
                <a:spcPct val="100000"/>
              </a:lnSpc>
              <a:buFont typeface="Calibri"/>
              <a:buAutoNum type="arabicParenBoth"/>
              <a:tabLst>
                <a:tab pos="323850" algn="l"/>
              </a:tabLst>
            </a:pPr>
            <a:r>
              <a:rPr sz="1800" b="1" spc="-25" dirty="0">
                <a:latin typeface="Calibri"/>
                <a:cs typeface="Calibri"/>
              </a:rPr>
              <a:t>R</a:t>
            </a:r>
            <a:r>
              <a:rPr sz="1800" b="1" spc="-15" dirty="0">
                <a:latin typeface="Calibri"/>
                <a:cs typeface="Calibri"/>
              </a:rPr>
              <a:t>P</a:t>
            </a:r>
            <a:r>
              <a:rPr sz="1800" b="1" spc="-10" dirty="0">
                <a:latin typeface="Calibri"/>
                <a:cs typeface="Calibri"/>
              </a:rPr>
              <a:t>S</a:t>
            </a:r>
            <a:r>
              <a:rPr sz="1800" b="1" spc="15" dirty="0">
                <a:latin typeface="Calibri"/>
                <a:cs typeface="Calibri"/>
              </a:rPr>
              <a:t> </a:t>
            </a:r>
            <a:r>
              <a:rPr sz="1800" b="1" spc="-35" dirty="0">
                <a:latin typeface="Calibri"/>
                <a:cs typeface="Calibri"/>
              </a:rPr>
              <a:t>at</a:t>
            </a:r>
            <a:r>
              <a:rPr sz="1800" b="1" spc="-10" dirty="0">
                <a:latin typeface="Calibri"/>
                <a:cs typeface="Calibri"/>
              </a:rPr>
              <a:t>au</a:t>
            </a:r>
            <a:r>
              <a:rPr sz="1800" b="1" spc="20" dirty="0">
                <a:latin typeface="Calibri"/>
                <a:cs typeface="Calibri"/>
              </a:rPr>
              <a:t> </a:t>
            </a:r>
            <a:r>
              <a:rPr sz="1800" b="1" spc="-15" dirty="0">
                <a:latin typeface="Calibri"/>
                <a:cs typeface="Calibri"/>
              </a:rPr>
              <a:t>i</a:t>
            </a:r>
            <a:r>
              <a:rPr sz="1800" b="1" spc="-35" dirty="0">
                <a:latin typeface="Calibri"/>
                <a:cs typeface="Calibri"/>
              </a:rPr>
              <a:t>s</a:t>
            </a:r>
            <a:r>
              <a:rPr sz="1800" b="1" spc="-10" dirty="0">
                <a:latin typeface="Calibri"/>
                <a:cs typeface="Calibri"/>
              </a:rPr>
              <a:t>t</a:t>
            </a:r>
            <a:r>
              <a:rPr sz="1800" b="1" spc="-15" dirty="0">
                <a:latin typeface="Calibri"/>
                <a:cs typeface="Calibri"/>
              </a:rPr>
              <a:t>il</a:t>
            </a:r>
            <a:r>
              <a:rPr sz="1800" b="1" spc="-10" dirty="0">
                <a:latin typeface="Calibri"/>
                <a:cs typeface="Calibri"/>
              </a:rPr>
              <a:t>ah</a:t>
            </a:r>
            <a:r>
              <a:rPr sz="1800" b="1" spc="15" dirty="0">
                <a:latin typeface="Calibri"/>
                <a:cs typeface="Calibri"/>
              </a:rPr>
              <a:t> </a:t>
            </a:r>
            <a:r>
              <a:rPr sz="1800" b="1" spc="-15" dirty="0">
                <a:latin typeface="Calibri"/>
                <a:cs typeface="Calibri"/>
              </a:rPr>
              <a:t>l</a:t>
            </a:r>
            <a:r>
              <a:rPr sz="1800" b="1" spc="-10" dirty="0">
                <a:latin typeface="Calibri"/>
                <a:cs typeface="Calibri"/>
              </a:rPr>
              <a:t>a</a:t>
            </a:r>
            <a:r>
              <a:rPr sz="1800" b="1" spc="-20" dirty="0">
                <a:latin typeface="Calibri"/>
                <a:cs typeface="Calibri"/>
              </a:rPr>
              <a:t>i</a:t>
            </a:r>
            <a:r>
              <a:rPr sz="1800" b="1" spc="-10" dirty="0">
                <a:latin typeface="Calibri"/>
                <a:cs typeface="Calibri"/>
              </a:rPr>
              <a:t>n</a:t>
            </a:r>
            <a:r>
              <a:rPr sz="1800" b="1" spc="-5" dirty="0">
                <a:latin typeface="Calibri"/>
                <a:cs typeface="Calibri"/>
              </a:rPr>
              <a:t> </a:t>
            </a:r>
            <a:r>
              <a:rPr sz="1800" b="1" spc="-20" dirty="0">
                <a:solidFill>
                  <a:srgbClr val="0000FF"/>
                </a:solidFill>
                <a:latin typeface="Calibri"/>
                <a:cs typeface="Calibri"/>
              </a:rPr>
              <a:t>d</a:t>
            </a:r>
            <a:r>
              <a:rPr sz="1800" b="1" spc="-15" dirty="0">
                <a:solidFill>
                  <a:srgbClr val="0000FF"/>
                </a:solidFill>
                <a:latin typeface="Calibri"/>
                <a:cs typeface="Calibri"/>
              </a:rPr>
              <a:t>i</a:t>
            </a:r>
            <a:r>
              <a:rPr sz="1800" b="1" spc="-35" dirty="0">
                <a:solidFill>
                  <a:srgbClr val="0000FF"/>
                </a:solidFill>
                <a:latin typeface="Calibri"/>
                <a:cs typeface="Calibri"/>
              </a:rPr>
              <a:t>t</a:t>
            </a:r>
            <a:r>
              <a:rPr sz="1800" b="1" spc="-20" dirty="0">
                <a:solidFill>
                  <a:srgbClr val="0000FF"/>
                </a:solidFill>
                <a:latin typeface="Calibri"/>
                <a:cs typeface="Calibri"/>
              </a:rPr>
              <a:t>e</a:t>
            </a:r>
            <a:r>
              <a:rPr sz="1800" b="1" spc="-35" dirty="0">
                <a:solidFill>
                  <a:srgbClr val="0000FF"/>
                </a:solidFill>
                <a:latin typeface="Calibri"/>
                <a:cs typeface="Calibri"/>
              </a:rPr>
              <a:t>t</a:t>
            </a:r>
            <a:r>
              <a:rPr sz="1800" b="1" spc="-10" dirty="0">
                <a:solidFill>
                  <a:srgbClr val="0000FF"/>
                </a:solidFill>
                <a:latin typeface="Calibri"/>
                <a:cs typeface="Calibri"/>
              </a:rPr>
              <a:t>a</a:t>
            </a:r>
            <a:r>
              <a:rPr sz="1800" b="1" spc="-20" dirty="0">
                <a:solidFill>
                  <a:srgbClr val="0000FF"/>
                </a:solidFill>
                <a:latin typeface="Calibri"/>
                <a:cs typeface="Calibri"/>
              </a:rPr>
              <a:t>p</a:t>
            </a:r>
            <a:r>
              <a:rPr sz="1800" b="1" spc="-35" dirty="0">
                <a:solidFill>
                  <a:srgbClr val="0000FF"/>
                </a:solidFill>
                <a:latin typeface="Calibri"/>
                <a:cs typeface="Calibri"/>
              </a:rPr>
              <a:t>k</a:t>
            </a:r>
            <a:r>
              <a:rPr sz="1800" b="1" spc="-10" dirty="0">
                <a:solidFill>
                  <a:srgbClr val="0000FF"/>
                </a:solidFill>
                <a:latin typeface="Calibri"/>
                <a:cs typeface="Calibri"/>
              </a:rPr>
              <a:t>an</a:t>
            </a:r>
            <a:r>
              <a:rPr sz="1800" b="1" spc="45" dirty="0">
                <a:solidFill>
                  <a:srgbClr val="0000FF"/>
                </a:solidFill>
                <a:latin typeface="Calibri"/>
                <a:cs typeface="Calibri"/>
              </a:rPr>
              <a:t> </a:t>
            </a:r>
            <a:r>
              <a:rPr sz="1800" b="1" spc="-20" dirty="0">
                <a:solidFill>
                  <a:srgbClr val="0000FF"/>
                </a:solidFill>
                <a:latin typeface="Calibri"/>
                <a:cs typeface="Calibri"/>
              </a:rPr>
              <a:t>d</a:t>
            </a:r>
            <a:r>
              <a:rPr sz="1800" b="1" spc="-10" dirty="0">
                <a:solidFill>
                  <a:srgbClr val="0000FF"/>
                </a:solidFill>
                <a:latin typeface="Calibri"/>
                <a:cs typeface="Calibri"/>
              </a:rPr>
              <a:t>an</a:t>
            </a:r>
            <a:r>
              <a:rPr sz="1800" b="1" spc="-5" dirty="0">
                <a:solidFill>
                  <a:srgbClr val="0000FF"/>
                </a:solidFill>
                <a:latin typeface="Calibri"/>
                <a:cs typeface="Calibri"/>
              </a:rPr>
              <a:t> </a:t>
            </a:r>
            <a:r>
              <a:rPr sz="1800" b="1" spc="-20" dirty="0">
                <a:solidFill>
                  <a:srgbClr val="0000FF"/>
                </a:solidFill>
                <a:latin typeface="Calibri"/>
                <a:cs typeface="Calibri"/>
              </a:rPr>
              <a:t>d</a:t>
            </a:r>
            <a:r>
              <a:rPr sz="1800" b="1" spc="-15" dirty="0">
                <a:solidFill>
                  <a:srgbClr val="0000FF"/>
                </a:solidFill>
                <a:latin typeface="Calibri"/>
                <a:cs typeface="Calibri"/>
              </a:rPr>
              <a:t>i</a:t>
            </a:r>
            <a:r>
              <a:rPr sz="1800" b="1" spc="-60" dirty="0">
                <a:solidFill>
                  <a:srgbClr val="0000FF"/>
                </a:solidFill>
                <a:latin typeface="Calibri"/>
                <a:cs typeface="Calibri"/>
              </a:rPr>
              <a:t>k</a:t>
            </a:r>
            <a:r>
              <a:rPr sz="1800" b="1" dirty="0">
                <a:solidFill>
                  <a:srgbClr val="0000FF"/>
                </a:solidFill>
                <a:latin typeface="Calibri"/>
                <a:cs typeface="Calibri"/>
              </a:rPr>
              <a:t>e</a:t>
            </a:r>
            <a:r>
              <a:rPr sz="1800" b="1" spc="-5" dirty="0">
                <a:solidFill>
                  <a:srgbClr val="0000FF"/>
                </a:solidFill>
                <a:latin typeface="Calibri"/>
                <a:cs typeface="Calibri"/>
              </a:rPr>
              <a:t>mb</a:t>
            </a:r>
            <a:r>
              <a:rPr sz="1800" b="1" spc="-10" dirty="0">
                <a:solidFill>
                  <a:srgbClr val="0000FF"/>
                </a:solidFill>
                <a:latin typeface="Calibri"/>
                <a:cs typeface="Calibri"/>
              </a:rPr>
              <a:t>a</a:t>
            </a:r>
            <a:r>
              <a:rPr sz="1800" b="1" spc="-20" dirty="0">
                <a:solidFill>
                  <a:srgbClr val="0000FF"/>
                </a:solidFill>
                <a:latin typeface="Calibri"/>
                <a:cs typeface="Calibri"/>
              </a:rPr>
              <a:t>n</a:t>
            </a:r>
            <a:r>
              <a:rPr sz="1800" b="1" spc="5" dirty="0">
                <a:solidFill>
                  <a:srgbClr val="0000FF"/>
                </a:solidFill>
                <a:latin typeface="Calibri"/>
                <a:cs typeface="Calibri"/>
              </a:rPr>
              <a:t>g</a:t>
            </a:r>
            <a:r>
              <a:rPr sz="1800" b="1" spc="-35" dirty="0">
                <a:solidFill>
                  <a:srgbClr val="0000FF"/>
                </a:solidFill>
                <a:latin typeface="Calibri"/>
                <a:cs typeface="Calibri"/>
              </a:rPr>
              <a:t>k</a:t>
            </a:r>
            <a:r>
              <a:rPr sz="1800" b="1" spc="-10" dirty="0">
                <a:solidFill>
                  <a:srgbClr val="0000FF"/>
                </a:solidFill>
                <a:latin typeface="Calibri"/>
                <a:cs typeface="Calibri"/>
              </a:rPr>
              <a:t>an</a:t>
            </a:r>
            <a:r>
              <a:rPr sz="1800" b="1" spc="-5" dirty="0">
                <a:solidFill>
                  <a:srgbClr val="0000FF"/>
                </a:solidFill>
                <a:latin typeface="Calibri"/>
                <a:cs typeface="Calibri"/>
              </a:rPr>
              <a:t> </a:t>
            </a:r>
            <a:r>
              <a:rPr sz="1800" b="1" spc="-20" dirty="0">
                <a:solidFill>
                  <a:srgbClr val="0000FF"/>
                </a:solidFill>
                <a:latin typeface="Calibri"/>
                <a:cs typeface="Calibri"/>
              </a:rPr>
              <a:t>o</a:t>
            </a:r>
            <a:r>
              <a:rPr sz="1800" b="1" spc="-15" dirty="0">
                <a:solidFill>
                  <a:srgbClr val="0000FF"/>
                </a:solidFill>
                <a:latin typeface="Calibri"/>
                <a:cs typeface="Calibri"/>
              </a:rPr>
              <a:t>l</a:t>
            </a:r>
            <a:r>
              <a:rPr sz="1800" b="1" dirty="0">
                <a:solidFill>
                  <a:srgbClr val="0000FF"/>
                </a:solidFill>
                <a:latin typeface="Calibri"/>
                <a:cs typeface="Calibri"/>
              </a:rPr>
              <a:t>e</a:t>
            </a:r>
            <a:r>
              <a:rPr sz="1800" b="1" spc="-10" dirty="0">
                <a:solidFill>
                  <a:srgbClr val="0000FF"/>
                </a:solidFill>
                <a:latin typeface="Calibri"/>
                <a:cs typeface="Calibri"/>
              </a:rPr>
              <a:t>h</a:t>
            </a:r>
            <a:r>
              <a:rPr sz="1800" b="1" spc="-5" dirty="0">
                <a:solidFill>
                  <a:srgbClr val="0000FF"/>
                </a:solidFill>
                <a:latin typeface="Calibri"/>
                <a:cs typeface="Calibri"/>
              </a:rPr>
              <a:t> </a:t>
            </a:r>
            <a:r>
              <a:rPr sz="1800" b="1" spc="-20" dirty="0">
                <a:solidFill>
                  <a:srgbClr val="0000FF"/>
                </a:solidFill>
                <a:latin typeface="Calibri"/>
                <a:cs typeface="Calibri"/>
              </a:rPr>
              <a:t>do</a:t>
            </a:r>
            <a:r>
              <a:rPr sz="1800" b="1" dirty="0">
                <a:solidFill>
                  <a:srgbClr val="0000FF"/>
                </a:solidFill>
                <a:latin typeface="Calibri"/>
                <a:cs typeface="Calibri"/>
              </a:rPr>
              <a:t>s</a:t>
            </a:r>
            <a:r>
              <a:rPr sz="1800" b="1" spc="5" dirty="0">
                <a:solidFill>
                  <a:srgbClr val="0000FF"/>
                </a:solidFill>
                <a:latin typeface="Calibri"/>
                <a:cs typeface="Calibri"/>
              </a:rPr>
              <a:t>e</a:t>
            </a:r>
            <a:r>
              <a:rPr sz="1800" b="1" spc="-10" dirty="0">
                <a:solidFill>
                  <a:srgbClr val="0000FF"/>
                </a:solidFill>
                <a:latin typeface="Calibri"/>
                <a:cs typeface="Calibri"/>
              </a:rPr>
              <a:t>n</a:t>
            </a:r>
            <a:r>
              <a:rPr sz="1800" b="1" spc="-25" dirty="0">
                <a:solidFill>
                  <a:srgbClr val="0000FF"/>
                </a:solidFill>
                <a:latin typeface="Calibri"/>
                <a:cs typeface="Calibri"/>
              </a:rPr>
              <a:t> </a:t>
            </a:r>
            <a:r>
              <a:rPr sz="1800" b="1" dirty="0">
                <a:solidFill>
                  <a:srgbClr val="0000FF"/>
                </a:solidFill>
                <a:latin typeface="Calibri"/>
                <a:cs typeface="Calibri"/>
              </a:rPr>
              <a:t>s</a:t>
            </a:r>
            <a:r>
              <a:rPr sz="1800" b="1" spc="5" dirty="0">
                <a:solidFill>
                  <a:srgbClr val="0000FF"/>
                </a:solidFill>
                <a:latin typeface="Calibri"/>
                <a:cs typeface="Calibri"/>
              </a:rPr>
              <a:t>e</a:t>
            </a:r>
            <a:r>
              <a:rPr sz="1800" b="1" spc="-10" dirty="0">
                <a:solidFill>
                  <a:srgbClr val="0000FF"/>
                </a:solidFill>
                <a:latin typeface="Calibri"/>
                <a:cs typeface="Calibri"/>
              </a:rPr>
              <a:t>c</a:t>
            </a:r>
            <a:r>
              <a:rPr sz="1800" b="1" dirty="0">
                <a:solidFill>
                  <a:srgbClr val="0000FF"/>
                </a:solidFill>
                <a:latin typeface="Calibri"/>
                <a:cs typeface="Calibri"/>
              </a:rPr>
              <a:t>a</a:t>
            </a:r>
            <a:r>
              <a:rPr sz="1800" b="1" spc="-45" dirty="0">
                <a:solidFill>
                  <a:srgbClr val="0000FF"/>
                </a:solidFill>
                <a:latin typeface="Calibri"/>
                <a:cs typeface="Calibri"/>
              </a:rPr>
              <a:t>r</a:t>
            </a:r>
            <a:r>
              <a:rPr sz="1800" b="1" spc="-10" dirty="0">
                <a:solidFill>
                  <a:srgbClr val="0000FF"/>
                </a:solidFill>
                <a:latin typeface="Calibri"/>
                <a:cs typeface="Calibri"/>
              </a:rPr>
              <a:t>a</a:t>
            </a:r>
            <a:r>
              <a:rPr sz="1800" b="1" spc="-25" dirty="0">
                <a:solidFill>
                  <a:srgbClr val="0000FF"/>
                </a:solidFill>
                <a:latin typeface="Calibri"/>
                <a:cs typeface="Calibri"/>
              </a:rPr>
              <a:t> </a:t>
            </a:r>
            <a:r>
              <a:rPr sz="1800" b="1" spc="-20" dirty="0">
                <a:solidFill>
                  <a:srgbClr val="0000FF"/>
                </a:solidFill>
                <a:latin typeface="Calibri"/>
                <a:cs typeface="Calibri"/>
              </a:rPr>
              <a:t>mand</a:t>
            </a:r>
            <a:r>
              <a:rPr sz="1800" b="1" spc="-15" dirty="0">
                <a:solidFill>
                  <a:srgbClr val="0000FF"/>
                </a:solidFill>
                <a:latin typeface="Calibri"/>
                <a:cs typeface="Calibri"/>
              </a:rPr>
              <a:t>i</a:t>
            </a:r>
            <a:r>
              <a:rPr sz="1800" b="1" spc="5" dirty="0">
                <a:solidFill>
                  <a:srgbClr val="0000FF"/>
                </a:solidFill>
                <a:latin typeface="Calibri"/>
                <a:cs typeface="Calibri"/>
              </a:rPr>
              <a:t>r</a:t>
            </a:r>
            <a:r>
              <a:rPr sz="1800" b="1" spc="-5" dirty="0">
                <a:solidFill>
                  <a:srgbClr val="0000FF"/>
                </a:solidFill>
                <a:latin typeface="Calibri"/>
                <a:cs typeface="Calibri"/>
              </a:rPr>
              <a:t>i</a:t>
            </a:r>
            <a:r>
              <a:rPr sz="1800" b="1" spc="15" dirty="0">
                <a:solidFill>
                  <a:srgbClr val="0000FF"/>
                </a:solidFill>
                <a:latin typeface="Calibri"/>
                <a:cs typeface="Calibri"/>
              </a:rPr>
              <a:t> </a:t>
            </a:r>
            <a:r>
              <a:rPr sz="1800" b="1" spc="-35" dirty="0">
                <a:solidFill>
                  <a:srgbClr val="0000FF"/>
                </a:solidFill>
                <a:latin typeface="Calibri"/>
                <a:cs typeface="Calibri"/>
              </a:rPr>
              <a:t>at</a:t>
            </a:r>
            <a:r>
              <a:rPr sz="1800" b="1" spc="-10" dirty="0">
                <a:solidFill>
                  <a:srgbClr val="0000FF"/>
                </a:solidFill>
                <a:latin typeface="Calibri"/>
                <a:cs typeface="Calibri"/>
              </a:rPr>
              <a:t>au</a:t>
            </a:r>
            <a:r>
              <a:rPr sz="1800" b="1" spc="15" dirty="0">
                <a:solidFill>
                  <a:srgbClr val="0000FF"/>
                </a:solidFill>
                <a:latin typeface="Calibri"/>
                <a:cs typeface="Calibri"/>
              </a:rPr>
              <a:t> </a:t>
            </a:r>
            <a:r>
              <a:rPr sz="1800" b="1" spc="-20" dirty="0">
                <a:solidFill>
                  <a:srgbClr val="0000FF"/>
                </a:solidFill>
                <a:latin typeface="Calibri"/>
                <a:cs typeface="Calibri"/>
              </a:rPr>
              <a:t>b</a:t>
            </a:r>
            <a:r>
              <a:rPr sz="1800" b="1" dirty="0">
                <a:solidFill>
                  <a:srgbClr val="0000FF"/>
                </a:solidFill>
                <a:latin typeface="Calibri"/>
                <a:cs typeface="Calibri"/>
              </a:rPr>
              <a:t>e</a:t>
            </a:r>
            <a:r>
              <a:rPr sz="1800" b="1" spc="-20" dirty="0">
                <a:solidFill>
                  <a:srgbClr val="0000FF"/>
                </a:solidFill>
                <a:latin typeface="Calibri"/>
                <a:cs typeface="Calibri"/>
              </a:rPr>
              <a:t>r</a:t>
            </a:r>
            <a:r>
              <a:rPr sz="1800" b="1" spc="-10" dirty="0">
                <a:solidFill>
                  <a:srgbClr val="0000FF"/>
                </a:solidFill>
                <a:latin typeface="Calibri"/>
                <a:cs typeface="Calibri"/>
              </a:rPr>
              <a:t>sama</a:t>
            </a:r>
            <a:r>
              <a:rPr sz="1800" b="1" spc="-20" dirty="0">
                <a:solidFill>
                  <a:srgbClr val="0000FF"/>
                </a:solidFill>
                <a:latin typeface="Calibri"/>
                <a:cs typeface="Calibri"/>
              </a:rPr>
              <a:t> d</a:t>
            </a:r>
            <a:r>
              <a:rPr sz="1800" b="1" spc="-10" dirty="0">
                <a:solidFill>
                  <a:srgbClr val="0000FF"/>
                </a:solidFill>
                <a:latin typeface="Calibri"/>
                <a:cs typeface="Calibri"/>
              </a:rPr>
              <a:t>a</a:t>
            </a:r>
            <a:r>
              <a:rPr sz="1800" b="1" spc="-20" dirty="0">
                <a:solidFill>
                  <a:srgbClr val="0000FF"/>
                </a:solidFill>
                <a:latin typeface="Calibri"/>
                <a:cs typeface="Calibri"/>
              </a:rPr>
              <a:t>l</a:t>
            </a:r>
            <a:r>
              <a:rPr sz="1800" b="1" dirty="0">
                <a:solidFill>
                  <a:srgbClr val="0000FF"/>
                </a:solidFill>
                <a:latin typeface="Calibri"/>
                <a:cs typeface="Calibri"/>
              </a:rPr>
              <a:t>am </a:t>
            </a:r>
            <a:r>
              <a:rPr sz="1800" b="1" spc="-55" dirty="0">
                <a:solidFill>
                  <a:srgbClr val="0000FF"/>
                </a:solidFill>
                <a:latin typeface="Calibri"/>
                <a:cs typeface="Calibri"/>
              </a:rPr>
              <a:t>k</a:t>
            </a:r>
            <a:r>
              <a:rPr sz="1800" b="1" spc="5" dirty="0">
                <a:solidFill>
                  <a:srgbClr val="0000FF"/>
                </a:solidFill>
                <a:latin typeface="Calibri"/>
                <a:cs typeface="Calibri"/>
              </a:rPr>
              <a:t>e</a:t>
            </a:r>
            <a:r>
              <a:rPr sz="1800" b="1" spc="-15" dirty="0">
                <a:solidFill>
                  <a:srgbClr val="0000FF"/>
                </a:solidFill>
                <a:latin typeface="Calibri"/>
                <a:cs typeface="Calibri"/>
              </a:rPr>
              <a:t>l</a:t>
            </a:r>
            <a:r>
              <a:rPr sz="1800" b="1" spc="-20" dirty="0">
                <a:solidFill>
                  <a:srgbClr val="0000FF"/>
                </a:solidFill>
                <a:latin typeface="Calibri"/>
                <a:cs typeface="Calibri"/>
              </a:rPr>
              <a:t>ompo</a:t>
            </a:r>
            <a:r>
              <a:rPr sz="1800" b="1" spc="-10" dirty="0">
                <a:solidFill>
                  <a:srgbClr val="0000FF"/>
                </a:solidFill>
                <a:latin typeface="Calibri"/>
                <a:cs typeface="Calibri"/>
              </a:rPr>
              <a:t>k</a:t>
            </a:r>
            <a:r>
              <a:rPr sz="1800" b="1" spc="-5" dirty="0">
                <a:solidFill>
                  <a:srgbClr val="0000FF"/>
                </a:solidFill>
                <a:latin typeface="Calibri"/>
                <a:cs typeface="Calibri"/>
              </a:rPr>
              <a:t> </a:t>
            </a:r>
            <a:r>
              <a:rPr sz="1800" b="1" spc="-60" dirty="0">
                <a:latin typeface="Calibri"/>
                <a:cs typeface="Calibri"/>
              </a:rPr>
              <a:t>k</a:t>
            </a:r>
            <a:r>
              <a:rPr sz="1800" b="1" dirty="0">
                <a:latin typeface="Calibri"/>
                <a:cs typeface="Calibri"/>
              </a:rPr>
              <a:t>e</a:t>
            </a:r>
            <a:r>
              <a:rPr sz="1800" b="1" spc="-10" dirty="0">
                <a:latin typeface="Calibri"/>
                <a:cs typeface="Calibri"/>
              </a:rPr>
              <a:t>a</a:t>
            </a:r>
            <a:r>
              <a:rPr sz="1800" b="1" spc="-20" dirty="0">
                <a:latin typeface="Calibri"/>
                <a:cs typeface="Calibri"/>
              </a:rPr>
              <a:t>h</a:t>
            </a:r>
            <a:r>
              <a:rPr sz="1800" b="1" spc="-15" dirty="0">
                <a:latin typeface="Calibri"/>
                <a:cs typeface="Calibri"/>
              </a:rPr>
              <a:t>li</a:t>
            </a:r>
            <a:r>
              <a:rPr sz="1800" b="1" spc="-10" dirty="0">
                <a:latin typeface="Calibri"/>
                <a:cs typeface="Calibri"/>
              </a:rPr>
              <a:t>an</a:t>
            </a:r>
            <a:r>
              <a:rPr sz="1800" b="1" spc="-5" dirty="0">
                <a:latin typeface="Calibri"/>
                <a:cs typeface="Calibri"/>
              </a:rPr>
              <a:t> </a:t>
            </a:r>
            <a:r>
              <a:rPr sz="1800" b="1" spc="-10" dirty="0">
                <a:latin typeface="Calibri"/>
                <a:cs typeface="Calibri"/>
              </a:rPr>
              <a:t>su</a:t>
            </a:r>
            <a:r>
              <a:rPr sz="1800" b="1" spc="-35" dirty="0">
                <a:latin typeface="Calibri"/>
                <a:cs typeface="Calibri"/>
              </a:rPr>
              <a:t>a</a:t>
            </a:r>
            <a:r>
              <a:rPr sz="1800" b="1" spc="-10" dirty="0">
                <a:latin typeface="Calibri"/>
                <a:cs typeface="Calibri"/>
              </a:rPr>
              <a:t>tu</a:t>
            </a:r>
            <a:r>
              <a:rPr sz="1800" b="1" spc="10" dirty="0">
                <a:latin typeface="Calibri"/>
                <a:cs typeface="Calibri"/>
              </a:rPr>
              <a:t> </a:t>
            </a:r>
            <a:r>
              <a:rPr sz="1800" b="1" spc="-20" dirty="0">
                <a:latin typeface="Calibri"/>
                <a:cs typeface="Calibri"/>
              </a:rPr>
              <a:t>b</a:t>
            </a:r>
            <a:r>
              <a:rPr sz="1800" b="1" spc="-15" dirty="0">
                <a:latin typeface="Calibri"/>
                <a:cs typeface="Calibri"/>
              </a:rPr>
              <a:t>i</a:t>
            </a:r>
            <a:r>
              <a:rPr sz="1800" b="1" spc="-20" dirty="0">
                <a:latin typeface="Calibri"/>
                <a:cs typeface="Calibri"/>
              </a:rPr>
              <a:t>d</a:t>
            </a:r>
            <a:r>
              <a:rPr sz="1800" b="1" spc="-10" dirty="0">
                <a:latin typeface="Calibri"/>
                <a:cs typeface="Calibri"/>
              </a:rPr>
              <a:t>a</a:t>
            </a:r>
            <a:r>
              <a:rPr sz="1800" b="1" spc="-20" dirty="0">
                <a:latin typeface="Calibri"/>
                <a:cs typeface="Calibri"/>
              </a:rPr>
              <a:t>n</a:t>
            </a:r>
            <a:r>
              <a:rPr sz="1800" b="1" dirty="0">
                <a:latin typeface="Calibri"/>
                <a:cs typeface="Calibri"/>
              </a:rPr>
              <a:t>g</a:t>
            </a:r>
            <a:r>
              <a:rPr sz="1800" b="1" spc="15" dirty="0">
                <a:latin typeface="Calibri"/>
                <a:cs typeface="Calibri"/>
              </a:rPr>
              <a:t> </a:t>
            </a:r>
            <a:r>
              <a:rPr sz="1800" b="1" spc="-15" dirty="0">
                <a:latin typeface="Calibri"/>
                <a:cs typeface="Calibri"/>
              </a:rPr>
              <a:t>il</a:t>
            </a:r>
            <a:r>
              <a:rPr sz="1800" b="1" spc="-5" dirty="0">
                <a:latin typeface="Calibri"/>
                <a:cs typeface="Calibri"/>
              </a:rPr>
              <a:t>m</a:t>
            </a:r>
            <a:r>
              <a:rPr sz="1800" b="1" dirty="0">
                <a:latin typeface="Calibri"/>
                <a:cs typeface="Calibri"/>
              </a:rPr>
              <a:t>u</a:t>
            </a:r>
            <a:r>
              <a:rPr sz="1800" b="1" spc="-5" dirty="0">
                <a:latin typeface="Calibri"/>
                <a:cs typeface="Calibri"/>
              </a:rPr>
              <a:t> </a:t>
            </a:r>
            <a:r>
              <a:rPr sz="1800" b="1" spc="-20" dirty="0">
                <a:latin typeface="Calibri"/>
                <a:cs typeface="Calibri"/>
              </a:rPr>
              <a:t>p</a:t>
            </a:r>
            <a:r>
              <a:rPr sz="1800" b="1" dirty="0">
                <a:latin typeface="Calibri"/>
                <a:cs typeface="Calibri"/>
              </a:rPr>
              <a:t>e</a:t>
            </a:r>
            <a:r>
              <a:rPr sz="1800" b="1" spc="-20" dirty="0">
                <a:latin typeface="Calibri"/>
                <a:cs typeface="Calibri"/>
              </a:rPr>
              <a:t>n</a:t>
            </a:r>
            <a:r>
              <a:rPr sz="1800" b="1" spc="-15" dirty="0">
                <a:latin typeface="Calibri"/>
                <a:cs typeface="Calibri"/>
              </a:rPr>
              <a:t>g</a:t>
            </a:r>
            <a:r>
              <a:rPr sz="1800" b="1" spc="-20" dirty="0">
                <a:latin typeface="Calibri"/>
                <a:cs typeface="Calibri"/>
              </a:rPr>
              <a:t>e</a:t>
            </a:r>
            <a:r>
              <a:rPr sz="1800" b="1" spc="-35" dirty="0">
                <a:latin typeface="Calibri"/>
                <a:cs typeface="Calibri"/>
              </a:rPr>
              <a:t>t</a:t>
            </a:r>
            <a:r>
              <a:rPr sz="1800" b="1" spc="-10" dirty="0">
                <a:latin typeface="Calibri"/>
                <a:cs typeface="Calibri"/>
              </a:rPr>
              <a:t>a</a:t>
            </a:r>
            <a:r>
              <a:rPr sz="1800" b="1" spc="-20" dirty="0">
                <a:latin typeface="Calibri"/>
                <a:cs typeface="Calibri"/>
              </a:rPr>
              <a:t>hu</a:t>
            </a:r>
            <a:r>
              <a:rPr sz="1800" b="1" spc="-10" dirty="0">
                <a:latin typeface="Calibri"/>
                <a:cs typeface="Calibri"/>
              </a:rPr>
              <a:t>an</a:t>
            </a:r>
            <a:r>
              <a:rPr sz="1800" b="1" spc="20"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n</a:t>
            </a:r>
            <a:r>
              <a:rPr sz="1800" b="1" spc="-65" dirty="0">
                <a:latin typeface="Calibri"/>
                <a:cs typeface="Calibri"/>
              </a:rPr>
              <a:t>/</a:t>
            </a:r>
            <a:r>
              <a:rPr sz="1800" b="1" spc="-35" dirty="0">
                <a:latin typeface="Calibri"/>
                <a:cs typeface="Calibri"/>
              </a:rPr>
              <a:t>at</a:t>
            </a:r>
            <a:r>
              <a:rPr sz="1800" b="1" spc="-10" dirty="0">
                <a:latin typeface="Calibri"/>
                <a:cs typeface="Calibri"/>
              </a:rPr>
              <a:t>au</a:t>
            </a:r>
            <a:r>
              <a:rPr sz="1800" b="1" spc="20" dirty="0">
                <a:latin typeface="Calibri"/>
                <a:cs typeface="Calibri"/>
              </a:rPr>
              <a:t> </a:t>
            </a:r>
            <a:r>
              <a:rPr sz="1800" b="1" spc="-35" dirty="0">
                <a:latin typeface="Calibri"/>
                <a:cs typeface="Calibri"/>
              </a:rPr>
              <a:t>t</a:t>
            </a:r>
            <a:r>
              <a:rPr sz="1800" b="1" dirty="0">
                <a:latin typeface="Calibri"/>
                <a:cs typeface="Calibri"/>
              </a:rPr>
              <a:t>e</a:t>
            </a:r>
            <a:r>
              <a:rPr sz="1800" b="1" spc="-10" dirty="0">
                <a:latin typeface="Calibri"/>
                <a:cs typeface="Calibri"/>
              </a:rPr>
              <a:t>k</a:t>
            </a:r>
            <a:r>
              <a:rPr sz="1800" b="1" spc="-20" dirty="0">
                <a:latin typeface="Calibri"/>
                <a:cs typeface="Calibri"/>
              </a:rPr>
              <a:t>no</a:t>
            </a:r>
            <a:r>
              <a:rPr sz="1800" b="1" spc="-15" dirty="0">
                <a:latin typeface="Calibri"/>
                <a:cs typeface="Calibri"/>
              </a:rPr>
              <a:t>l</a:t>
            </a:r>
            <a:r>
              <a:rPr sz="1800" b="1" spc="-20" dirty="0">
                <a:latin typeface="Calibri"/>
                <a:cs typeface="Calibri"/>
              </a:rPr>
              <a:t>o</a:t>
            </a:r>
            <a:r>
              <a:rPr sz="1800" b="1" spc="5" dirty="0">
                <a:latin typeface="Calibri"/>
                <a:cs typeface="Calibri"/>
              </a:rPr>
              <a:t>g</a:t>
            </a:r>
            <a:r>
              <a:rPr sz="1800" b="1" spc="-5" dirty="0">
                <a:latin typeface="Calibri"/>
                <a:cs typeface="Calibri"/>
              </a:rPr>
              <a:t>i </a:t>
            </a:r>
            <a:r>
              <a:rPr sz="1800" b="1" spc="-10" dirty="0">
                <a:latin typeface="Calibri"/>
                <a:cs typeface="Calibri"/>
              </a:rPr>
              <a:t>da</a:t>
            </a:r>
            <a:r>
              <a:rPr sz="1800" b="1" spc="-20" dirty="0">
                <a:latin typeface="Calibri"/>
                <a:cs typeface="Calibri"/>
              </a:rPr>
              <a:t>l</a:t>
            </a:r>
            <a:r>
              <a:rPr sz="1800" b="1" dirty="0">
                <a:latin typeface="Calibri"/>
                <a:cs typeface="Calibri"/>
              </a:rPr>
              <a:t>am</a:t>
            </a:r>
            <a:r>
              <a:rPr sz="1800" b="1" spc="-5" dirty="0">
                <a:latin typeface="Calibri"/>
                <a:cs typeface="Calibri"/>
              </a:rPr>
              <a:t> </a:t>
            </a:r>
            <a:r>
              <a:rPr sz="1800" b="1" spc="-20" dirty="0">
                <a:latin typeface="Calibri"/>
                <a:cs typeface="Calibri"/>
              </a:rPr>
              <a:t>pro</a:t>
            </a:r>
            <a:r>
              <a:rPr sz="1800" b="1" spc="5" dirty="0">
                <a:latin typeface="Calibri"/>
                <a:cs typeface="Calibri"/>
              </a:rPr>
              <a:t>g</a:t>
            </a:r>
            <a:r>
              <a:rPr sz="1800" b="1" spc="-45" dirty="0">
                <a:latin typeface="Calibri"/>
                <a:cs typeface="Calibri"/>
              </a:rPr>
              <a:t>r</a:t>
            </a:r>
            <a:r>
              <a:rPr sz="1800" b="1" dirty="0">
                <a:latin typeface="Calibri"/>
                <a:cs typeface="Calibri"/>
              </a:rPr>
              <a:t>am </a:t>
            </a:r>
            <a:r>
              <a:rPr sz="1800" b="1" spc="-35" dirty="0">
                <a:latin typeface="Calibri"/>
                <a:cs typeface="Calibri"/>
              </a:rPr>
              <a:t>s</a:t>
            </a:r>
            <a:r>
              <a:rPr sz="1800" b="1" spc="-10" dirty="0">
                <a:latin typeface="Calibri"/>
                <a:cs typeface="Calibri"/>
              </a:rPr>
              <a:t>t</a:t>
            </a:r>
            <a:r>
              <a:rPr sz="1800" b="1" spc="-20" dirty="0">
                <a:latin typeface="Calibri"/>
                <a:cs typeface="Calibri"/>
              </a:rPr>
              <a:t>ud</a:t>
            </a:r>
            <a:r>
              <a:rPr sz="1800" b="1" spc="-15" dirty="0">
                <a:latin typeface="Calibri"/>
                <a:cs typeface="Calibri"/>
              </a:rPr>
              <a:t>i</a:t>
            </a:r>
            <a:r>
              <a:rPr sz="1800" b="1" dirty="0">
                <a:latin typeface="Calibri"/>
                <a:cs typeface="Calibri"/>
              </a:rPr>
              <a:t>.</a:t>
            </a:r>
            <a:endParaRPr sz="1800" dirty="0">
              <a:latin typeface="Calibri"/>
              <a:cs typeface="Calibri"/>
            </a:endParaRPr>
          </a:p>
          <a:p>
            <a:pPr marL="323215" indent="-310515">
              <a:lnSpc>
                <a:spcPct val="100000"/>
              </a:lnSpc>
              <a:buFont typeface="Calibri"/>
              <a:buAutoNum type="arabicParenBoth"/>
              <a:tabLst>
                <a:tab pos="323850" algn="l"/>
              </a:tabLst>
            </a:pPr>
            <a:r>
              <a:rPr sz="1800" b="1" spc="-10" dirty="0">
                <a:latin typeface="Calibri"/>
                <a:cs typeface="Calibri"/>
              </a:rPr>
              <a:t>R</a:t>
            </a:r>
            <a:r>
              <a:rPr sz="1800" b="1" spc="-5" dirty="0">
                <a:latin typeface="Calibri"/>
                <a:cs typeface="Calibri"/>
              </a:rPr>
              <a:t>P</a:t>
            </a:r>
            <a:r>
              <a:rPr sz="1800" b="1" dirty="0">
                <a:latin typeface="Calibri"/>
                <a:cs typeface="Calibri"/>
              </a:rPr>
              <a:t>S</a:t>
            </a:r>
            <a:r>
              <a:rPr sz="1800" b="1" spc="15" dirty="0">
                <a:latin typeface="Calibri"/>
                <a:cs typeface="Calibri"/>
              </a:rPr>
              <a:t> </a:t>
            </a:r>
            <a:r>
              <a:rPr sz="1800" b="1" spc="-10" dirty="0">
                <a:solidFill>
                  <a:srgbClr val="0000FF"/>
                </a:solidFill>
                <a:latin typeface="Calibri"/>
                <a:cs typeface="Calibri"/>
              </a:rPr>
              <a:t>p</a:t>
            </a:r>
            <a:r>
              <a:rPr sz="1800" b="1" dirty="0">
                <a:solidFill>
                  <a:srgbClr val="0000FF"/>
                </a:solidFill>
                <a:latin typeface="Calibri"/>
                <a:cs typeface="Calibri"/>
              </a:rPr>
              <a:t>a</a:t>
            </a:r>
            <a:r>
              <a:rPr sz="1800" b="1" spc="-15" dirty="0">
                <a:solidFill>
                  <a:srgbClr val="0000FF"/>
                </a:solidFill>
                <a:latin typeface="Calibri"/>
                <a:cs typeface="Calibri"/>
              </a:rPr>
              <a:t>l</a:t>
            </a:r>
            <a:r>
              <a:rPr sz="1800" b="1" spc="-20" dirty="0">
                <a:solidFill>
                  <a:srgbClr val="0000FF"/>
                </a:solidFill>
                <a:latin typeface="Calibri"/>
                <a:cs typeface="Calibri"/>
              </a:rPr>
              <a:t>i</a:t>
            </a:r>
            <a:r>
              <a:rPr sz="1800" b="1" spc="-10" dirty="0">
                <a:solidFill>
                  <a:srgbClr val="0000FF"/>
                </a:solidFill>
                <a:latin typeface="Calibri"/>
                <a:cs typeface="Calibri"/>
              </a:rPr>
              <a:t>n</a:t>
            </a:r>
            <a:r>
              <a:rPr sz="1800" b="1" dirty="0">
                <a:solidFill>
                  <a:srgbClr val="0000FF"/>
                </a:solidFill>
                <a:latin typeface="Calibri"/>
                <a:cs typeface="Calibri"/>
              </a:rPr>
              <a:t>g</a:t>
            </a:r>
            <a:r>
              <a:rPr sz="1800" b="1" spc="10" dirty="0">
                <a:solidFill>
                  <a:srgbClr val="0000FF"/>
                </a:solidFill>
                <a:latin typeface="Calibri"/>
                <a:cs typeface="Calibri"/>
              </a:rPr>
              <a:t> </a:t>
            </a:r>
            <a:r>
              <a:rPr sz="1800" b="1" dirty="0">
                <a:solidFill>
                  <a:srgbClr val="0000FF"/>
                </a:solidFill>
                <a:latin typeface="Calibri"/>
                <a:cs typeface="Calibri"/>
              </a:rPr>
              <a:t>se</a:t>
            </a:r>
            <a:r>
              <a:rPr sz="1800" b="1" spc="-10" dirty="0">
                <a:solidFill>
                  <a:srgbClr val="0000FF"/>
                </a:solidFill>
                <a:latin typeface="Calibri"/>
                <a:cs typeface="Calibri"/>
              </a:rPr>
              <a:t>d</a:t>
            </a:r>
            <a:r>
              <a:rPr sz="1800" b="1" spc="-20" dirty="0">
                <a:solidFill>
                  <a:srgbClr val="0000FF"/>
                </a:solidFill>
                <a:latin typeface="Calibri"/>
                <a:cs typeface="Calibri"/>
              </a:rPr>
              <a:t>i</a:t>
            </a:r>
            <a:r>
              <a:rPr sz="1800" b="1" dirty="0">
                <a:solidFill>
                  <a:srgbClr val="0000FF"/>
                </a:solidFill>
                <a:latin typeface="Calibri"/>
                <a:cs typeface="Calibri"/>
              </a:rPr>
              <a:t>k</a:t>
            </a:r>
            <a:r>
              <a:rPr sz="1800" b="1" spc="-15" dirty="0">
                <a:solidFill>
                  <a:srgbClr val="0000FF"/>
                </a:solidFill>
                <a:latin typeface="Calibri"/>
                <a:cs typeface="Calibri"/>
              </a:rPr>
              <a:t>i</a:t>
            </a:r>
            <a:r>
              <a:rPr sz="1800" b="1" dirty="0">
                <a:solidFill>
                  <a:srgbClr val="0000FF"/>
                </a:solidFill>
                <a:latin typeface="Calibri"/>
                <a:cs typeface="Calibri"/>
              </a:rPr>
              <a:t>t </a:t>
            </a:r>
            <a:r>
              <a:rPr sz="1800" b="1" spc="-5" dirty="0">
                <a:latin typeface="Calibri"/>
                <a:cs typeface="Calibri"/>
              </a:rPr>
              <a:t>memu</a:t>
            </a:r>
            <a:r>
              <a:rPr sz="1800" b="1" spc="-35" dirty="0">
                <a:latin typeface="Calibri"/>
                <a:cs typeface="Calibri"/>
              </a:rPr>
              <a:t>a</a:t>
            </a:r>
            <a:r>
              <a:rPr sz="1800" b="1" dirty="0">
                <a:latin typeface="Calibri"/>
                <a:cs typeface="Calibri"/>
              </a:rPr>
              <a:t>t:</a:t>
            </a:r>
            <a:endParaRPr sz="1800" dirty="0">
              <a:latin typeface="Calibri"/>
              <a:cs typeface="Calibri"/>
            </a:endParaRPr>
          </a:p>
          <a:p>
            <a:pPr marL="302260" marR="2145665">
              <a:lnSpc>
                <a:spcPct val="100000"/>
              </a:lnSpc>
            </a:pPr>
            <a:r>
              <a:rPr sz="1800" b="1" spc="-15" dirty="0">
                <a:latin typeface="Calibri"/>
                <a:cs typeface="Calibri"/>
              </a:rPr>
              <a:t>a.</a:t>
            </a:r>
            <a:r>
              <a:rPr sz="1800" b="1" spc="-20" dirty="0">
                <a:latin typeface="Calibri"/>
                <a:cs typeface="Calibri"/>
              </a:rPr>
              <a:t>n</a:t>
            </a:r>
            <a:r>
              <a:rPr sz="1800" b="1" spc="-15" dirty="0">
                <a:latin typeface="Calibri"/>
                <a:cs typeface="Calibri"/>
              </a:rPr>
              <a:t>ama</a:t>
            </a:r>
            <a:r>
              <a:rPr sz="1800" b="1" spc="-5" dirty="0">
                <a:latin typeface="Calibri"/>
                <a:cs typeface="Calibri"/>
              </a:rPr>
              <a:t> </a:t>
            </a:r>
            <a:r>
              <a:rPr sz="1800" b="1" dirty="0">
                <a:latin typeface="Calibri"/>
                <a:cs typeface="Calibri"/>
              </a:rPr>
              <a:t>p</a:t>
            </a:r>
            <a:r>
              <a:rPr sz="1800" b="1" spc="-20" dirty="0">
                <a:latin typeface="Calibri"/>
                <a:cs typeface="Calibri"/>
              </a:rPr>
              <a:t>r</a:t>
            </a:r>
            <a:r>
              <a:rPr sz="1800" b="1" spc="-15" dirty="0">
                <a:latin typeface="Calibri"/>
                <a:cs typeface="Calibri"/>
              </a:rPr>
              <a:t>o</a:t>
            </a:r>
            <a:r>
              <a:rPr sz="1800" b="1" spc="10" dirty="0">
                <a:latin typeface="Calibri"/>
                <a:cs typeface="Calibri"/>
              </a:rPr>
              <a:t>g</a:t>
            </a:r>
            <a:r>
              <a:rPr sz="1800" b="1" spc="-45" dirty="0">
                <a:latin typeface="Calibri"/>
                <a:cs typeface="Calibri"/>
              </a:rPr>
              <a:t>r</a:t>
            </a:r>
            <a:r>
              <a:rPr sz="1800" b="1" dirty="0">
                <a:latin typeface="Calibri"/>
                <a:cs typeface="Calibri"/>
              </a:rPr>
              <a:t>am</a:t>
            </a:r>
            <a:r>
              <a:rPr sz="1800" b="1" spc="-35" dirty="0">
                <a:latin typeface="Calibri"/>
                <a:cs typeface="Calibri"/>
              </a:rPr>
              <a:t> s</a:t>
            </a:r>
            <a:r>
              <a:rPr sz="1800" b="1" spc="-10" dirty="0">
                <a:latin typeface="Calibri"/>
                <a:cs typeface="Calibri"/>
              </a:rPr>
              <a:t>t</a:t>
            </a:r>
            <a:r>
              <a:rPr sz="1800" b="1" spc="-20" dirty="0">
                <a:latin typeface="Calibri"/>
                <a:cs typeface="Calibri"/>
              </a:rPr>
              <a:t>ud</a:t>
            </a:r>
            <a:r>
              <a:rPr sz="1800" b="1" spc="-15" dirty="0">
                <a:latin typeface="Calibri"/>
                <a:cs typeface="Calibri"/>
              </a:rPr>
              <a:t>i</a:t>
            </a:r>
            <a:r>
              <a:rPr sz="1800" b="1" spc="-5" dirty="0">
                <a:latin typeface="Calibri"/>
                <a:cs typeface="Calibri"/>
              </a:rPr>
              <a:t>,</a:t>
            </a:r>
            <a:r>
              <a:rPr sz="1800" b="1" spc="15" dirty="0">
                <a:latin typeface="Calibri"/>
                <a:cs typeface="Calibri"/>
              </a:rPr>
              <a:t> </a:t>
            </a:r>
            <a:r>
              <a:rPr sz="1800" b="1" spc="-20" dirty="0">
                <a:latin typeface="Calibri"/>
                <a:cs typeface="Calibri"/>
              </a:rPr>
              <a:t>n</a:t>
            </a:r>
            <a:r>
              <a:rPr sz="1800" b="1" spc="-15" dirty="0">
                <a:latin typeface="Calibri"/>
                <a:cs typeface="Calibri"/>
              </a:rPr>
              <a:t>ama</a:t>
            </a:r>
            <a:r>
              <a:rPr sz="1800" b="1" spc="-5" dirty="0">
                <a:latin typeface="Calibri"/>
                <a:cs typeface="Calibri"/>
              </a:rPr>
              <a:t> </a:t>
            </a:r>
            <a:r>
              <a:rPr sz="1800" b="1" spc="-20" dirty="0">
                <a:latin typeface="Calibri"/>
                <a:cs typeface="Calibri"/>
              </a:rPr>
              <a:t>d</a:t>
            </a:r>
            <a:r>
              <a:rPr sz="1800" b="1" spc="-10" dirty="0">
                <a:latin typeface="Calibri"/>
                <a:cs typeface="Calibri"/>
              </a:rPr>
              <a:t>an</a:t>
            </a:r>
            <a:r>
              <a:rPr sz="1800" b="1" spc="15" dirty="0">
                <a:latin typeface="Calibri"/>
                <a:cs typeface="Calibri"/>
              </a:rPr>
              <a:t> </a:t>
            </a:r>
            <a:r>
              <a:rPr sz="1800" b="1" spc="-60" dirty="0">
                <a:latin typeface="Calibri"/>
                <a:cs typeface="Calibri"/>
              </a:rPr>
              <a:t>k</a:t>
            </a:r>
            <a:r>
              <a:rPr sz="1800" b="1" spc="-20" dirty="0">
                <a:latin typeface="Calibri"/>
                <a:cs typeface="Calibri"/>
              </a:rPr>
              <a:t>od</a:t>
            </a:r>
            <a:r>
              <a:rPr sz="1800" b="1" dirty="0">
                <a:latin typeface="Calibri"/>
                <a:cs typeface="Calibri"/>
              </a:rPr>
              <a:t>e</a:t>
            </a:r>
            <a:r>
              <a:rPr sz="1800" b="1" spc="10" dirty="0">
                <a:latin typeface="Calibri"/>
                <a:cs typeface="Calibri"/>
              </a:rPr>
              <a:t> </a:t>
            </a:r>
            <a:r>
              <a:rPr sz="1800" b="1" spc="-5" dirty="0">
                <a:latin typeface="Calibri"/>
                <a:cs typeface="Calibri"/>
              </a:rPr>
              <a:t>m</a:t>
            </a:r>
            <a:r>
              <a:rPr sz="1800" b="1" spc="-25" dirty="0">
                <a:latin typeface="Calibri"/>
                <a:cs typeface="Calibri"/>
              </a:rPr>
              <a:t>a</a:t>
            </a:r>
            <a:r>
              <a:rPr sz="1800" b="1" spc="-35" dirty="0">
                <a:latin typeface="Calibri"/>
                <a:cs typeface="Calibri"/>
              </a:rPr>
              <a:t>t</a:t>
            </a:r>
            <a:r>
              <a:rPr sz="1800" b="1" spc="-10" dirty="0">
                <a:latin typeface="Calibri"/>
                <a:cs typeface="Calibri"/>
              </a:rPr>
              <a:t>a</a:t>
            </a:r>
            <a:r>
              <a:rPr sz="1800" b="1" dirty="0">
                <a:latin typeface="Calibri"/>
                <a:cs typeface="Calibri"/>
              </a:rPr>
              <a:t> </a:t>
            </a:r>
            <a:r>
              <a:rPr sz="1800" b="1" spc="-35" dirty="0">
                <a:latin typeface="Calibri"/>
                <a:cs typeface="Calibri"/>
              </a:rPr>
              <a:t>k</a:t>
            </a:r>
            <a:r>
              <a:rPr sz="1800" b="1" spc="-20" dirty="0">
                <a:latin typeface="Calibri"/>
                <a:cs typeface="Calibri"/>
              </a:rPr>
              <a:t>u</a:t>
            </a:r>
            <a:r>
              <a:rPr sz="1800" b="1" spc="-15" dirty="0">
                <a:latin typeface="Calibri"/>
                <a:cs typeface="Calibri"/>
              </a:rPr>
              <a:t>li</a:t>
            </a:r>
            <a:r>
              <a:rPr sz="1800" b="1" spc="-10" dirty="0">
                <a:latin typeface="Calibri"/>
                <a:cs typeface="Calibri"/>
              </a:rPr>
              <a:t>a</a:t>
            </a:r>
            <a:r>
              <a:rPr sz="1800" b="1" spc="-20" dirty="0">
                <a:latin typeface="Calibri"/>
                <a:cs typeface="Calibri"/>
              </a:rPr>
              <a:t>h</a:t>
            </a:r>
            <a:r>
              <a:rPr sz="1800" b="1" spc="-5" dirty="0">
                <a:latin typeface="Calibri"/>
                <a:cs typeface="Calibri"/>
              </a:rPr>
              <a:t>,</a:t>
            </a:r>
            <a:r>
              <a:rPr sz="1800" b="1" spc="10" dirty="0">
                <a:latin typeface="Calibri"/>
                <a:cs typeface="Calibri"/>
              </a:rPr>
              <a:t> </a:t>
            </a:r>
            <a:r>
              <a:rPr sz="1800" b="1" dirty="0">
                <a:latin typeface="Calibri"/>
                <a:cs typeface="Calibri"/>
              </a:rPr>
              <a:t>s</a:t>
            </a:r>
            <a:r>
              <a:rPr sz="1800" b="1" spc="5" dirty="0">
                <a:latin typeface="Calibri"/>
                <a:cs typeface="Calibri"/>
              </a:rPr>
              <a:t>e</a:t>
            </a:r>
            <a:r>
              <a:rPr sz="1800" b="1" spc="-5" dirty="0">
                <a:latin typeface="Calibri"/>
                <a:cs typeface="Calibri"/>
              </a:rPr>
              <a:t>m</a:t>
            </a:r>
            <a:r>
              <a:rPr sz="1800" b="1" dirty="0">
                <a:latin typeface="Calibri"/>
                <a:cs typeface="Calibri"/>
              </a:rPr>
              <a:t>e</a:t>
            </a:r>
            <a:r>
              <a:rPr sz="1800" b="1" spc="-35" dirty="0">
                <a:latin typeface="Calibri"/>
                <a:cs typeface="Calibri"/>
              </a:rPr>
              <a:t>st</a:t>
            </a:r>
            <a:r>
              <a:rPr sz="1800" b="1" dirty="0">
                <a:latin typeface="Calibri"/>
                <a:cs typeface="Calibri"/>
              </a:rPr>
              <a:t>e</a:t>
            </a:r>
            <a:r>
              <a:rPr sz="1800" b="1" spc="-140" dirty="0">
                <a:latin typeface="Calibri"/>
                <a:cs typeface="Calibri"/>
              </a:rPr>
              <a:t>r</a:t>
            </a:r>
            <a:r>
              <a:rPr sz="1800" b="1" spc="-5" dirty="0">
                <a:latin typeface="Calibri"/>
                <a:cs typeface="Calibri"/>
              </a:rPr>
              <a:t>,</a:t>
            </a:r>
            <a:r>
              <a:rPr sz="1800" b="1" spc="-25" dirty="0">
                <a:latin typeface="Calibri"/>
                <a:cs typeface="Calibri"/>
              </a:rPr>
              <a:t> </a:t>
            </a:r>
            <a:r>
              <a:rPr sz="1800" b="1" spc="-10" dirty="0">
                <a:latin typeface="Calibri"/>
                <a:cs typeface="Calibri"/>
              </a:rPr>
              <a:t>s</a:t>
            </a:r>
            <a:r>
              <a:rPr sz="1800" b="1" spc="-35" dirty="0">
                <a:latin typeface="Calibri"/>
                <a:cs typeface="Calibri"/>
              </a:rPr>
              <a:t>k</a:t>
            </a:r>
            <a:r>
              <a:rPr sz="1800" b="1" spc="-10" dirty="0">
                <a:latin typeface="Calibri"/>
                <a:cs typeface="Calibri"/>
              </a:rPr>
              <a:t>s, </a:t>
            </a:r>
            <a:r>
              <a:rPr sz="1800" b="1" spc="-20" dirty="0">
                <a:latin typeface="Calibri"/>
                <a:cs typeface="Calibri"/>
              </a:rPr>
              <a:t>n</a:t>
            </a:r>
            <a:r>
              <a:rPr sz="1800" b="1" spc="-15" dirty="0">
                <a:latin typeface="Calibri"/>
                <a:cs typeface="Calibri"/>
              </a:rPr>
              <a:t>ama</a:t>
            </a:r>
            <a:r>
              <a:rPr sz="1800" b="1" spc="-5" dirty="0">
                <a:latin typeface="Calibri"/>
                <a:cs typeface="Calibri"/>
              </a:rPr>
              <a:t> </a:t>
            </a:r>
            <a:r>
              <a:rPr sz="1800" b="1" spc="-20" dirty="0">
                <a:latin typeface="Calibri"/>
                <a:cs typeface="Calibri"/>
              </a:rPr>
              <a:t>do</a:t>
            </a:r>
            <a:r>
              <a:rPr sz="1800" b="1" dirty="0">
                <a:latin typeface="Calibri"/>
                <a:cs typeface="Calibri"/>
              </a:rPr>
              <a:t>s</a:t>
            </a:r>
            <a:r>
              <a:rPr sz="1800" b="1" spc="5" dirty="0">
                <a:latin typeface="Calibri"/>
                <a:cs typeface="Calibri"/>
              </a:rPr>
              <a:t>e</a:t>
            </a:r>
            <a:r>
              <a:rPr sz="1800" b="1" spc="-10" dirty="0">
                <a:latin typeface="Calibri"/>
                <a:cs typeface="Calibri"/>
              </a:rPr>
              <a:t>n</a:t>
            </a:r>
            <a:r>
              <a:rPr sz="1800" b="1" spc="-5" dirty="0">
                <a:latin typeface="Calibri"/>
                <a:cs typeface="Calibri"/>
              </a:rPr>
              <a:t> </a:t>
            </a:r>
            <a:r>
              <a:rPr sz="1800" b="1" spc="-20" dirty="0">
                <a:latin typeface="Calibri"/>
                <a:cs typeface="Calibri"/>
              </a:rPr>
              <a:t>p</a:t>
            </a:r>
            <a:r>
              <a:rPr sz="1800" b="1" dirty="0">
                <a:latin typeface="Calibri"/>
                <a:cs typeface="Calibri"/>
              </a:rPr>
              <a:t>e</a:t>
            </a:r>
            <a:r>
              <a:rPr sz="1800" b="1" spc="-20" dirty="0">
                <a:latin typeface="Calibri"/>
                <a:cs typeface="Calibri"/>
              </a:rPr>
              <a:t>n</a:t>
            </a:r>
            <a:r>
              <a:rPr sz="1800" b="1" spc="-15" dirty="0">
                <a:latin typeface="Calibri"/>
                <a:cs typeface="Calibri"/>
              </a:rPr>
              <a:t>gam</a:t>
            </a:r>
            <a:r>
              <a:rPr sz="1800" b="1" spc="-20" dirty="0">
                <a:latin typeface="Calibri"/>
                <a:cs typeface="Calibri"/>
              </a:rPr>
              <a:t>p</a:t>
            </a:r>
            <a:r>
              <a:rPr sz="1800" b="1" spc="-15" dirty="0">
                <a:latin typeface="Calibri"/>
                <a:cs typeface="Calibri"/>
              </a:rPr>
              <a:t>u</a:t>
            </a:r>
            <a:r>
              <a:rPr sz="1800" b="1" spc="-5" dirty="0">
                <a:latin typeface="Calibri"/>
                <a:cs typeface="Calibri"/>
              </a:rPr>
              <a:t>; </a:t>
            </a:r>
            <a:r>
              <a:rPr sz="1800" b="1" spc="-20" dirty="0">
                <a:solidFill>
                  <a:srgbClr val="3333FF"/>
                </a:solidFill>
                <a:latin typeface="Calibri"/>
                <a:cs typeface="Calibri"/>
              </a:rPr>
              <a:t>b</a:t>
            </a:r>
            <a:r>
              <a:rPr sz="1800" b="1" spc="-10" dirty="0">
                <a:solidFill>
                  <a:srgbClr val="3333FF"/>
                </a:solidFill>
                <a:latin typeface="Calibri"/>
                <a:cs typeface="Calibri"/>
              </a:rPr>
              <a:t>.ca</a:t>
            </a:r>
            <a:r>
              <a:rPr sz="1800" b="1" spc="-20" dirty="0">
                <a:solidFill>
                  <a:srgbClr val="3333FF"/>
                </a:solidFill>
                <a:latin typeface="Calibri"/>
                <a:cs typeface="Calibri"/>
              </a:rPr>
              <a:t>p</a:t>
            </a:r>
            <a:r>
              <a:rPr sz="1800" b="1" spc="-10" dirty="0">
                <a:solidFill>
                  <a:srgbClr val="3333FF"/>
                </a:solidFill>
                <a:latin typeface="Calibri"/>
                <a:cs typeface="Calibri"/>
              </a:rPr>
              <a:t>a</a:t>
            </a:r>
            <a:r>
              <a:rPr sz="1800" b="1" spc="-20" dirty="0">
                <a:solidFill>
                  <a:srgbClr val="3333FF"/>
                </a:solidFill>
                <a:latin typeface="Calibri"/>
                <a:cs typeface="Calibri"/>
              </a:rPr>
              <a:t>i</a:t>
            </a:r>
            <a:r>
              <a:rPr sz="1800" b="1" spc="-10" dirty="0">
                <a:solidFill>
                  <a:srgbClr val="3333FF"/>
                </a:solidFill>
                <a:latin typeface="Calibri"/>
                <a:cs typeface="Calibri"/>
              </a:rPr>
              <a:t>an</a:t>
            </a:r>
            <a:r>
              <a:rPr sz="1800" b="1" spc="-5" dirty="0">
                <a:solidFill>
                  <a:srgbClr val="3333FF"/>
                </a:solidFill>
                <a:latin typeface="Calibri"/>
                <a:cs typeface="Calibri"/>
              </a:rPr>
              <a:t> </a:t>
            </a:r>
            <a:r>
              <a:rPr sz="1800" b="1" spc="-20" dirty="0">
                <a:solidFill>
                  <a:srgbClr val="3333FF"/>
                </a:solidFill>
                <a:latin typeface="Calibri"/>
                <a:cs typeface="Calibri"/>
              </a:rPr>
              <a:t>p</a:t>
            </a:r>
            <a:r>
              <a:rPr sz="1800" b="1" dirty="0">
                <a:solidFill>
                  <a:srgbClr val="3333FF"/>
                </a:solidFill>
                <a:latin typeface="Calibri"/>
                <a:cs typeface="Calibri"/>
              </a:rPr>
              <a:t>e</a:t>
            </a:r>
            <a:r>
              <a:rPr sz="1800" b="1" spc="-5" dirty="0">
                <a:solidFill>
                  <a:srgbClr val="3333FF"/>
                </a:solidFill>
                <a:latin typeface="Calibri"/>
                <a:cs typeface="Calibri"/>
              </a:rPr>
              <a:t>mb</a:t>
            </a:r>
            <a:r>
              <a:rPr sz="1800" b="1" dirty="0">
                <a:solidFill>
                  <a:srgbClr val="3333FF"/>
                </a:solidFill>
                <a:latin typeface="Calibri"/>
                <a:cs typeface="Calibri"/>
              </a:rPr>
              <a:t>e</a:t>
            </a:r>
            <a:r>
              <a:rPr sz="1800" b="1" spc="-15" dirty="0">
                <a:solidFill>
                  <a:srgbClr val="3333FF"/>
                </a:solidFill>
                <a:latin typeface="Calibri"/>
                <a:cs typeface="Calibri"/>
              </a:rPr>
              <a:t>l</a:t>
            </a:r>
            <a:r>
              <a:rPr sz="1800" b="1" dirty="0">
                <a:solidFill>
                  <a:srgbClr val="3333FF"/>
                </a:solidFill>
                <a:latin typeface="Calibri"/>
                <a:cs typeface="Calibri"/>
              </a:rPr>
              <a:t>aja</a:t>
            </a:r>
            <a:r>
              <a:rPr sz="1800" b="1" spc="-50" dirty="0">
                <a:solidFill>
                  <a:srgbClr val="3333FF"/>
                </a:solidFill>
                <a:latin typeface="Calibri"/>
                <a:cs typeface="Calibri"/>
              </a:rPr>
              <a:t>r</a:t>
            </a:r>
            <a:r>
              <a:rPr sz="1800" b="1" spc="-10" dirty="0">
                <a:solidFill>
                  <a:srgbClr val="3333FF"/>
                </a:solidFill>
                <a:latin typeface="Calibri"/>
                <a:cs typeface="Calibri"/>
              </a:rPr>
              <a:t>an</a:t>
            </a:r>
            <a:r>
              <a:rPr sz="1800" b="1" dirty="0">
                <a:solidFill>
                  <a:srgbClr val="3333FF"/>
                </a:solidFill>
                <a:latin typeface="Calibri"/>
                <a:cs typeface="Calibri"/>
              </a:rPr>
              <a:t> </a:t>
            </a:r>
            <a:r>
              <a:rPr sz="1800" b="1" spc="-15" dirty="0">
                <a:solidFill>
                  <a:srgbClr val="3333FF"/>
                </a:solidFill>
                <a:latin typeface="Calibri"/>
                <a:cs typeface="Calibri"/>
              </a:rPr>
              <a:t>l</a:t>
            </a:r>
            <a:r>
              <a:rPr sz="1800" b="1" spc="-20" dirty="0">
                <a:solidFill>
                  <a:srgbClr val="3333FF"/>
                </a:solidFill>
                <a:latin typeface="Calibri"/>
                <a:cs typeface="Calibri"/>
              </a:rPr>
              <a:t>u</a:t>
            </a:r>
            <a:r>
              <a:rPr sz="1800" b="1" spc="-15" dirty="0">
                <a:solidFill>
                  <a:srgbClr val="3333FF"/>
                </a:solidFill>
                <a:latin typeface="Calibri"/>
                <a:cs typeface="Calibri"/>
              </a:rPr>
              <a:t>l</a:t>
            </a:r>
            <a:r>
              <a:rPr sz="1800" b="1" spc="-20" dirty="0">
                <a:solidFill>
                  <a:srgbClr val="3333FF"/>
                </a:solidFill>
                <a:latin typeface="Calibri"/>
                <a:cs typeface="Calibri"/>
              </a:rPr>
              <a:t>u</a:t>
            </a:r>
            <a:r>
              <a:rPr sz="1800" b="1" spc="-10" dirty="0">
                <a:solidFill>
                  <a:srgbClr val="3333FF"/>
                </a:solidFill>
                <a:latin typeface="Calibri"/>
                <a:cs typeface="Calibri"/>
              </a:rPr>
              <a:t>san</a:t>
            </a:r>
            <a:r>
              <a:rPr sz="1800" b="1" spc="20" dirty="0">
                <a:solidFill>
                  <a:srgbClr val="3333FF"/>
                </a:solidFill>
                <a:latin typeface="Calibri"/>
                <a:cs typeface="Calibri"/>
              </a:rPr>
              <a:t> </a:t>
            </a:r>
            <a:r>
              <a:rPr sz="1800" b="1" spc="-25" dirty="0">
                <a:solidFill>
                  <a:srgbClr val="3333FF"/>
                </a:solidFill>
                <a:latin typeface="Calibri"/>
                <a:cs typeface="Calibri"/>
              </a:rPr>
              <a:t>y</a:t>
            </a:r>
            <a:r>
              <a:rPr sz="1800" b="1" spc="-10" dirty="0">
                <a:solidFill>
                  <a:srgbClr val="3333FF"/>
                </a:solidFill>
                <a:latin typeface="Calibri"/>
                <a:cs typeface="Calibri"/>
              </a:rPr>
              <a:t>a</a:t>
            </a:r>
            <a:r>
              <a:rPr sz="1800" b="1" spc="-20" dirty="0">
                <a:solidFill>
                  <a:srgbClr val="3333FF"/>
                </a:solidFill>
                <a:latin typeface="Calibri"/>
                <a:cs typeface="Calibri"/>
              </a:rPr>
              <a:t>n</a:t>
            </a:r>
            <a:r>
              <a:rPr sz="1800" b="1" dirty="0">
                <a:solidFill>
                  <a:srgbClr val="3333FF"/>
                </a:solidFill>
                <a:latin typeface="Calibri"/>
                <a:cs typeface="Calibri"/>
              </a:rPr>
              <a:t>g</a:t>
            </a:r>
            <a:r>
              <a:rPr sz="1800" b="1" spc="-15" dirty="0">
                <a:solidFill>
                  <a:srgbClr val="3333FF"/>
                </a:solidFill>
                <a:latin typeface="Calibri"/>
                <a:cs typeface="Calibri"/>
              </a:rPr>
              <a:t> </a:t>
            </a:r>
            <a:r>
              <a:rPr sz="1800" b="1" spc="-20" dirty="0">
                <a:solidFill>
                  <a:srgbClr val="3333FF"/>
                </a:solidFill>
                <a:latin typeface="Calibri"/>
                <a:cs typeface="Calibri"/>
              </a:rPr>
              <a:t>d</a:t>
            </a:r>
            <a:r>
              <a:rPr sz="1800" b="1" spc="-15" dirty="0">
                <a:solidFill>
                  <a:srgbClr val="3333FF"/>
                </a:solidFill>
                <a:latin typeface="Calibri"/>
                <a:cs typeface="Calibri"/>
              </a:rPr>
              <a:t>i</a:t>
            </a:r>
            <a:r>
              <a:rPr sz="1800" b="1" spc="-20" dirty="0">
                <a:solidFill>
                  <a:srgbClr val="3333FF"/>
                </a:solidFill>
                <a:latin typeface="Calibri"/>
                <a:cs typeface="Calibri"/>
              </a:rPr>
              <a:t>b</a:t>
            </a:r>
            <a:r>
              <a:rPr sz="1800" b="1" dirty="0">
                <a:solidFill>
                  <a:srgbClr val="3333FF"/>
                </a:solidFill>
                <a:latin typeface="Calibri"/>
                <a:cs typeface="Calibri"/>
              </a:rPr>
              <a:t>e</a:t>
            </a:r>
            <a:r>
              <a:rPr sz="1800" b="1" spc="-20" dirty="0">
                <a:solidFill>
                  <a:srgbClr val="3333FF"/>
                </a:solidFill>
                <a:latin typeface="Calibri"/>
                <a:cs typeface="Calibri"/>
              </a:rPr>
              <a:t>b</a:t>
            </a:r>
            <a:r>
              <a:rPr sz="1800" b="1" spc="-10" dirty="0">
                <a:solidFill>
                  <a:srgbClr val="3333FF"/>
                </a:solidFill>
                <a:latin typeface="Calibri"/>
                <a:cs typeface="Calibri"/>
              </a:rPr>
              <a:t>a</a:t>
            </a:r>
            <a:r>
              <a:rPr sz="1800" b="1" spc="-20" dirty="0">
                <a:solidFill>
                  <a:srgbClr val="3333FF"/>
                </a:solidFill>
                <a:latin typeface="Calibri"/>
                <a:cs typeface="Calibri"/>
              </a:rPr>
              <a:t>n</a:t>
            </a:r>
            <a:r>
              <a:rPr sz="1800" b="1" spc="-35" dirty="0">
                <a:solidFill>
                  <a:srgbClr val="3333FF"/>
                </a:solidFill>
                <a:latin typeface="Calibri"/>
                <a:cs typeface="Calibri"/>
              </a:rPr>
              <a:t>k</a:t>
            </a:r>
            <a:r>
              <a:rPr sz="1800" b="1" spc="-10" dirty="0">
                <a:solidFill>
                  <a:srgbClr val="3333FF"/>
                </a:solidFill>
                <a:latin typeface="Calibri"/>
                <a:cs typeface="Calibri"/>
              </a:rPr>
              <a:t>an</a:t>
            </a:r>
            <a:r>
              <a:rPr sz="1800" b="1" spc="-5" dirty="0">
                <a:solidFill>
                  <a:srgbClr val="3333FF"/>
                </a:solidFill>
                <a:latin typeface="Calibri"/>
                <a:cs typeface="Calibri"/>
              </a:rPr>
              <a:t> </a:t>
            </a:r>
            <a:r>
              <a:rPr sz="1800" b="1" spc="-20" dirty="0">
                <a:solidFill>
                  <a:srgbClr val="3333FF"/>
                </a:solidFill>
                <a:latin typeface="Calibri"/>
                <a:cs typeface="Calibri"/>
              </a:rPr>
              <a:t>p</a:t>
            </a:r>
            <a:r>
              <a:rPr sz="1800" b="1" spc="-10" dirty="0">
                <a:solidFill>
                  <a:srgbClr val="3333FF"/>
                </a:solidFill>
                <a:latin typeface="Calibri"/>
                <a:cs typeface="Calibri"/>
              </a:rPr>
              <a:t>a</a:t>
            </a:r>
            <a:r>
              <a:rPr sz="1800" b="1" spc="-20" dirty="0">
                <a:solidFill>
                  <a:srgbClr val="3333FF"/>
                </a:solidFill>
                <a:latin typeface="Calibri"/>
                <a:cs typeface="Calibri"/>
              </a:rPr>
              <a:t>d</a:t>
            </a:r>
            <a:r>
              <a:rPr sz="1800" b="1" spc="-10" dirty="0">
                <a:solidFill>
                  <a:srgbClr val="3333FF"/>
                </a:solidFill>
                <a:latin typeface="Calibri"/>
                <a:cs typeface="Calibri"/>
              </a:rPr>
              <a:t>a</a:t>
            </a:r>
            <a:r>
              <a:rPr sz="1800" b="1" spc="20" dirty="0">
                <a:solidFill>
                  <a:srgbClr val="3333FF"/>
                </a:solidFill>
                <a:latin typeface="Calibri"/>
                <a:cs typeface="Calibri"/>
              </a:rPr>
              <a:t> </a:t>
            </a:r>
            <a:r>
              <a:rPr sz="1800" b="1" spc="-5" dirty="0">
                <a:solidFill>
                  <a:srgbClr val="3333FF"/>
                </a:solidFill>
                <a:latin typeface="Calibri"/>
                <a:cs typeface="Calibri"/>
              </a:rPr>
              <a:t>m</a:t>
            </a:r>
            <a:r>
              <a:rPr sz="1800" b="1" spc="-25" dirty="0">
                <a:solidFill>
                  <a:srgbClr val="3333FF"/>
                </a:solidFill>
                <a:latin typeface="Calibri"/>
                <a:cs typeface="Calibri"/>
              </a:rPr>
              <a:t>a</a:t>
            </a:r>
            <a:r>
              <a:rPr sz="1800" b="1" spc="-35" dirty="0">
                <a:solidFill>
                  <a:srgbClr val="3333FF"/>
                </a:solidFill>
                <a:latin typeface="Calibri"/>
                <a:cs typeface="Calibri"/>
              </a:rPr>
              <a:t>t</a:t>
            </a:r>
            <a:r>
              <a:rPr sz="1800" b="1" spc="-10" dirty="0">
                <a:solidFill>
                  <a:srgbClr val="3333FF"/>
                </a:solidFill>
                <a:latin typeface="Calibri"/>
                <a:cs typeface="Calibri"/>
              </a:rPr>
              <a:t>a</a:t>
            </a:r>
            <a:r>
              <a:rPr sz="1800" b="1" dirty="0">
                <a:solidFill>
                  <a:srgbClr val="3333FF"/>
                </a:solidFill>
                <a:latin typeface="Calibri"/>
                <a:cs typeface="Calibri"/>
              </a:rPr>
              <a:t> </a:t>
            </a:r>
            <a:r>
              <a:rPr sz="1800" b="1" spc="-35" dirty="0">
                <a:solidFill>
                  <a:srgbClr val="3333FF"/>
                </a:solidFill>
                <a:latin typeface="Calibri"/>
                <a:cs typeface="Calibri"/>
              </a:rPr>
              <a:t>k</a:t>
            </a:r>
            <a:r>
              <a:rPr sz="1800" b="1" spc="-20" dirty="0">
                <a:solidFill>
                  <a:srgbClr val="3333FF"/>
                </a:solidFill>
                <a:latin typeface="Calibri"/>
                <a:cs typeface="Calibri"/>
              </a:rPr>
              <a:t>u</a:t>
            </a:r>
            <a:r>
              <a:rPr sz="1800" b="1" spc="-15" dirty="0">
                <a:solidFill>
                  <a:srgbClr val="3333FF"/>
                </a:solidFill>
                <a:latin typeface="Calibri"/>
                <a:cs typeface="Calibri"/>
              </a:rPr>
              <a:t>li</a:t>
            </a:r>
            <a:r>
              <a:rPr sz="1800" b="1" spc="-10" dirty="0">
                <a:solidFill>
                  <a:srgbClr val="3333FF"/>
                </a:solidFill>
                <a:latin typeface="Calibri"/>
                <a:cs typeface="Calibri"/>
              </a:rPr>
              <a:t>a</a:t>
            </a:r>
            <a:r>
              <a:rPr sz="1800" b="1" spc="-20" dirty="0">
                <a:solidFill>
                  <a:srgbClr val="3333FF"/>
                </a:solidFill>
                <a:latin typeface="Calibri"/>
                <a:cs typeface="Calibri"/>
              </a:rPr>
              <a:t>h</a:t>
            </a:r>
            <a:r>
              <a:rPr sz="1800" b="1" spc="-5" dirty="0">
                <a:latin typeface="Calibri"/>
                <a:cs typeface="Calibri"/>
              </a:rPr>
              <a:t>;</a:t>
            </a:r>
            <a:endParaRPr sz="1800" dirty="0">
              <a:latin typeface="Calibri"/>
              <a:cs typeface="Calibri"/>
            </a:endParaRPr>
          </a:p>
          <a:p>
            <a:pPr marL="469900" marR="269875" indent="-167640">
              <a:lnSpc>
                <a:spcPct val="100000"/>
              </a:lnSpc>
            </a:pPr>
            <a:r>
              <a:rPr sz="1800" b="1" spc="-10" dirty="0">
                <a:solidFill>
                  <a:srgbClr val="3333FF"/>
                </a:solidFill>
                <a:latin typeface="Calibri"/>
                <a:cs typeface="Calibri"/>
              </a:rPr>
              <a:t>c</a:t>
            </a:r>
            <a:r>
              <a:rPr sz="1800" b="1" spc="95" dirty="0">
                <a:solidFill>
                  <a:srgbClr val="3333FF"/>
                </a:solidFill>
                <a:latin typeface="Calibri"/>
                <a:cs typeface="Calibri"/>
              </a:rPr>
              <a:t>.</a:t>
            </a:r>
            <a:r>
              <a:rPr sz="1800" b="1" spc="-60" dirty="0">
                <a:solidFill>
                  <a:srgbClr val="3333FF"/>
                </a:solidFill>
                <a:latin typeface="Calibri"/>
                <a:cs typeface="Calibri"/>
              </a:rPr>
              <a:t>k</a:t>
            </a:r>
            <a:r>
              <a:rPr sz="1800" b="1" dirty="0">
                <a:solidFill>
                  <a:srgbClr val="3333FF"/>
                </a:solidFill>
                <a:latin typeface="Calibri"/>
                <a:cs typeface="Calibri"/>
              </a:rPr>
              <a:t>e</a:t>
            </a:r>
            <a:r>
              <a:rPr sz="1800" b="1" spc="-5" dirty="0">
                <a:solidFill>
                  <a:srgbClr val="3333FF"/>
                </a:solidFill>
                <a:latin typeface="Calibri"/>
                <a:cs typeface="Calibri"/>
              </a:rPr>
              <a:t>mamp</a:t>
            </a:r>
            <a:r>
              <a:rPr sz="1800" b="1" spc="-20" dirty="0">
                <a:solidFill>
                  <a:srgbClr val="3333FF"/>
                </a:solidFill>
                <a:latin typeface="Calibri"/>
                <a:cs typeface="Calibri"/>
              </a:rPr>
              <a:t>u</a:t>
            </a:r>
            <a:r>
              <a:rPr sz="1800" b="1" spc="-10" dirty="0">
                <a:solidFill>
                  <a:srgbClr val="3333FF"/>
                </a:solidFill>
                <a:latin typeface="Calibri"/>
                <a:cs typeface="Calibri"/>
              </a:rPr>
              <a:t>an</a:t>
            </a:r>
            <a:r>
              <a:rPr sz="1800" b="1" spc="-5" dirty="0">
                <a:solidFill>
                  <a:srgbClr val="3333FF"/>
                </a:solidFill>
                <a:latin typeface="Calibri"/>
                <a:cs typeface="Calibri"/>
              </a:rPr>
              <a:t> </a:t>
            </a:r>
            <a:r>
              <a:rPr sz="1800" b="1" spc="-10" dirty="0">
                <a:solidFill>
                  <a:srgbClr val="3333FF"/>
                </a:solidFill>
                <a:latin typeface="Calibri"/>
                <a:cs typeface="Calibri"/>
              </a:rPr>
              <a:t>ak</a:t>
            </a:r>
            <a:r>
              <a:rPr sz="1800" b="1" spc="-20" dirty="0">
                <a:solidFill>
                  <a:srgbClr val="3333FF"/>
                </a:solidFill>
                <a:latin typeface="Calibri"/>
                <a:cs typeface="Calibri"/>
              </a:rPr>
              <a:t>h</a:t>
            </a:r>
            <a:r>
              <a:rPr sz="1800" b="1" spc="-15" dirty="0">
                <a:solidFill>
                  <a:srgbClr val="3333FF"/>
                </a:solidFill>
                <a:latin typeface="Calibri"/>
                <a:cs typeface="Calibri"/>
              </a:rPr>
              <a:t>i</a:t>
            </a:r>
            <a:r>
              <a:rPr sz="1800" b="1" dirty="0">
                <a:solidFill>
                  <a:srgbClr val="3333FF"/>
                </a:solidFill>
                <a:latin typeface="Calibri"/>
                <a:cs typeface="Calibri"/>
              </a:rPr>
              <a:t>r</a:t>
            </a:r>
            <a:r>
              <a:rPr sz="1800" b="1" spc="5" dirty="0">
                <a:solidFill>
                  <a:srgbClr val="3333FF"/>
                </a:solidFill>
                <a:latin typeface="Calibri"/>
                <a:cs typeface="Calibri"/>
              </a:rPr>
              <a:t> </a:t>
            </a:r>
            <a:r>
              <a:rPr sz="1800" b="1" spc="-25" dirty="0">
                <a:solidFill>
                  <a:srgbClr val="3333FF"/>
                </a:solidFill>
                <a:latin typeface="Calibri"/>
                <a:cs typeface="Calibri"/>
              </a:rPr>
              <a:t>y</a:t>
            </a:r>
            <a:r>
              <a:rPr sz="1800" b="1" spc="-10" dirty="0">
                <a:solidFill>
                  <a:srgbClr val="3333FF"/>
                </a:solidFill>
                <a:latin typeface="Calibri"/>
                <a:cs typeface="Calibri"/>
              </a:rPr>
              <a:t>a</a:t>
            </a:r>
            <a:r>
              <a:rPr sz="1800" b="1" spc="-20" dirty="0">
                <a:solidFill>
                  <a:srgbClr val="3333FF"/>
                </a:solidFill>
                <a:latin typeface="Calibri"/>
                <a:cs typeface="Calibri"/>
              </a:rPr>
              <a:t>n</a:t>
            </a:r>
            <a:r>
              <a:rPr sz="1800" b="1" dirty="0">
                <a:solidFill>
                  <a:srgbClr val="3333FF"/>
                </a:solidFill>
                <a:latin typeface="Calibri"/>
                <a:cs typeface="Calibri"/>
              </a:rPr>
              <a:t>g</a:t>
            </a:r>
            <a:r>
              <a:rPr sz="1800" b="1" spc="-15" dirty="0">
                <a:solidFill>
                  <a:srgbClr val="3333FF"/>
                </a:solidFill>
                <a:latin typeface="Calibri"/>
                <a:cs typeface="Calibri"/>
              </a:rPr>
              <a:t> </a:t>
            </a:r>
            <a:r>
              <a:rPr sz="1800" b="1" spc="-20" dirty="0">
                <a:solidFill>
                  <a:srgbClr val="3333FF"/>
                </a:solidFill>
                <a:latin typeface="Calibri"/>
                <a:cs typeface="Calibri"/>
              </a:rPr>
              <a:t>d</a:t>
            </a:r>
            <a:r>
              <a:rPr sz="1800" b="1" spc="-15" dirty="0">
                <a:solidFill>
                  <a:srgbClr val="3333FF"/>
                </a:solidFill>
                <a:latin typeface="Calibri"/>
                <a:cs typeface="Calibri"/>
              </a:rPr>
              <a:t>i</a:t>
            </a:r>
            <a:r>
              <a:rPr sz="1800" b="1" spc="-20" dirty="0">
                <a:solidFill>
                  <a:srgbClr val="3333FF"/>
                </a:solidFill>
                <a:latin typeface="Calibri"/>
                <a:cs typeface="Calibri"/>
              </a:rPr>
              <a:t>r</a:t>
            </a:r>
            <a:r>
              <a:rPr sz="1800" b="1" dirty="0">
                <a:solidFill>
                  <a:srgbClr val="3333FF"/>
                </a:solidFill>
                <a:latin typeface="Calibri"/>
                <a:cs typeface="Calibri"/>
              </a:rPr>
              <a:t>e</a:t>
            </a:r>
            <a:r>
              <a:rPr sz="1800" b="1" spc="-20" dirty="0">
                <a:solidFill>
                  <a:srgbClr val="3333FF"/>
                </a:solidFill>
                <a:latin typeface="Calibri"/>
                <a:cs typeface="Calibri"/>
              </a:rPr>
              <a:t>n</a:t>
            </a:r>
            <a:r>
              <a:rPr sz="1800" b="1" spc="-10" dirty="0">
                <a:solidFill>
                  <a:srgbClr val="3333FF"/>
                </a:solidFill>
                <a:latin typeface="Calibri"/>
                <a:cs typeface="Calibri"/>
              </a:rPr>
              <a:t>ca</a:t>
            </a:r>
            <a:r>
              <a:rPr sz="1800" b="1" spc="-20" dirty="0">
                <a:solidFill>
                  <a:srgbClr val="3333FF"/>
                </a:solidFill>
                <a:latin typeface="Calibri"/>
                <a:cs typeface="Calibri"/>
              </a:rPr>
              <a:t>n</a:t>
            </a:r>
            <a:r>
              <a:rPr sz="1800" b="1" spc="-10" dirty="0">
                <a:solidFill>
                  <a:srgbClr val="3333FF"/>
                </a:solidFill>
                <a:latin typeface="Calibri"/>
                <a:cs typeface="Calibri"/>
              </a:rPr>
              <a:t>a</a:t>
            </a:r>
            <a:r>
              <a:rPr sz="1800" b="1" spc="-40" dirty="0">
                <a:solidFill>
                  <a:srgbClr val="3333FF"/>
                </a:solidFill>
                <a:latin typeface="Calibri"/>
                <a:cs typeface="Calibri"/>
              </a:rPr>
              <a:t>k</a:t>
            </a:r>
            <a:r>
              <a:rPr sz="1800" b="1" spc="-10" dirty="0">
                <a:solidFill>
                  <a:srgbClr val="3333FF"/>
                </a:solidFill>
                <a:latin typeface="Calibri"/>
                <a:cs typeface="Calibri"/>
              </a:rPr>
              <a:t>an</a:t>
            </a:r>
            <a:r>
              <a:rPr sz="1800" b="1" spc="-5" dirty="0">
                <a:solidFill>
                  <a:srgbClr val="3333FF"/>
                </a:solidFill>
                <a:latin typeface="Calibri"/>
                <a:cs typeface="Calibri"/>
              </a:rPr>
              <a:t> </a:t>
            </a:r>
            <a:r>
              <a:rPr sz="1800" b="1" spc="-20" dirty="0">
                <a:solidFill>
                  <a:srgbClr val="3333FF"/>
                </a:solidFill>
                <a:latin typeface="Calibri"/>
                <a:cs typeface="Calibri"/>
              </a:rPr>
              <a:t>p</a:t>
            </a:r>
            <a:r>
              <a:rPr sz="1800" b="1" spc="-10" dirty="0">
                <a:solidFill>
                  <a:srgbClr val="3333FF"/>
                </a:solidFill>
                <a:latin typeface="Calibri"/>
                <a:cs typeface="Calibri"/>
              </a:rPr>
              <a:t>a</a:t>
            </a:r>
            <a:r>
              <a:rPr sz="1800" b="1" spc="-20" dirty="0">
                <a:solidFill>
                  <a:srgbClr val="3333FF"/>
                </a:solidFill>
                <a:latin typeface="Calibri"/>
                <a:cs typeface="Calibri"/>
              </a:rPr>
              <a:t>d</a:t>
            </a:r>
            <a:r>
              <a:rPr sz="1800" b="1" spc="-10" dirty="0">
                <a:solidFill>
                  <a:srgbClr val="3333FF"/>
                </a:solidFill>
                <a:latin typeface="Calibri"/>
                <a:cs typeface="Calibri"/>
              </a:rPr>
              <a:t>a</a:t>
            </a:r>
            <a:r>
              <a:rPr sz="1800" b="1" dirty="0">
                <a:solidFill>
                  <a:srgbClr val="3333FF"/>
                </a:solidFill>
                <a:latin typeface="Calibri"/>
                <a:cs typeface="Calibri"/>
              </a:rPr>
              <a:t> </a:t>
            </a:r>
            <a:r>
              <a:rPr sz="1800" b="1" spc="-10" dirty="0">
                <a:solidFill>
                  <a:srgbClr val="3333FF"/>
                </a:solidFill>
                <a:latin typeface="Calibri"/>
                <a:cs typeface="Calibri"/>
              </a:rPr>
              <a:t>t</a:t>
            </a:r>
            <a:r>
              <a:rPr sz="1800" b="1" spc="-15" dirty="0">
                <a:solidFill>
                  <a:srgbClr val="3333FF"/>
                </a:solidFill>
                <a:latin typeface="Calibri"/>
                <a:cs typeface="Calibri"/>
              </a:rPr>
              <a:t>i</a:t>
            </a:r>
            <a:r>
              <a:rPr sz="1800" b="1" spc="-10" dirty="0">
                <a:solidFill>
                  <a:srgbClr val="3333FF"/>
                </a:solidFill>
                <a:latin typeface="Calibri"/>
                <a:cs typeface="Calibri"/>
              </a:rPr>
              <a:t>ap</a:t>
            </a:r>
            <a:r>
              <a:rPr sz="1800" b="1" spc="-5" dirty="0">
                <a:solidFill>
                  <a:srgbClr val="3333FF"/>
                </a:solidFill>
                <a:latin typeface="Calibri"/>
                <a:cs typeface="Calibri"/>
              </a:rPr>
              <a:t> </a:t>
            </a:r>
            <a:r>
              <a:rPr sz="1800" b="1" spc="-35" dirty="0">
                <a:solidFill>
                  <a:srgbClr val="3333FF"/>
                </a:solidFill>
                <a:latin typeface="Calibri"/>
                <a:cs typeface="Calibri"/>
              </a:rPr>
              <a:t>t</a:t>
            </a:r>
            <a:r>
              <a:rPr sz="1800" b="1" spc="-10" dirty="0">
                <a:solidFill>
                  <a:srgbClr val="3333FF"/>
                </a:solidFill>
                <a:latin typeface="Calibri"/>
                <a:cs typeface="Calibri"/>
              </a:rPr>
              <a:t>a</a:t>
            </a:r>
            <a:r>
              <a:rPr sz="1800" b="1" spc="-20" dirty="0">
                <a:solidFill>
                  <a:srgbClr val="3333FF"/>
                </a:solidFill>
                <a:latin typeface="Calibri"/>
                <a:cs typeface="Calibri"/>
              </a:rPr>
              <a:t>h</a:t>
            </a:r>
            <a:r>
              <a:rPr sz="1800" b="1" spc="-10" dirty="0">
                <a:solidFill>
                  <a:srgbClr val="3333FF"/>
                </a:solidFill>
                <a:latin typeface="Calibri"/>
                <a:cs typeface="Calibri"/>
              </a:rPr>
              <a:t>ap</a:t>
            </a:r>
            <a:r>
              <a:rPr sz="1800" b="1" spc="15" dirty="0">
                <a:solidFill>
                  <a:srgbClr val="3333FF"/>
                </a:solidFill>
                <a:latin typeface="Calibri"/>
                <a:cs typeface="Calibri"/>
              </a:rPr>
              <a:t> </a:t>
            </a:r>
            <a:r>
              <a:rPr sz="1800" b="1" spc="-20" dirty="0">
                <a:solidFill>
                  <a:srgbClr val="3333FF"/>
                </a:solidFill>
                <a:latin typeface="Calibri"/>
                <a:cs typeface="Calibri"/>
              </a:rPr>
              <a:t>p</a:t>
            </a:r>
            <a:r>
              <a:rPr sz="1800" b="1" dirty="0">
                <a:solidFill>
                  <a:srgbClr val="3333FF"/>
                </a:solidFill>
                <a:latin typeface="Calibri"/>
                <a:cs typeface="Calibri"/>
              </a:rPr>
              <a:t>e</a:t>
            </a:r>
            <a:r>
              <a:rPr sz="1800" b="1" spc="-5" dirty="0">
                <a:solidFill>
                  <a:srgbClr val="3333FF"/>
                </a:solidFill>
                <a:latin typeface="Calibri"/>
                <a:cs typeface="Calibri"/>
              </a:rPr>
              <a:t>mb</a:t>
            </a:r>
            <a:r>
              <a:rPr sz="1800" b="1" dirty="0">
                <a:solidFill>
                  <a:srgbClr val="3333FF"/>
                </a:solidFill>
                <a:latin typeface="Calibri"/>
                <a:cs typeface="Calibri"/>
              </a:rPr>
              <a:t>e</a:t>
            </a:r>
            <a:r>
              <a:rPr sz="1800" b="1" spc="-15" dirty="0">
                <a:solidFill>
                  <a:srgbClr val="3333FF"/>
                </a:solidFill>
                <a:latin typeface="Calibri"/>
                <a:cs typeface="Calibri"/>
              </a:rPr>
              <a:t>l</a:t>
            </a:r>
            <a:r>
              <a:rPr sz="1800" b="1" dirty="0">
                <a:solidFill>
                  <a:srgbClr val="3333FF"/>
                </a:solidFill>
                <a:latin typeface="Calibri"/>
                <a:cs typeface="Calibri"/>
              </a:rPr>
              <a:t>aja</a:t>
            </a:r>
            <a:r>
              <a:rPr sz="1800" b="1" spc="-50" dirty="0">
                <a:solidFill>
                  <a:srgbClr val="3333FF"/>
                </a:solidFill>
                <a:latin typeface="Calibri"/>
                <a:cs typeface="Calibri"/>
              </a:rPr>
              <a:t>r</a:t>
            </a:r>
            <a:r>
              <a:rPr sz="1800" b="1" spc="-10" dirty="0">
                <a:solidFill>
                  <a:srgbClr val="3333FF"/>
                </a:solidFill>
                <a:latin typeface="Calibri"/>
                <a:cs typeface="Calibri"/>
              </a:rPr>
              <a:t>an</a:t>
            </a:r>
            <a:r>
              <a:rPr sz="1800" b="1" dirty="0">
                <a:solidFill>
                  <a:srgbClr val="3333FF"/>
                </a:solidFill>
                <a:latin typeface="Calibri"/>
                <a:cs typeface="Calibri"/>
              </a:rPr>
              <a:t> </a:t>
            </a:r>
            <a:r>
              <a:rPr sz="1800" b="1" spc="-20" dirty="0">
                <a:latin typeface="Calibri"/>
                <a:cs typeface="Calibri"/>
              </a:rPr>
              <a:t>u</a:t>
            </a:r>
            <a:r>
              <a:rPr sz="1800" b="1" spc="-40" dirty="0">
                <a:latin typeface="Calibri"/>
                <a:cs typeface="Calibri"/>
              </a:rPr>
              <a:t>n</a:t>
            </a:r>
            <a:r>
              <a:rPr sz="1800" b="1" spc="-10" dirty="0">
                <a:latin typeface="Calibri"/>
                <a:cs typeface="Calibri"/>
              </a:rPr>
              <a:t>t</a:t>
            </a:r>
            <a:r>
              <a:rPr sz="1800" b="1" spc="-20" dirty="0">
                <a:latin typeface="Calibri"/>
                <a:cs typeface="Calibri"/>
              </a:rPr>
              <a:t>u</a:t>
            </a:r>
            <a:r>
              <a:rPr sz="1800" b="1" spc="-10" dirty="0">
                <a:latin typeface="Calibri"/>
                <a:cs typeface="Calibri"/>
              </a:rPr>
              <a:t>k</a:t>
            </a:r>
            <a:r>
              <a:rPr sz="1800" b="1" spc="25" dirty="0">
                <a:latin typeface="Calibri"/>
                <a:cs typeface="Calibri"/>
              </a:rPr>
              <a:t> </a:t>
            </a:r>
            <a:r>
              <a:rPr sz="1800" b="1" spc="-5" dirty="0">
                <a:latin typeface="Calibri"/>
                <a:cs typeface="Calibri"/>
              </a:rPr>
              <a:t>m</a:t>
            </a:r>
            <a:r>
              <a:rPr sz="1800" b="1" dirty="0">
                <a:latin typeface="Calibri"/>
                <a:cs typeface="Calibri"/>
              </a:rPr>
              <a:t>e</a:t>
            </a:r>
            <a:r>
              <a:rPr sz="1800" b="1" spc="-5" dirty="0">
                <a:latin typeface="Calibri"/>
                <a:cs typeface="Calibri"/>
              </a:rPr>
              <a:t>m</a:t>
            </a:r>
            <a:r>
              <a:rPr sz="1800" b="1" dirty="0">
                <a:latin typeface="Calibri"/>
                <a:cs typeface="Calibri"/>
              </a:rPr>
              <a:t>e</a:t>
            </a:r>
            <a:r>
              <a:rPr sz="1800" b="1" spc="-20" dirty="0">
                <a:latin typeface="Calibri"/>
                <a:cs typeface="Calibri"/>
              </a:rPr>
              <a:t>nuh</a:t>
            </a:r>
            <a:r>
              <a:rPr sz="1800" b="1" spc="-5" dirty="0">
                <a:latin typeface="Calibri"/>
                <a:cs typeface="Calibri"/>
              </a:rPr>
              <a:t>i</a:t>
            </a:r>
            <a:r>
              <a:rPr sz="1800" b="1" spc="-25" dirty="0">
                <a:latin typeface="Calibri"/>
                <a:cs typeface="Calibri"/>
              </a:rPr>
              <a:t> </a:t>
            </a:r>
            <a:r>
              <a:rPr sz="1800" b="1" spc="-10" dirty="0">
                <a:latin typeface="Calibri"/>
                <a:cs typeface="Calibri"/>
              </a:rPr>
              <a:t>ca</a:t>
            </a:r>
            <a:r>
              <a:rPr sz="1800" b="1" spc="-20" dirty="0">
                <a:latin typeface="Calibri"/>
                <a:cs typeface="Calibri"/>
              </a:rPr>
              <a:t>p</a:t>
            </a:r>
            <a:r>
              <a:rPr sz="1800" b="1" spc="-10" dirty="0">
                <a:latin typeface="Calibri"/>
                <a:cs typeface="Calibri"/>
              </a:rPr>
              <a:t>a</a:t>
            </a:r>
            <a:r>
              <a:rPr sz="1800" b="1" spc="-20" dirty="0">
                <a:latin typeface="Calibri"/>
                <a:cs typeface="Calibri"/>
              </a:rPr>
              <a:t>i</a:t>
            </a:r>
            <a:r>
              <a:rPr sz="1800" b="1" spc="-10" dirty="0">
                <a:latin typeface="Calibri"/>
                <a:cs typeface="Calibri"/>
              </a:rPr>
              <a:t>an</a:t>
            </a:r>
            <a:r>
              <a:rPr sz="1800" b="1" spc="15" dirty="0">
                <a:latin typeface="Calibri"/>
                <a:cs typeface="Calibri"/>
              </a:rPr>
              <a:t> </a:t>
            </a:r>
            <a:r>
              <a:rPr sz="1800" b="1" spc="-20" dirty="0">
                <a:latin typeface="Calibri"/>
                <a:cs typeface="Calibri"/>
              </a:rPr>
              <a:t>p</a:t>
            </a:r>
            <a:r>
              <a:rPr sz="1800" b="1" dirty="0">
                <a:latin typeface="Calibri"/>
                <a:cs typeface="Calibri"/>
              </a:rPr>
              <a:t>e</a:t>
            </a:r>
            <a:r>
              <a:rPr sz="1800" b="1" spc="-5" dirty="0">
                <a:latin typeface="Calibri"/>
                <a:cs typeface="Calibri"/>
              </a:rPr>
              <a:t>mb</a:t>
            </a:r>
            <a:r>
              <a:rPr sz="1800" b="1" dirty="0">
                <a:latin typeface="Calibri"/>
                <a:cs typeface="Calibri"/>
              </a:rPr>
              <a:t>e</a:t>
            </a:r>
            <a:r>
              <a:rPr sz="1800" b="1" spc="-15" dirty="0">
                <a:latin typeface="Calibri"/>
                <a:cs typeface="Calibri"/>
              </a:rPr>
              <a:t>l</a:t>
            </a:r>
            <a:r>
              <a:rPr sz="1800" b="1" dirty="0">
                <a:latin typeface="Calibri"/>
                <a:cs typeface="Calibri"/>
              </a:rPr>
              <a:t>aja</a:t>
            </a:r>
            <a:r>
              <a:rPr sz="1800" b="1" spc="-50" dirty="0">
                <a:latin typeface="Calibri"/>
                <a:cs typeface="Calibri"/>
              </a:rPr>
              <a:t>r</a:t>
            </a:r>
            <a:r>
              <a:rPr sz="1800" b="1" spc="-10" dirty="0">
                <a:latin typeface="Calibri"/>
                <a:cs typeface="Calibri"/>
              </a:rPr>
              <a:t>an</a:t>
            </a:r>
            <a:r>
              <a:rPr sz="1800" b="1" spc="-5" dirty="0">
                <a:latin typeface="Calibri"/>
                <a:cs typeface="Calibri"/>
              </a:rPr>
              <a:t> </a:t>
            </a:r>
            <a:r>
              <a:rPr sz="1800" b="1" spc="-15" dirty="0">
                <a:latin typeface="Calibri"/>
                <a:cs typeface="Calibri"/>
              </a:rPr>
              <a:t>l</a:t>
            </a:r>
            <a:r>
              <a:rPr sz="1800" b="1" spc="-20" dirty="0">
                <a:latin typeface="Calibri"/>
                <a:cs typeface="Calibri"/>
              </a:rPr>
              <a:t>u</a:t>
            </a:r>
            <a:r>
              <a:rPr sz="1800" b="1" spc="-15" dirty="0">
                <a:latin typeface="Calibri"/>
                <a:cs typeface="Calibri"/>
              </a:rPr>
              <a:t>l</a:t>
            </a:r>
            <a:r>
              <a:rPr sz="1800" b="1" spc="-20" dirty="0">
                <a:latin typeface="Calibri"/>
                <a:cs typeface="Calibri"/>
              </a:rPr>
              <a:t>u</a:t>
            </a:r>
            <a:r>
              <a:rPr sz="1800" b="1" spc="-10" dirty="0">
                <a:latin typeface="Calibri"/>
                <a:cs typeface="Calibri"/>
              </a:rPr>
              <a:t>sa</a:t>
            </a:r>
            <a:r>
              <a:rPr sz="1800" b="1" spc="-15" dirty="0">
                <a:latin typeface="Calibri"/>
                <a:cs typeface="Calibri"/>
              </a:rPr>
              <a:t>n</a:t>
            </a:r>
            <a:r>
              <a:rPr sz="1800" b="1" spc="-5" dirty="0">
                <a:latin typeface="Calibri"/>
                <a:cs typeface="Calibri"/>
              </a:rPr>
              <a:t>;</a:t>
            </a:r>
            <a:endParaRPr sz="1800" dirty="0">
              <a:latin typeface="Calibri"/>
              <a:cs typeface="Calibri"/>
            </a:endParaRPr>
          </a:p>
          <a:p>
            <a:pPr marL="302260">
              <a:lnSpc>
                <a:spcPct val="100000"/>
              </a:lnSpc>
            </a:pPr>
            <a:r>
              <a:rPr sz="1800" b="1" spc="-10" dirty="0">
                <a:latin typeface="Calibri"/>
                <a:cs typeface="Calibri"/>
              </a:rPr>
              <a:t>d</a:t>
            </a:r>
            <a:r>
              <a:rPr sz="1800" b="1" spc="-5" dirty="0">
                <a:latin typeface="Calibri"/>
                <a:cs typeface="Calibri"/>
              </a:rPr>
              <a:t>.</a:t>
            </a:r>
            <a:r>
              <a:rPr sz="1800" b="1" spc="-10" dirty="0">
                <a:latin typeface="Calibri"/>
                <a:cs typeface="Calibri"/>
              </a:rPr>
              <a:t>b</a:t>
            </a:r>
            <a:r>
              <a:rPr sz="1800" b="1" dirty="0">
                <a:latin typeface="Calibri"/>
                <a:cs typeface="Calibri"/>
              </a:rPr>
              <a:t>a</a:t>
            </a:r>
            <a:r>
              <a:rPr sz="1800" b="1" spc="-15" dirty="0">
                <a:latin typeface="Calibri"/>
                <a:cs typeface="Calibri"/>
              </a:rPr>
              <a:t>h</a:t>
            </a:r>
            <a:r>
              <a:rPr sz="1800" b="1" dirty="0">
                <a:latin typeface="Calibri"/>
                <a:cs typeface="Calibri"/>
              </a:rPr>
              <a:t>an</a:t>
            </a:r>
            <a:r>
              <a:rPr sz="1800" b="1" spc="-10" dirty="0">
                <a:latin typeface="Calibri"/>
                <a:cs typeface="Calibri"/>
              </a:rPr>
              <a:t> </a:t>
            </a:r>
            <a:r>
              <a:rPr sz="1800" b="1" spc="-30" dirty="0">
                <a:latin typeface="Calibri"/>
                <a:cs typeface="Calibri"/>
              </a:rPr>
              <a:t>k</a:t>
            </a:r>
            <a:r>
              <a:rPr sz="1800" b="1" dirty="0">
                <a:latin typeface="Calibri"/>
                <a:cs typeface="Calibri"/>
              </a:rPr>
              <a:t>a</a:t>
            </a:r>
            <a:r>
              <a:rPr sz="1800" b="1" spc="-10" dirty="0">
                <a:latin typeface="Calibri"/>
                <a:cs typeface="Calibri"/>
              </a:rPr>
              <a:t>j</a:t>
            </a:r>
            <a:r>
              <a:rPr sz="1800" b="1" spc="-20" dirty="0">
                <a:latin typeface="Calibri"/>
                <a:cs typeface="Calibri"/>
              </a:rPr>
              <a:t>i</a:t>
            </a:r>
            <a:r>
              <a:rPr sz="1800" b="1" dirty="0">
                <a:latin typeface="Calibri"/>
                <a:cs typeface="Calibri"/>
              </a:rPr>
              <a:t>an</a:t>
            </a:r>
            <a:r>
              <a:rPr sz="1800" b="1" spc="10" dirty="0">
                <a:latin typeface="Calibri"/>
                <a:cs typeface="Calibri"/>
              </a:rPr>
              <a:t> </a:t>
            </a:r>
            <a:r>
              <a:rPr sz="1800" b="1" spc="-15" dirty="0">
                <a:latin typeface="Calibri"/>
                <a:cs typeface="Calibri"/>
              </a:rPr>
              <a:t>y</a:t>
            </a:r>
            <a:r>
              <a:rPr sz="1800" b="1" dirty="0">
                <a:latin typeface="Calibri"/>
                <a:cs typeface="Calibri"/>
              </a:rPr>
              <a:t>a</a:t>
            </a:r>
            <a:r>
              <a:rPr sz="1800" b="1" spc="-15" dirty="0">
                <a:latin typeface="Calibri"/>
                <a:cs typeface="Calibri"/>
              </a:rPr>
              <a:t>n</a:t>
            </a:r>
            <a:r>
              <a:rPr sz="1800" b="1" dirty="0">
                <a:latin typeface="Calibri"/>
                <a:cs typeface="Calibri"/>
              </a:rPr>
              <a:t>g</a:t>
            </a:r>
            <a:r>
              <a:rPr sz="1800" b="1" spc="-15" dirty="0">
                <a:latin typeface="Calibri"/>
                <a:cs typeface="Calibri"/>
              </a:rPr>
              <a:t> </a:t>
            </a:r>
            <a:r>
              <a:rPr sz="1800" b="1" spc="-25" dirty="0">
                <a:latin typeface="Calibri"/>
                <a:cs typeface="Calibri"/>
              </a:rPr>
              <a:t>t</a:t>
            </a:r>
            <a:r>
              <a:rPr sz="1800" b="1" spc="-5" dirty="0">
                <a:latin typeface="Calibri"/>
                <a:cs typeface="Calibri"/>
              </a:rPr>
              <a:t>e</a:t>
            </a:r>
            <a:r>
              <a:rPr sz="1800" b="1" spc="10" dirty="0">
                <a:latin typeface="Calibri"/>
                <a:cs typeface="Calibri"/>
              </a:rPr>
              <a:t>r</a:t>
            </a:r>
            <a:r>
              <a:rPr sz="1800" b="1" spc="-30" dirty="0">
                <a:latin typeface="Calibri"/>
                <a:cs typeface="Calibri"/>
              </a:rPr>
              <a:t>k</a:t>
            </a:r>
            <a:r>
              <a:rPr sz="1800" b="1" dirty="0">
                <a:latin typeface="Calibri"/>
                <a:cs typeface="Calibri"/>
              </a:rPr>
              <a:t>a</a:t>
            </a:r>
            <a:r>
              <a:rPr sz="1800" b="1" spc="-15" dirty="0">
                <a:latin typeface="Calibri"/>
                <a:cs typeface="Calibri"/>
              </a:rPr>
              <a:t>i</a:t>
            </a:r>
            <a:r>
              <a:rPr sz="1800" b="1" dirty="0">
                <a:latin typeface="Calibri"/>
                <a:cs typeface="Calibri"/>
              </a:rPr>
              <a:t>t </a:t>
            </a:r>
            <a:r>
              <a:rPr sz="1800" b="1" spc="-10" dirty="0">
                <a:latin typeface="Calibri"/>
                <a:cs typeface="Calibri"/>
              </a:rPr>
              <a:t>d</a:t>
            </a:r>
            <a:r>
              <a:rPr sz="1800" b="1" spc="-5" dirty="0">
                <a:latin typeface="Calibri"/>
                <a:cs typeface="Calibri"/>
              </a:rPr>
              <a:t>en</a:t>
            </a:r>
            <a:r>
              <a:rPr sz="1800" b="1" spc="-15" dirty="0">
                <a:latin typeface="Calibri"/>
                <a:cs typeface="Calibri"/>
              </a:rPr>
              <a:t>g</a:t>
            </a:r>
            <a:r>
              <a:rPr sz="1800" b="1" dirty="0">
                <a:latin typeface="Calibri"/>
                <a:cs typeface="Calibri"/>
              </a:rPr>
              <a:t>an</a:t>
            </a:r>
            <a:r>
              <a:rPr sz="1800" b="1" spc="-35" dirty="0">
                <a:latin typeface="Calibri"/>
                <a:cs typeface="Calibri"/>
              </a:rPr>
              <a:t> </a:t>
            </a:r>
            <a:r>
              <a:rPr sz="1800" b="1" spc="-50" dirty="0">
                <a:latin typeface="Calibri"/>
                <a:cs typeface="Calibri"/>
              </a:rPr>
              <a:t>k</a:t>
            </a:r>
            <a:r>
              <a:rPr sz="1800" b="1" spc="-5" dirty="0">
                <a:latin typeface="Calibri"/>
                <a:cs typeface="Calibri"/>
              </a:rPr>
              <a:t>emam</a:t>
            </a:r>
            <a:r>
              <a:rPr sz="1800" b="1" spc="-10" dirty="0">
                <a:latin typeface="Calibri"/>
                <a:cs typeface="Calibri"/>
              </a:rPr>
              <a:t>pu</a:t>
            </a:r>
            <a:r>
              <a:rPr sz="1800" b="1" dirty="0">
                <a:latin typeface="Calibri"/>
                <a:cs typeface="Calibri"/>
              </a:rPr>
              <a:t>an</a:t>
            </a:r>
            <a:r>
              <a:rPr sz="1800" b="1" spc="-10" dirty="0">
                <a:latin typeface="Calibri"/>
                <a:cs typeface="Calibri"/>
              </a:rPr>
              <a:t> </a:t>
            </a:r>
            <a:r>
              <a:rPr sz="1800" b="1" spc="-15" dirty="0">
                <a:latin typeface="Calibri"/>
                <a:cs typeface="Calibri"/>
              </a:rPr>
              <a:t>y</a:t>
            </a:r>
            <a:r>
              <a:rPr sz="1800" b="1" dirty="0">
                <a:latin typeface="Calibri"/>
                <a:cs typeface="Calibri"/>
              </a:rPr>
              <a:t>a</a:t>
            </a:r>
            <a:r>
              <a:rPr sz="1800" b="1" spc="-15" dirty="0">
                <a:latin typeface="Calibri"/>
                <a:cs typeface="Calibri"/>
              </a:rPr>
              <a:t>n</a:t>
            </a:r>
            <a:r>
              <a:rPr sz="1800" b="1" dirty="0">
                <a:latin typeface="Calibri"/>
                <a:cs typeface="Calibri"/>
              </a:rPr>
              <a:t>g</a:t>
            </a:r>
            <a:r>
              <a:rPr sz="1800" b="1" spc="-15" dirty="0">
                <a:latin typeface="Calibri"/>
                <a:cs typeface="Calibri"/>
              </a:rPr>
              <a:t> </a:t>
            </a:r>
            <a:r>
              <a:rPr sz="1800" b="1" dirty="0">
                <a:latin typeface="Calibri"/>
                <a:cs typeface="Calibri"/>
              </a:rPr>
              <a:t>a</a:t>
            </a:r>
            <a:r>
              <a:rPr sz="1800" b="1" spc="-30" dirty="0">
                <a:latin typeface="Calibri"/>
                <a:cs typeface="Calibri"/>
              </a:rPr>
              <a:t>k</a:t>
            </a:r>
            <a:r>
              <a:rPr sz="1800" b="1" dirty="0">
                <a:latin typeface="Calibri"/>
                <a:cs typeface="Calibri"/>
              </a:rPr>
              <a:t>an</a:t>
            </a:r>
            <a:r>
              <a:rPr sz="1800" b="1" spc="-10" dirty="0">
                <a:latin typeface="Calibri"/>
                <a:cs typeface="Calibri"/>
              </a:rPr>
              <a:t> d</a:t>
            </a:r>
            <a:r>
              <a:rPr sz="1800" b="1" spc="-20" dirty="0">
                <a:latin typeface="Calibri"/>
                <a:cs typeface="Calibri"/>
              </a:rPr>
              <a:t>i</a:t>
            </a:r>
            <a:r>
              <a:rPr sz="1800" b="1" spc="-10" dirty="0">
                <a:latin typeface="Calibri"/>
                <a:cs typeface="Calibri"/>
              </a:rPr>
              <a:t>c</a:t>
            </a:r>
            <a:r>
              <a:rPr sz="1800" b="1" dirty="0">
                <a:latin typeface="Calibri"/>
                <a:cs typeface="Calibri"/>
              </a:rPr>
              <a:t>a</a:t>
            </a:r>
            <a:r>
              <a:rPr sz="1800" b="1" spc="-15" dirty="0">
                <a:latin typeface="Calibri"/>
                <a:cs typeface="Calibri"/>
              </a:rPr>
              <a:t>p</a:t>
            </a:r>
            <a:r>
              <a:rPr sz="1800" b="1" dirty="0">
                <a:latin typeface="Calibri"/>
                <a:cs typeface="Calibri"/>
              </a:rPr>
              <a:t>a</a:t>
            </a:r>
            <a:r>
              <a:rPr sz="1800" b="1" spc="-15" dirty="0">
                <a:latin typeface="Calibri"/>
                <a:cs typeface="Calibri"/>
              </a:rPr>
              <a:t>i</a:t>
            </a:r>
            <a:r>
              <a:rPr sz="1800" b="1" dirty="0">
                <a:latin typeface="Calibri"/>
                <a:cs typeface="Calibri"/>
              </a:rPr>
              <a:t>;</a:t>
            </a:r>
            <a:endParaRPr sz="1800" dirty="0">
              <a:latin typeface="Calibri"/>
              <a:cs typeface="Calibri"/>
            </a:endParaRPr>
          </a:p>
          <a:p>
            <a:pPr marL="469900" indent="-167640">
              <a:lnSpc>
                <a:spcPct val="100000"/>
              </a:lnSpc>
              <a:buFont typeface="Calibri"/>
              <a:buAutoNum type="alphaLcPeriod" startAt="5"/>
              <a:tabLst>
                <a:tab pos="479425" algn="l"/>
              </a:tabLst>
            </a:pPr>
            <a:r>
              <a:rPr sz="1800" b="1" spc="-5" dirty="0">
                <a:latin typeface="Calibri"/>
                <a:cs typeface="Calibri"/>
              </a:rPr>
              <a:t>m</a:t>
            </a:r>
            <a:r>
              <a:rPr sz="1800" b="1" spc="-20" dirty="0">
                <a:latin typeface="Calibri"/>
                <a:cs typeface="Calibri"/>
              </a:rPr>
              <a:t>e</a:t>
            </a:r>
            <a:r>
              <a:rPr sz="1800" b="1" spc="-35" dirty="0">
                <a:latin typeface="Calibri"/>
                <a:cs typeface="Calibri"/>
              </a:rPr>
              <a:t>t</a:t>
            </a:r>
            <a:r>
              <a:rPr sz="1800" b="1" spc="-20" dirty="0">
                <a:latin typeface="Calibri"/>
                <a:cs typeface="Calibri"/>
              </a:rPr>
              <a:t>od</a:t>
            </a:r>
            <a:r>
              <a:rPr sz="1800" b="1" dirty="0">
                <a:latin typeface="Calibri"/>
                <a:cs typeface="Calibri"/>
              </a:rPr>
              <a:t>e</a:t>
            </a:r>
            <a:r>
              <a:rPr sz="1800" b="1" spc="10" dirty="0">
                <a:latin typeface="Calibri"/>
                <a:cs typeface="Calibri"/>
              </a:rPr>
              <a:t> </a:t>
            </a:r>
            <a:r>
              <a:rPr sz="1800" b="1" spc="-20" dirty="0">
                <a:latin typeface="Calibri"/>
                <a:cs typeface="Calibri"/>
              </a:rPr>
              <a:t>p</a:t>
            </a:r>
            <a:r>
              <a:rPr sz="1800" b="1" dirty="0">
                <a:latin typeface="Calibri"/>
                <a:cs typeface="Calibri"/>
              </a:rPr>
              <a:t>e</a:t>
            </a:r>
            <a:r>
              <a:rPr sz="1800" b="1" spc="-5" dirty="0">
                <a:latin typeface="Calibri"/>
                <a:cs typeface="Calibri"/>
              </a:rPr>
              <a:t>mb</a:t>
            </a:r>
            <a:r>
              <a:rPr sz="1800" b="1" dirty="0">
                <a:latin typeface="Calibri"/>
                <a:cs typeface="Calibri"/>
              </a:rPr>
              <a:t>e</a:t>
            </a:r>
            <a:r>
              <a:rPr sz="1800" b="1" spc="-15" dirty="0">
                <a:latin typeface="Calibri"/>
                <a:cs typeface="Calibri"/>
              </a:rPr>
              <a:t>l</a:t>
            </a:r>
            <a:r>
              <a:rPr sz="1800" b="1" dirty="0">
                <a:latin typeface="Calibri"/>
                <a:cs typeface="Calibri"/>
              </a:rPr>
              <a:t>aja</a:t>
            </a:r>
            <a:r>
              <a:rPr sz="1800" b="1" spc="-50" dirty="0">
                <a:latin typeface="Calibri"/>
                <a:cs typeface="Calibri"/>
              </a:rPr>
              <a:t>r</a:t>
            </a:r>
            <a:r>
              <a:rPr sz="1800" b="1" spc="-10" dirty="0">
                <a:latin typeface="Calibri"/>
                <a:cs typeface="Calibri"/>
              </a:rPr>
              <a:t>a</a:t>
            </a:r>
            <a:r>
              <a:rPr sz="1800" b="1" spc="-15" dirty="0">
                <a:latin typeface="Calibri"/>
                <a:cs typeface="Calibri"/>
              </a:rPr>
              <a:t>n</a:t>
            </a:r>
            <a:r>
              <a:rPr sz="1800" b="1" spc="-5" dirty="0">
                <a:latin typeface="Calibri"/>
                <a:cs typeface="Calibri"/>
              </a:rPr>
              <a:t>;</a:t>
            </a:r>
            <a:endParaRPr sz="1800" dirty="0">
              <a:latin typeface="Calibri"/>
              <a:cs typeface="Calibri"/>
            </a:endParaRPr>
          </a:p>
          <a:p>
            <a:pPr marL="469900" indent="-167640">
              <a:lnSpc>
                <a:spcPct val="100000"/>
              </a:lnSpc>
              <a:buFont typeface="Calibri"/>
              <a:buAutoNum type="alphaLcPeriod" startAt="5"/>
              <a:tabLst>
                <a:tab pos="469900" algn="l"/>
              </a:tabLst>
            </a:pPr>
            <a:r>
              <a:rPr sz="1800" b="1" spc="-25" dirty="0">
                <a:latin typeface="Calibri"/>
                <a:cs typeface="Calibri"/>
              </a:rPr>
              <a:t>w</a:t>
            </a:r>
            <a:r>
              <a:rPr sz="1800" b="1" spc="-10" dirty="0">
                <a:latin typeface="Calibri"/>
                <a:cs typeface="Calibri"/>
              </a:rPr>
              <a:t>aktu</a:t>
            </a:r>
            <a:r>
              <a:rPr sz="1800" b="1" spc="-5" dirty="0">
                <a:latin typeface="Calibri"/>
                <a:cs typeface="Calibri"/>
              </a:rPr>
              <a:t> </a:t>
            </a:r>
            <a:r>
              <a:rPr sz="1800" b="1" spc="-25" dirty="0">
                <a:latin typeface="Calibri"/>
                <a:cs typeface="Calibri"/>
              </a:rPr>
              <a:t>y</a:t>
            </a:r>
            <a:r>
              <a:rPr sz="1800" b="1" spc="-10" dirty="0">
                <a:latin typeface="Calibri"/>
                <a:cs typeface="Calibri"/>
              </a:rPr>
              <a:t>a</a:t>
            </a:r>
            <a:r>
              <a:rPr sz="1800" b="1" spc="-20" dirty="0">
                <a:latin typeface="Calibri"/>
                <a:cs typeface="Calibri"/>
              </a:rPr>
              <a:t>n</a:t>
            </a:r>
            <a:r>
              <a:rPr sz="1800" b="1" dirty="0">
                <a:latin typeface="Calibri"/>
                <a:cs typeface="Calibri"/>
              </a:rPr>
              <a:t>g</a:t>
            </a:r>
            <a:r>
              <a:rPr sz="1800" b="1" spc="-15" dirty="0">
                <a:latin typeface="Calibri"/>
                <a:cs typeface="Calibri"/>
              </a:rPr>
              <a:t> </a:t>
            </a:r>
            <a:r>
              <a:rPr sz="1800" b="1" spc="-20" dirty="0">
                <a:latin typeface="Calibri"/>
                <a:cs typeface="Calibri"/>
              </a:rPr>
              <a:t>d</a:t>
            </a:r>
            <a:r>
              <a:rPr sz="1800" b="1" spc="-15" dirty="0">
                <a:latin typeface="Calibri"/>
                <a:cs typeface="Calibri"/>
              </a:rPr>
              <a:t>i</a:t>
            </a:r>
            <a:r>
              <a:rPr sz="1800" b="1" dirty="0">
                <a:latin typeface="Calibri"/>
                <a:cs typeface="Calibri"/>
              </a:rPr>
              <a:t>s</a:t>
            </a:r>
            <a:r>
              <a:rPr sz="1800" b="1" spc="5" dirty="0">
                <a:latin typeface="Calibri"/>
                <a:cs typeface="Calibri"/>
              </a:rPr>
              <a:t>e</a:t>
            </a:r>
            <a:r>
              <a:rPr sz="1800" b="1" spc="-20" dirty="0">
                <a:latin typeface="Calibri"/>
                <a:cs typeface="Calibri"/>
              </a:rPr>
              <a:t>d</a:t>
            </a:r>
            <a:r>
              <a:rPr sz="1800" b="1" spc="-15" dirty="0">
                <a:latin typeface="Calibri"/>
                <a:cs typeface="Calibri"/>
              </a:rPr>
              <a:t>i</a:t>
            </a:r>
            <a:r>
              <a:rPr sz="1800" b="1" spc="-10" dirty="0">
                <a:latin typeface="Calibri"/>
                <a:cs typeface="Calibri"/>
              </a:rPr>
              <a:t>a</a:t>
            </a:r>
            <a:r>
              <a:rPr sz="1800" b="1" spc="-40" dirty="0">
                <a:latin typeface="Calibri"/>
                <a:cs typeface="Calibri"/>
              </a:rPr>
              <a:t>k</a:t>
            </a:r>
            <a:r>
              <a:rPr sz="1800" b="1" spc="-10" dirty="0">
                <a:latin typeface="Calibri"/>
                <a:cs typeface="Calibri"/>
              </a:rPr>
              <a:t>an</a:t>
            </a:r>
            <a:r>
              <a:rPr sz="1800" b="1" spc="-5" dirty="0">
                <a:latin typeface="Calibri"/>
                <a:cs typeface="Calibri"/>
              </a:rPr>
              <a:t> </a:t>
            </a:r>
            <a:r>
              <a:rPr sz="1800" b="1" spc="-20" dirty="0">
                <a:latin typeface="Calibri"/>
                <a:cs typeface="Calibri"/>
              </a:rPr>
              <a:t>u</a:t>
            </a:r>
            <a:r>
              <a:rPr sz="1800" b="1" spc="-40" dirty="0">
                <a:latin typeface="Calibri"/>
                <a:cs typeface="Calibri"/>
              </a:rPr>
              <a:t>n</a:t>
            </a:r>
            <a:r>
              <a:rPr sz="1800" b="1" spc="-10" dirty="0">
                <a:latin typeface="Calibri"/>
                <a:cs typeface="Calibri"/>
              </a:rPr>
              <a:t>t</a:t>
            </a:r>
            <a:r>
              <a:rPr sz="1800" b="1" spc="-20" dirty="0">
                <a:latin typeface="Calibri"/>
                <a:cs typeface="Calibri"/>
              </a:rPr>
              <a:t>u</a:t>
            </a:r>
            <a:r>
              <a:rPr sz="1800" b="1" spc="-10" dirty="0">
                <a:latin typeface="Calibri"/>
                <a:cs typeface="Calibri"/>
              </a:rPr>
              <a:t>k</a:t>
            </a:r>
            <a:r>
              <a:rPr sz="1800" b="1" spc="25" dirty="0">
                <a:latin typeface="Calibri"/>
                <a:cs typeface="Calibri"/>
              </a:rPr>
              <a:t> </a:t>
            </a:r>
            <a:r>
              <a:rPr sz="1800" b="1" spc="-5" dirty="0">
                <a:latin typeface="Calibri"/>
                <a:cs typeface="Calibri"/>
              </a:rPr>
              <a:t>m</a:t>
            </a:r>
            <a:r>
              <a:rPr sz="1800" b="1" dirty="0">
                <a:latin typeface="Calibri"/>
                <a:cs typeface="Calibri"/>
              </a:rPr>
              <a:t>e</a:t>
            </a:r>
            <a:r>
              <a:rPr sz="1800" b="1" spc="-20" dirty="0">
                <a:latin typeface="Calibri"/>
                <a:cs typeface="Calibri"/>
              </a:rPr>
              <a:t>n</a:t>
            </a:r>
            <a:r>
              <a:rPr sz="1800" b="1" spc="-10" dirty="0">
                <a:latin typeface="Calibri"/>
                <a:cs typeface="Calibri"/>
              </a:rPr>
              <a:t>ca</a:t>
            </a:r>
            <a:r>
              <a:rPr sz="1800" b="1" spc="-20" dirty="0">
                <a:latin typeface="Calibri"/>
                <a:cs typeface="Calibri"/>
              </a:rPr>
              <a:t>p</a:t>
            </a:r>
            <a:r>
              <a:rPr sz="1800" b="1" spc="-10" dirty="0">
                <a:latin typeface="Calibri"/>
                <a:cs typeface="Calibri"/>
              </a:rPr>
              <a:t>ai </a:t>
            </a:r>
            <a:r>
              <a:rPr sz="1800" b="1" spc="-60" dirty="0">
                <a:latin typeface="Calibri"/>
                <a:cs typeface="Calibri"/>
              </a:rPr>
              <a:t>k</a:t>
            </a:r>
            <a:r>
              <a:rPr sz="1800" b="1" dirty="0">
                <a:latin typeface="Calibri"/>
                <a:cs typeface="Calibri"/>
              </a:rPr>
              <a:t>e</a:t>
            </a:r>
            <a:r>
              <a:rPr sz="1800" b="1" spc="-5" dirty="0">
                <a:latin typeface="Calibri"/>
                <a:cs typeface="Calibri"/>
              </a:rPr>
              <a:t>mamp</a:t>
            </a:r>
            <a:r>
              <a:rPr sz="1800" b="1" spc="-20" dirty="0">
                <a:latin typeface="Calibri"/>
                <a:cs typeface="Calibri"/>
              </a:rPr>
              <a:t>u</a:t>
            </a:r>
            <a:r>
              <a:rPr sz="1800" b="1" spc="-10" dirty="0">
                <a:latin typeface="Calibri"/>
                <a:cs typeface="Calibri"/>
              </a:rPr>
              <a:t>an</a:t>
            </a:r>
            <a:r>
              <a:rPr sz="1800" b="1" spc="-25" dirty="0">
                <a:latin typeface="Calibri"/>
                <a:cs typeface="Calibri"/>
              </a:rPr>
              <a:t> </a:t>
            </a:r>
            <a:r>
              <a:rPr sz="1800" b="1" spc="-20" dirty="0">
                <a:latin typeface="Calibri"/>
                <a:cs typeface="Calibri"/>
              </a:rPr>
              <a:t>p</a:t>
            </a:r>
            <a:r>
              <a:rPr sz="1800" b="1" spc="-10" dirty="0">
                <a:latin typeface="Calibri"/>
                <a:cs typeface="Calibri"/>
              </a:rPr>
              <a:t>a</a:t>
            </a:r>
            <a:r>
              <a:rPr sz="1800" b="1" spc="-20" dirty="0">
                <a:latin typeface="Calibri"/>
                <a:cs typeface="Calibri"/>
              </a:rPr>
              <a:t>d</a:t>
            </a:r>
            <a:r>
              <a:rPr sz="1800" b="1" spc="-10" dirty="0">
                <a:latin typeface="Calibri"/>
                <a:cs typeface="Calibri"/>
              </a:rPr>
              <a:t>a</a:t>
            </a:r>
            <a:r>
              <a:rPr sz="1800" b="1" spc="20" dirty="0">
                <a:latin typeface="Calibri"/>
                <a:cs typeface="Calibri"/>
              </a:rPr>
              <a:t> </a:t>
            </a:r>
            <a:r>
              <a:rPr sz="1800" b="1" spc="-10" dirty="0">
                <a:latin typeface="Calibri"/>
                <a:cs typeface="Calibri"/>
              </a:rPr>
              <a:t>t</a:t>
            </a:r>
            <a:r>
              <a:rPr sz="1800" b="1" spc="-15" dirty="0">
                <a:latin typeface="Calibri"/>
                <a:cs typeface="Calibri"/>
              </a:rPr>
              <a:t>i</a:t>
            </a:r>
            <a:r>
              <a:rPr sz="1800" b="1" spc="-10" dirty="0">
                <a:latin typeface="Calibri"/>
                <a:cs typeface="Calibri"/>
              </a:rPr>
              <a:t>ap </a:t>
            </a:r>
            <a:r>
              <a:rPr sz="1800" b="1" spc="-35" dirty="0">
                <a:latin typeface="Calibri"/>
                <a:cs typeface="Calibri"/>
              </a:rPr>
              <a:t>t</a:t>
            </a:r>
            <a:r>
              <a:rPr sz="1800" b="1" spc="-10" dirty="0">
                <a:latin typeface="Calibri"/>
                <a:cs typeface="Calibri"/>
              </a:rPr>
              <a:t>a</a:t>
            </a:r>
            <a:r>
              <a:rPr sz="1800" b="1" spc="-20" dirty="0">
                <a:latin typeface="Calibri"/>
                <a:cs typeface="Calibri"/>
              </a:rPr>
              <a:t>h</a:t>
            </a:r>
            <a:r>
              <a:rPr sz="1800" b="1" spc="-10" dirty="0">
                <a:latin typeface="Calibri"/>
                <a:cs typeface="Calibri"/>
              </a:rPr>
              <a:t>ap</a:t>
            </a:r>
            <a:r>
              <a:rPr sz="1800" b="1" spc="15" dirty="0">
                <a:latin typeface="Calibri"/>
                <a:cs typeface="Calibri"/>
              </a:rPr>
              <a:t> </a:t>
            </a:r>
            <a:r>
              <a:rPr sz="1800" b="1" spc="-20" dirty="0">
                <a:latin typeface="Calibri"/>
                <a:cs typeface="Calibri"/>
              </a:rPr>
              <a:t>p</a:t>
            </a:r>
            <a:r>
              <a:rPr sz="1800" b="1" dirty="0">
                <a:latin typeface="Calibri"/>
                <a:cs typeface="Calibri"/>
              </a:rPr>
              <a:t>e</a:t>
            </a:r>
            <a:r>
              <a:rPr sz="1800" b="1" spc="-5" dirty="0">
                <a:latin typeface="Calibri"/>
                <a:cs typeface="Calibri"/>
              </a:rPr>
              <a:t>mb</a:t>
            </a:r>
            <a:r>
              <a:rPr sz="1800" b="1" dirty="0">
                <a:latin typeface="Calibri"/>
                <a:cs typeface="Calibri"/>
              </a:rPr>
              <a:t>e</a:t>
            </a:r>
            <a:r>
              <a:rPr sz="1800" b="1" spc="-15" dirty="0">
                <a:latin typeface="Calibri"/>
                <a:cs typeface="Calibri"/>
              </a:rPr>
              <a:t>l</a:t>
            </a:r>
            <a:r>
              <a:rPr sz="1800" b="1" dirty="0">
                <a:latin typeface="Calibri"/>
                <a:cs typeface="Calibri"/>
              </a:rPr>
              <a:t>aja</a:t>
            </a:r>
            <a:r>
              <a:rPr sz="1800" b="1" spc="-50" dirty="0">
                <a:latin typeface="Calibri"/>
                <a:cs typeface="Calibri"/>
              </a:rPr>
              <a:t>r</a:t>
            </a:r>
            <a:r>
              <a:rPr sz="1800" b="1" spc="-10" dirty="0">
                <a:latin typeface="Calibri"/>
                <a:cs typeface="Calibri"/>
              </a:rPr>
              <a:t>a</a:t>
            </a:r>
            <a:r>
              <a:rPr sz="1800" b="1" spc="-15" dirty="0">
                <a:latin typeface="Calibri"/>
                <a:cs typeface="Calibri"/>
              </a:rPr>
              <a:t>n</a:t>
            </a:r>
            <a:r>
              <a:rPr sz="1800" b="1" spc="-5" dirty="0">
                <a:latin typeface="Calibri"/>
                <a:cs typeface="Calibri"/>
              </a:rPr>
              <a:t>;</a:t>
            </a:r>
            <a:endParaRPr sz="1800" dirty="0">
              <a:latin typeface="Calibri"/>
              <a:cs typeface="Calibri"/>
            </a:endParaRPr>
          </a:p>
          <a:p>
            <a:pPr marL="469900" marR="117475" indent="-167640">
              <a:lnSpc>
                <a:spcPct val="100000"/>
              </a:lnSpc>
              <a:buFont typeface="Calibri"/>
              <a:buAutoNum type="alphaLcPeriod" startAt="5"/>
              <a:tabLst>
                <a:tab pos="473075" algn="l"/>
              </a:tabLst>
            </a:pPr>
            <a:r>
              <a:rPr sz="1800" b="1" spc="-20" dirty="0">
                <a:latin typeface="Calibri"/>
                <a:cs typeface="Calibri"/>
              </a:rPr>
              <a:t>p</a:t>
            </a:r>
            <a:r>
              <a:rPr sz="1800" b="1" dirty="0">
                <a:latin typeface="Calibri"/>
                <a:cs typeface="Calibri"/>
              </a:rPr>
              <a:t>e</a:t>
            </a:r>
            <a:r>
              <a:rPr sz="1800" b="1" spc="-20" dirty="0">
                <a:latin typeface="Calibri"/>
                <a:cs typeface="Calibri"/>
              </a:rPr>
              <a:t>n</a:t>
            </a:r>
            <a:r>
              <a:rPr sz="1800" b="1" spc="-15" dirty="0">
                <a:latin typeface="Calibri"/>
                <a:cs typeface="Calibri"/>
              </a:rPr>
              <a:t>g</a:t>
            </a:r>
            <a:r>
              <a:rPr sz="1800" b="1" spc="-10" dirty="0">
                <a:latin typeface="Calibri"/>
                <a:cs typeface="Calibri"/>
              </a:rPr>
              <a:t>a</a:t>
            </a:r>
            <a:r>
              <a:rPr sz="1800" b="1" spc="-20" dirty="0">
                <a:latin typeface="Calibri"/>
                <a:cs typeface="Calibri"/>
              </a:rPr>
              <a:t>l</a:t>
            </a:r>
            <a:r>
              <a:rPr sz="1800" b="1" spc="-15" dirty="0">
                <a:latin typeface="Calibri"/>
                <a:cs typeface="Calibri"/>
              </a:rPr>
              <a:t>aman</a:t>
            </a:r>
            <a:r>
              <a:rPr sz="1800" b="1" spc="-30" dirty="0">
                <a:latin typeface="Calibri"/>
                <a:cs typeface="Calibri"/>
              </a:rPr>
              <a:t> </a:t>
            </a:r>
            <a:r>
              <a:rPr sz="1800" b="1" spc="-20" dirty="0">
                <a:latin typeface="Calibri"/>
                <a:cs typeface="Calibri"/>
              </a:rPr>
              <a:t>b</a:t>
            </a:r>
            <a:r>
              <a:rPr sz="1800" b="1" dirty="0">
                <a:latin typeface="Calibri"/>
                <a:cs typeface="Calibri"/>
              </a:rPr>
              <a:t>e</a:t>
            </a:r>
            <a:r>
              <a:rPr sz="1800" b="1" spc="-15" dirty="0">
                <a:latin typeface="Calibri"/>
                <a:cs typeface="Calibri"/>
              </a:rPr>
              <a:t>l</a:t>
            </a:r>
            <a:r>
              <a:rPr sz="1800" b="1" dirty="0">
                <a:latin typeface="Calibri"/>
                <a:cs typeface="Calibri"/>
              </a:rPr>
              <a:t>ajar</a:t>
            </a:r>
            <a:r>
              <a:rPr sz="1800" b="1" spc="5" dirty="0">
                <a:latin typeface="Calibri"/>
                <a:cs typeface="Calibri"/>
              </a:rPr>
              <a:t> </a:t>
            </a:r>
            <a:r>
              <a:rPr sz="1800" b="1" spc="-20" dirty="0">
                <a:latin typeface="Calibri"/>
                <a:cs typeface="Calibri"/>
              </a:rPr>
              <a:t>mah</a:t>
            </a:r>
            <a:r>
              <a:rPr sz="1800" b="1" spc="-10" dirty="0">
                <a:latin typeface="Calibri"/>
                <a:cs typeface="Calibri"/>
              </a:rPr>
              <a:t>as</a:t>
            </a:r>
            <a:r>
              <a:rPr sz="1800" b="1" spc="-20" dirty="0">
                <a:latin typeface="Calibri"/>
                <a:cs typeface="Calibri"/>
              </a:rPr>
              <a:t>i</a:t>
            </a:r>
            <a:r>
              <a:rPr sz="1800" b="1" dirty="0">
                <a:latin typeface="Calibri"/>
                <a:cs typeface="Calibri"/>
              </a:rPr>
              <a:t>s</a:t>
            </a:r>
            <a:r>
              <a:rPr sz="1800" b="1" spc="-20" dirty="0">
                <a:latin typeface="Calibri"/>
                <a:cs typeface="Calibri"/>
              </a:rPr>
              <a:t>w</a:t>
            </a:r>
            <a:r>
              <a:rPr sz="1800" b="1" spc="-10" dirty="0">
                <a:latin typeface="Calibri"/>
                <a:cs typeface="Calibri"/>
              </a:rPr>
              <a:t>a</a:t>
            </a:r>
            <a:r>
              <a:rPr sz="1800" b="1" spc="-25" dirty="0">
                <a:latin typeface="Calibri"/>
                <a:cs typeface="Calibri"/>
              </a:rPr>
              <a:t> y</a:t>
            </a:r>
            <a:r>
              <a:rPr sz="1800" b="1" spc="-10" dirty="0">
                <a:latin typeface="Calibri"/>
                <a:cs typeface="Calibri"/>
              </a:rPr>
              <a:t>a</a:t>
            </a:r>
            <a:r>
              <a:rPr sz="1800" b="1" spc="-20" dirty="0">
                <a:latin typeface="Calibri"/>
                <a:cs typeface="Calibri"/>
              </a:rPr>
              <a:t>n</a:t>
            </a:r>
            <a:r>
              <a:rPr sz="1800" b="1" dirty="0">
                <a:latin typeface="Calibri"/>
                <a:cs typeface="Calibri"/>
              </a:rPr>
              <a:t>g</a:t>
            </a:r>
            <a:r>
              <a:rPr sz="1800" b="1" spc="-15" dirty="0">
                <a:latin typeface="Calibri"/>
                <a:cs typeface="Calibri"/>
              </a:rPr>
              <a:t> </a:t>
            </a:r>
            <a:r>
              <a:rPr sz="1800" b="1" spc="-20" dirty="0">
                <a:latin typeface="Calibri"/>
                <a:cs typeface="Calibri"/>
              </a:rPr>
              <a:t>d</a:t>
            </a:r>
            <a:r>
              <a:rPr sz="1800" b="1" spc="-15" dirty="0">
                <a:latin typeface="Calibri"/>
                <a:cs typeface="Calibri"/>
              </a:rPr>
              <a:t>i</a:t>
            </a:r>
            <a:r>
              <a:rPr sz="1800" b="1" spc="-5" dirty="0">
                <a:latin typeface="Calibri"/>
                <a:cs typeface="Calibri"/>
              </a:rPr>
              <a:t>wu</a:t>
            </a:r>
            <a:r>
              <a:rPr sz="1800" b="1" spc="-10" dirty="0">
                <a:latin typeface="Calibri"/>
                <a:cs typeface="Calibri"/>
              </a:rPr>
              <a:t>j</a:t>
            </a:r>
            <a:r>
              <a:rPr sz="1800" b="1" spc="-20" dirty="0">
                <a:latin typeface="Calibri"/>
                <a:cs typeface="Calibri"/>
              </a:rPr>
              <a:t>ud</a:t>
            </a:r>
            <a:r>
              <a:rPr sz="1800" b="1" spc="-35" dirty="0">
                <a:latin typeface="Calibri"/>
                <a:cs typeface="Calibri"/>
              </a:rPr>
              <a:t>k</a:t>
            </a:r>
            <a:r>
              <a:rPr sz="1800" b="1" spc="-10" dirty="0">
                <a:latin typeface="Calibri"/>
                <a:cs typeface="Calibri"/>
              </a:rPr>
              <a:t>an</a:t>
            </a:r>
            <a:r>
              <a:rPr sz="1800" b="1" spc="20"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l</a:t>
            </a:r>
            <a:r>
              <a:rPr sz="1800" b="1" dirty="0">
                <a:latin typeface="Calibri"/>
                <a:cs typeface="Calibri"/>
              </a:rPr>
              <a:t>am</a:t>
            </a:r>
            <a:r>
              <a:rPr sz="1800" b="1" spc="25" dirty="0">
                <a:latin typeface="Calibri"/>
                <a:cs typeface="Calibri"/>
              </a:rPr>
              <a:t> </a:t>
            </a:r>
            <a:r>
              <a:rPr sz="1800" b="1" spc="-20" dirty="0">
                <a:latin typeface="Calibri"/>
                <a:cs typeface="Calibri"/>
              </a:rPr>
              <a:t>d</a:t>
            </a:r>
            <a:r>
              <a:rPr sz="1800" b="1" dirty="0">
                <a:latin typeface="Calibri"/>
                <a:cs typeface="Calibri"/>
              </a:rPr>
              <a:t>esk</a:t>
            </a:r>
            <a:r>
              <a:rPr sz="1800" b="1" spc="5" dirty="0">
                <a:latin typeface="Calibri"/>
                <a:cs typeface="Calibri"/>
              </a:rPr>
              <a:t>r</a:t>
            </a:r>
            <a:r>
              <a:rPr sz="1800" b="1" spc="-15" dirty="0">
                <a:latin typeface="Calibri"/>
                <a:cs typeface="Calibri"/>
              </a:rPr>
              <a:t>i</a:t>
            </a:r>
            <a:r>
              <a:rPr sz="1800" b="1" spc="-20" dirty="0">
                <a:latin typeface="Calibri"/>
                <a:cs typeface="Calibri"/>
              </a:rPr>
              <a:t>p</a:t>
            </a:r>
            <a:r>
              <a:rPr sz="1800" b="1" spc="-10" dirty="0">
                <a:latin typeface="Calibri"/>
                <a:cs typeface="Calibri"/>
              </a:rPr>
              <a:t>si</a:t>
            </a:r>
            <a:r>
              <a:rPr sz="1800" b="1" spc="-25" dirty="0">
                <a:latin typeface="Calibri"/>
                <a:cs typeface="Calibri"/>
              </a:rPr>
              <a:t> </a:t>
            </a:r>
            <a:r>
              <a:rPr sz="1800" b="1" spc="-10" dirty="0">
                <a:latin typeface="Calibri"/>
                <a:cs typeface="Calibri"/>
              </a:rPr>
              <a:t>t</a:t>
            </a:r>
            <a:r>
              <a:rPr sz="1800" b="1" spc="-20" dirty="0">
                <a:latin typeface="Calibri"/>
                <a:cs typeface="Calibri"/>
              </a:rPr>
              <a:t>u</a:t>
            </a:r>
            <a:r>
              <a:rPr sz="1800" b="1" spc="-15" dirty="0">
                <a:latin typeface="Calibri"/>
                <a:cs typeface="Calibri"/>
              </a:rPr>
              <a:t>g</a:t>
            </a:r>
            <a:r>
              <a:rPr sz="1800" b="1" spc="-10" dirty="0">
                <a:latin typeface="Calibri"/>
                <a:cs typeface="Calibri"/>
              </a:rPr>
              <a:t>as</a:t>
            </a:r>
            <a:r>
              <a:rPr sz="1800" b="1" spc="-25" dirty="0">
                <a:latin typeface="Calibri"/>
                <a:cs typeface="Calibri"/>
              </a:rPr>
              <a:t> y</a:t>
            </a:r>
            <a:r>
              <a:rPr sz="1800" b="1" spc="-10" dirty="0">
                <a:latin typeface="Calibri"/>
                <a:cs typeface="Calibri"/>
              </a:rPr>
              <a:t>ang</a:t>
            </a:r>
            <a:r>
              <a:rPr sz="1800" b="1" spc="-25" dirty="0">
                <a:latin typeface="Calibri"/>
                <a:cs typeface="Calibri"/>
              </a:rPr>
              <a:t> </a:t>
            </a:r>
            <a:r>
              <a:rPr sz="1800" b="1" spc="-20" dirty="0">
                <a:latin typeface="Calibri"/>
                <a:cs typeface="Calibri"/>
              </a:rPr>
              <a:t>h</a:t>
            </a:r>
            <a:r>
              <a:rPr sz="1800" b="1" dirty="0">
                <a:latin typeface="Calibri"/>
                <a:cs typeface="Calibri"/>
              </a:rPr>
              <a:t>ar</a:t>
            </a:r>
            <a:r>
              <a:rPr sz="1800" b="1" spc="-20" dirty="0">
                <a:latin typeface="Calibri"/>
                <a:cs typeface="Calibri"/>
              </a:rPr>
              <a:t>u</a:t>
            </a:r>
            <a:r>
              <a:rPr sz="1800" b="1" spc="-10" dirty="0">
                <a:latin typeface="Calibri"/>
                <a:cs typeface="Calibri"/>
              </a:rPr>
              <a:t>s</a:t>
            </a:r>
            <a:r>
              <a:rPr sz="1800" b="1" spc="-20" dirty="0">
                <a:latin typeface="Calibri"/>
                <a:cs typeface="Calibri"/>
              </a:rPr>
              <a:t> d</a:t>
            </a:r>
            <a:r>
              <a:rPr sz="1800" b="1" spc="-15" dirty="0">
                <a:latin typeface="Calibri"/>
                <a:cs typeface="Calibri"/>
              </a:rPr>
              <a:t>i</a:t>
            </a:r>
            <a:r>
              <a:rPr sz="1800" b="1" spc="-60" dirty="0">
                <a:latin typeface="Calibri"/>
                <a:cs typeface="Calibri"/>
              </a:rPr>
              <a:t>k</a:t>
            </a:r>
            <a:r>
              <a:rPr sz="1800" b="1" dirty="0">
                <a:latin typeface="Calibri"/>
                <a:cs typeface="Calibri"/>
              </a:rPr>
              <a:t>e</a:t>
            </a:r>
            <a:r>
              <a:rPr sz="1800" b="1" spc="5" dirty="0">
                <a:latin typeface="Calibri"/>
                <a:cs typeface="Calibri"/>
              </a:rPr>
              <a:t>r</a:t>
            </a:r>
            <a:r>
              <a:rPr sz="1800" b="1" spc="-5" dirty="0">
                <a:latin typeface="Calibri"/>
                <a:cs typeface="Calibri"/>
              </a:rPr>
              <a:t>ja</a:t>
            </a:r>
            <a:r>
              <a:rPr sz="1800" b="1" spc="-30" dirty="0">
                <a:latin typeface="Calibri"/>
                <a:cs typeface="Calibri"/>
              </a:rPr>
              <a:t>k</a:t>
            </a:r>
            <a:r>
              <a:rPr sz="1800" b="1" spc="-10" dirty="0">
                <a:latin typeface="Calibri"/>
                <a:cs typeface="Calibri"/>
              </a:rPr>
              <a:t>an</a:t>
            </a:r>
            <a:r>
              <a:rPr sz="1800" b="1" dirty="0">
                <a:latin typeface="Calibri"/>
                <a:cs typeface="Calibri"/>
              </a:rPr>
              <a:t> </a:t>
            </a:r>
            <a:r>
              <a:rPr sz="1800" b="1" spc="-20" dirty="0">
                <a:latin typeface="Calibri"/>
                <a:cs typeface="Calibri"/>
              </a:rPr>
              <a:t>o</a:t>
            </a:r>
            <a:r>
              <a:rPr sz="1800" b="1" spc="-15" dirty="0">
                <a:latin typeface="Calibri"/>
                <a:cs typeface="Calibri"/>
              </a:rPr>
              <a:t>l</a:t>
            </a:r>
            <a:r>
              <a:rPr sz="1800" b="1" dirty="0">
                <a:latin typeface="Calibri"/>
                <a:cs typeface="Calibri"/>
              </a:rPr>
              <a:t>e</a:t>
            </a:r>
            <a:r>
              <a:rPr sz="1800" b="1" spc="-10" dirty="0">
                <a:latin typeface="Calibri"/>
                <a:cs typeface="Calibri"/>
              </a:rPr>
              <a:t>h</a:t>
            </a:r>
            <a:r>
              <a:rPr sz="1800" b="1" spc="-5" dirty="0">
                <a:latin typeface="Calibri"/>
                <a:cs typeface="Calibri"/>
              </a:rPr>
              <a:t> </a:t>
            </a:r>
            <a:r>
              <a:rPr sz="1800" b="1" spc="-20" dirty="0">
                <a:latin typeface="Calibri"/>
                <a:cs typeface="Calibri"/>
              </a:rPr>
              <a:t>mah</a:t>
            </a:r>
            <a:r>
              <a:rPr sz="1800" b="1" spc="-10" dirty="0">
                <a:latin typeface="Calibri"/>
                <a:cs typeface="Calibri"/>
              </a:rPr>
              <a:t>as</a:t>
            </a:r>
            <a:r>
              <a:rPr sz="1800" b="1" spc="-20" dirty="0">
                <a:latin typeface="Calibri"/>
                <a:cs typeface="Calibri"/>
              </a:rPr>
              <a:t>i</a:t>
            </a:r>
            <a:r>
              <a:rPr sz="1800" b="1" dirty="0">
                <a:latin typeface="Calibri"/>
                <a:cs typeface="Calibri"/>
              </a:rPr>
              <a:t>s</a:t>
            </a:r>
            <a:r>
              <a:rPr sz="1800" b="1" spc="-20" dirty="0">
                <a:latin typeface="Calibri"/>
                <a:cs typeface="Calibri"/>
              </a:rPr>
              <a:t>w</a:t>
            </a:r>
            <a:r>
              <a:rPr sz="1800" b="1" spc="-10" dirty="0">
                <a:latin typeface="Calibri"/>
                <a:cs typeface="Calibri"/>
              </a:rPr>
              <a:t>a</a:t>
            </a:r>
            <a:r>
              <a:rPr sz="1800" b="1" spc="-5" dirty="0">
                <a:latin typeface="Calibri"/>
                <a:cs typeface="Calibri"/>
              </a:rPr>
              <a:t> </a:t>
            </a:r>
            <a:r>
              <a:rPr sz="1800" b="1" dirty="0">
                <a:latin typeface="Calibri"/>
                <a:cs typeface="Calibri"/>
              </a:rPr>
              <a:t>s</a:t>
            </a:r>
            <a:r>
              <a:rPr sz="1800" b="1" spc="5" dirty="0">
                <a:latin typeface="Calibri"/>
                <a:cs typeface="Calibri"/>
              </a:rPr>
              <a:t>e</a:t>
            </a:r>
            <a:r>
              <a:rPr sz="1800" b="1" spc="-15" dirty="0">
                <a:latin typeface="Calibri"/>
                <a:cs typeface="Calibri"/>
              </a:rPr>
              <a:t>lama</a:t>
            </a:r>
            <a:r>
              <a:rPr sz="1800" b="1" dirty="0">
                <a:latin typeface="Calibri"/>
                <a:cs typeface="Calibri"/>
              </a:rPr>
              <a:t> </a:t>
            </a:r>
            <a:r>
              <a:rPr sz="1800" b="1" spc="-10" dirty="0">
                <a:latin typeface="Calibri"/>
                <a:cs typeface="Calibri"/>
              </a:rPr>
              <a:t>s</a:t>
            </a:r>
            <a:r>
              <a:rPr sz="1800" b="1" spc="-35" dirty="0">
                <a:latin typeface="Calibri"/>
                <a:cs typeface="Calibri"/>
              </a:rPr>
              <a:t>a</a:t>
            </a:r>
            <a:r>
              <a:rPr sz="1800" b="1" spc="-10" dirty="0">
                <a:latin typeface="Calibri"/>
                <a:cs typeface="Calibri"/>
              </a:rPr>
              <a:t>tu </a:t>
            </a:r>
            <a:r>
              <a:rPr sz="1800" b="1" dirty="0">
                <a:latin typeface="Calibri"/>
                <a:cs typeface="Calibri"/>
              </a:rPr>
              <a:t>s</a:t>
            </a:r>
            <a:r>
              <a:rPr sz="1800" b="1" spc="5" dirty="0">
                <a:latin typeface="Calibri"/>
                <a:cs typeface="Calibri"/>
              </a:rPr>
              <a:t>e</a:t>
            </a:r>
            <a:r>
              <a:rPr sz="1800" b="1" spc="-5" dirty="0">
                <a:latin typeface="Calibri"/>
                <a:cs typeface="Calibri"/>
              </a:rPr>
              <a:t>m</a:t>
            </a:r>
            <a:r>
              <a:rPr sz="1800" b="1" dirty="0">
                <a:latin typeface="Calibri"/>
                <a:cs typeface="Calibri"/>
              </a:rPr>
              <a:t>e</a:t>
            </a:r>
            <a:r>
              <a:rPr sz="1800" b="1" spc="-35" dirty="0">
                <a:latin typeface="Calibri"/>
                <a:cs typeface="Calibri"/>
              </a:rPr>
              <a:t>st</a:t>
            </a:r>
            <a:r>
              <a:rPr sz="1800" b="1" dirty="0">
                <a:latin typeface="Calibri"/>
                <a:cs typeface="Calibri"/>
              </a:rPr>
              <a:t>e</a:t>
            </a:r>
            <a:r>
              <a:rPr sz="1800" b="1" spc="5" dirty="0">
                <a:latin typeface="Calibri"/>
                <a:cs typeface="Calibri"/>
              </a:rPr>
              <a:t>r</a:t>
            </a:r>
            <a:r>
              <a:rPr sz="1800" b="1" spc="-5" dirty="0">
                <a:latin typeface="Calibri"/>
                <a:cs typeface="Calibri"/>
              </a:rPr>
              <a:t>;</a:t>
            </a:r>
            <a:endParaRPr sz="1800" dirty="0">
              <a:latin typeface="Calibri"/>
              <a:cs typeface="Calibri"/>
            </a:endParaRPr>
          </a:p>
          <a:p>
            <a:pPr marL="485140" indent="-182880">
              <a:lnSpc>
                <a:spcPct val="100000"/>
              </a:lnSpc>
              <a:buFont typeface="Calibri"/>
              <a:buAutoNum type="alphaLcPeriod" startAt="5"/>
              <a:tabLst>
                <a:tab pos="485775" algn="l"/>
              </a:tabLst>
            </a:pPr>
            <a:r>
              <a:rPr sz="1800" b="1" dirty="0">
                <a:latin typeface="Calibri"/>
                <a:cs typeface="Calibri"/>
              </a:rPr>
              <a:t>kr</a:t>
            </a:r>
            <a:r>
              <a:rPr sz="1800" b="1" spc="-20" dirty="0">
                <a:latin typeface="Calibri"/>
                <a:cs typeface="Calibri"/>
              </a:rPr>
              <a:t>i</a:t>
            </a:r>
            <a:r>
              <a:rPr sz="1800" b="1" spc="-25" dirty="0">
                <a:latin typeface="Calibri"/>
                <a:cs typeface="Calibri"/>
              </a:rPr>
              <a:t>t</a:t>
            </a:r>
            <a:r>
              <a:rPr sz="1800" b="1" spc="-5" dirty="0">
                <a:latin typeface="Calibri"/>
                <a:cs typeface="Calibri"/>
              </a:rPr>
              <a:t>e</a:t>
            </a:r>
            <a:r>
              <a:rPr sz="1800" b="1" spc="10" dirty="0">
                <a:latin typeface="Calibri"/>
                <a:cs typeface="Calibri"/>
              </a:rPr>
              <a:t>r</a:t>
            </a:r>
            <a:r>
              <a:rPr sz="1800" b="1" spc="-20" dirty="0">
                <a:latin typeface="Calibri"/>
                <a:cs typeface="Calibri"/>
              </a:rPr>
              <a:t>i</a:t>
            </a:r>
            <a:r>
              <a:rPr sz="1800" b="1" dirty="0">
                <a:latin typeface="Calibri"/>
                <a:cs typeface="Calibri"/>
              </a:rPr>
              <a:t>a,</a:t>
            </a:r>
            <a:r>
              <a:rPr sz="1800" b="1" spc="-10" dirty="0">
                <a:latin typeface="Calibri"/>
                <a:cs typeface="Calibri"/>
              </a:rPr>
              <a:t> </a:t>
            </a:r>
            <a:r>
              <a:rPr sz="1800" b="1" spc="-20" dirty="0">
                <a:latin typeface="Calibri"/>
                <a:cs typeface="Calibri"/>
              </a:rPr>
              <a:t>i</a:t>
            </a:r>
            <a:r>
              <a:rPr sz="1800" b="1" spc="-10" dirty="0">
                <a:latin typeface="Calibri"/>
                <a:cs typeface="Calibri"/>
              </a:rPr>
              <a:t>nd</a:t>
            </a:r>
            <a:r>
              <a:rPr sz="1800" b="1" spc="-20" dirty="0">
                <a:latin typeface="Calibri"/>
                <a:cs typeface="Calibri"/>
              </a:rPr>
              <a:t>i</a:t>
            </a:r>
            <a:r>
              <a:rPr sz="1800" b="1" spc="-30" dirty="0">
                <a:latin typeface="Calibri"/>
                <a:cs typeface="Calibri"/>
              </a:rPr>
              <a:t>ka</a:t>
            </a:r>
            <a:r>
              <a:rPr sz="1800" b="1" spc="-25" dirty="0">
                <a:latin typeface="Calibri"/>
                <a:cs typeface="Calibri"/>
              </a:rPr>
              <a:t>t</a:t>
            </a:r>
            <a:r>
              <a:rPr sz="1800" b="1" spc="-10" dirty="0">
                <a:latin typeface="Calibri"/>
                <a:cs typeface="Calibri"/>
              </a:rPr>
              <a:t>o</a:t>
            </a:r>
            <a:r>
              <a:rPr sz="1800" b="1" spc="-140" dirty="0">
                <a:latin typeface="Calibri"/>
                <a:cs typeface="Calibri"/>
              </a:rPr>
              <a:t>r</a:t>
            </a:r>
            <a:r>
              <a:rPr sz="1800" b="1" dirty="0">
                <a:latin typeface="Calibri"/>
                <a:cs typeface="Calibri"/>
              </a:rPr>
              <a:t>,</a:t>
            </a:r>
            <a:r>
              <a:rPr sz="1800" b="1" spc="40" dirty="0">
                <a:latin typeface="Calibri"/>
                <a:cs typeface="Calibri"/>
              </a:rPr>
              <a:t> </a:t>
            </a:r>
            <a:r>
              <a:rPr sz="1800" b="1" spc="-10" dirty="0">
                <a:latin typeface="Calibri"/>
                <a:cs typeface="Calibri"/>
              </a:rPr>
              <a:t>d</a:t>
            </a:r>
            <a:r>
              <a:rPr sz="1800" b="1" dirty="0">
                <a:latin typeface="Calibri"/>
                <a:cs typeface="Calibri"/>
              </a:rPr>
              <a:t>an</a:t>
            </a:r>
            <a:r>
              <a:rPr sz="1800" b="1" spc="-10" dirty="0">
                <a:latin typeface="Calibri"/>
                <a:cs typeface="Calibri"/>
              </a:rPr>
              <a:t> bobo</a:t>
            </a:r>
            <a:r>
              <a:rPr sz="1800" b="1" dirty="0">
                <a:latin typeface="Calibri"/>
                <a:cs typeface="Calibri"/>
              </a:rPr>
              <a:t>t</a:t>
            </a:r>
            <a:r>
              <a:rPr sz="1800" b="1" spc="20" dirty="0">
                <a:latin typeface="Calibri"/>
                <a:cs typeface="Calibri"/>
              </a:rPr>
              <a:t> </a:t>
            </a:r>
            <a:r>
              <a:rPr sz="1800" b="1" spc="-10" dirty="0">
                <a:latin typeface="Calibri"/>
                <a:cs typeface="Calibri"/>
              </a:rPr>
              <a:t>p</a:t>
            </a:r>
            <a:r>
              <a:rPr sz="1800" b="1" spc="-5" dirty="0">
                <a:latin typeface="Calibri"/>
                <a:cs typeface="Calibri"/>
              </a:rPr>
              <a:t>en</a:t>
            </a:r>
            <a:r>
              <a:rPr sz="1800" b="1" spc="-15" dirty="0">
                <a:latin typeface="Calibri"/>
                <a:cs typeface="Calibri"/>
              </a:rPr>
              <a:t>i</a:t>
            </a:r>
            <a:r>
              <a:rPr sz="1800" b="1" spc="-20" dirty="0">
                <a:latin typeface="Calibri"/>
                <a:cs typeface="Calibri"/>
              </a:rPr>
              <a:t>l</a:t>
            </a:r>
            <a:r>
              <a:rPr sz="1800" b="1" dirty="0">
                <a:latin typeface="Calibri"/>
                <a:cs typeface="Calibri"/>
              </a:rPr>
              <a:t>a</a:t>
            </a:r>
            <a:r>
              <a:rPr sz="1800" b="1" spc="-15" dirty="0">
                <a:latin typeface="Calibri"/>
                <a:cs typeface="Calibri"/>
              </a:rPr>
              <a:t>i</a:t>
            </a:r>
            <a:r>
              <a:rPr sz="1800" b="1" dirty="0">
                <a:latin typeface="Calibri"/>
                <a:cs typeface="Calibri"/>
              </a:rPr>
              <a:t>a</a:t>
            </a:r>
            <a:r>
              <a:rPr sz="1800" b="1" spc="-10" dirty="0">
                <a:latin typeface="Calibri"/>
                <a:cs typeface="Calibri"/>
              </a:rPr>
              <a:t>n</a:t>
            </a:r>
            <a:r>
              <a:rPr sz="1800" b="1" dirty="0">
                <a:latin typeface="Calibri"/>
                <a:cs typeface="Calibri"/>
              </a:rPr>
              <a:t>;</a:t>
            </a:r>
            <a:r>
              <a:rPr sz="1800" b="1" spc="5" dirty="0">
                <a:latin typeface="Calibri"/>
                <a:cs typeface="Calibri"/>
              </a:rPr>
              <a:t> </a:t>
            </a:r>
            <a:r>
              <a:rPr sz="1800" b="1" spc="-10" dirty="0">
                <a:latin typeface="Calibri"/>
                <a:cs typeface="Calibri"/>
              </a:rPr>
              <a:t>d</a:t>
            </a:r>
            <a:r>
              <a:rPr sz="1800" b="1" dirty="0">
                <a:latin typeface="Calibri"/>
                <a:cs typeface="Calibri"/>
              </a:rPr>
              <a:t>an</a:t>
            </a:r>
            <a:endParaRPr sz="1800" dirty="0">
              <a:latin typeface="Calibri"/>
              <a:cs typeface="Calibri"/>
            </a:endParaRPr>
          </a:p>
          <a:p>
            <a:pPr marL="469900" indent="-167640">
              <a:lnSpc>
                <a:spcPct val="100000"/>
              </a:lnSpc>
              <a:buFont typeface="Calibri"/>
              <a:buAutoNum type="alphaLcPeriod" startAt="5"/>
              <a:tabLst>
                <a:tab pos="469900" algn="l"/>
              </a:tabLst>
            </a:pPr>
            <a:r>
              <a:rPr sz="1800" b="1" spc="-20" dirty="0">
                <a:latin typeface="Calibri"/>
                <a:cs typeface="Calibri"/>
              </a:rPr>
              <a:t>d</a:t>
            </a:r>
            <a:r>
              <a:rPr sz="1800" b="1" dirty="0">
                <a:latin typeface="Calibri"/>
                <a:cs typeface="Calibri"/>
              </a:rPr>
              <a:t>af</a:t>
            </a:r>
            <a:r>
              <a:rPr sz="1800" b="1" spc="-35" dirty="0">
                <a:latin typeface="Calibri"/>
                <a:cs typeface="Calibri"/>
              </a:rPr>
              <a:t>t</a:t>
            </a:r>
            <a:r>
              <a:rPr sz="1800" b="1" dirty="0">
                <a:latin typeface="Calibri"/>
                <a:cs typeface="Calibri"/>
              </a:rPr>
              <a:t>ar</a:t>
            </a:r>
            <a:r>
              <a:rPr sz="1800" b="1" spc="10" dirty="0">
                <a:latin typeface="Calibri"/>
                <a:cs typeface="Calibri"/>
              </a:rPr>
              <a:t> </a:t>
            </a:r>
            <a:r>
              <a:rPr sz="1800" b="1" spc="-15" dirty="0">
                <a:latin typeface="Calibri"/>
                <a:cs typeface="Calibri"/>
              </a:rPr>
              <a:t>r</a:t>
            </a:r>
            <a:r>
              <a:rPr sz="1800" b="1" spc="-20" dirty="0">
                <a:latin typeface="Calibri"/>
                <a:cs typeface="Calibri"/>
              </a:rPr>
              <a:t>ef</a:t>
            </a:r>
            <a:r>
              <a:rPr sz="1800" b="1" spc="5" dirty="0">
                <a:latin typeface="Calibri"/>
                <a:cs typeface="Calibri"/>
              </a:rPr>
              <a:t>e</a:t>
            </a:r>
            <a:r>
              <a:rPr sz="1800" b="1" spc="-15" dirty="0">
                <a:latin typeface="Calibri"/>
                <a:cs typeface="Calibri"/>
              </a:rPr>
              <a:t>r</a:t>
            </a:r>
            <a:r>
              <a:rPr sz="1800" b="1" spc="5" dirty="0">
                <a:latin typeface="Calibri"/>
                <a:cs typeface="Calibri"/>
              </a:rPr>
              <a:t>e</a:t>
            </a:r>
            <a:r>
              <a:rPr sz="1800" b="1" spc="-10" dirty="0">
                <a:latin typeface="Calibri"/>
                <a:cs typeface="Calibri"/>
              </a:rPr>
              <a:t>nsi</a:t>
            </a:r>
            <a:r>
              <a:rPr sz="1800" b="1" spc="-70" dirty="0">
                <a:latin typeface="Calibri"/>
                <a:cs typeface="Calibri"/>
              </a:rPr>
              <a:t> </a:t>
            </a:r>
            <a:r>
              <a:rPr sz="1800" b="1" spc="-25" dirty="0">
                <a:latin typeface="Calibri"/>
                <a:cs typeface="Calibri"/>
              </a:rPr>
              <a:t>y</a:t>
            </a:r>
            <a:r>
              <a:rPr sz="1800" b="1" spc="-10" dirty="0">
                <a:latin typeface="Calibri"/>
                <a:cs typeface="Calibri"/>
              </a:rPr>
              <a:t>a</a:t>
            </a:r>
            <a:r>
              <a:rPr sz="1800" b="1" spc="-20" dirty="0">
                <a:latin typeface="Calibri"/>
                <a:cs typeface="Calibri"/>
              </a:rPr>
              <a:t>n</a:t>
            </a:r>
            <a:r>
              <a:rPr sz="1800" b="1" dirty="0">
                <a:latin typeface="Calibri"/>
                <a:cs typeface="Calibri"/>
              </a:rPr>
              <a:t>g</a:t>
            </a:r>
            <a:r>
              <a:rPr sz="1800" b="1" spc="-15" dirty="0">
                <a:latin typeface="Calibri"/>
                <a:cs typeface="Calibri"/>
              </a:rPr>
              <a:t> </a:t>
            </a:r>
            <a:r>
              <a:rPr sz="1800" b="1" spc="-20" dirty="0">
                <a:latin typeface="Calibri"/>
                <a:cs typeface="Calibri"/>
              </a:rPr>
              <a:t>d</a:t>
            </a:r>
            <a:r>
              <a:rPr sz="1800" b="1" spc="-15" dirty="0">
                <a:latin typeface="Calibri"/>
                <a:cs typeface="Calibri"/>
              </a:rPr>
              <a:t>i</a:t>
            </a:r>
            <a:r>
              <a:rPr sz="1800" b="1" spc="5" dirty="0">
                <a:latin typeface="Calibri"/>
                <a:cs typeface="Calibri"/>
              </a:rPr>
              <a:t>g</a:t>
            </a:r>
            <a:r>
              <a:rPr sz="1800" b="1" spc="-20" dirty="0">
                <a:latin typeface="Calibri"/>
                <a:cs typeface="Calibri"/>
              </a:rPr>
              <a:t>un</a:t>
            </a:r>
            <a:r>
              <a:rPr sz="1800" b="1" spc="-10" dirty="0">
                <a:latin typeface="Calibri"/>
                <a:cs typeface="Calibri"/>
              </a:rPr>
              <a:t>a</a:t>
            </a:r>
            <a:r>
              <a:rPr sz="1800" b="1" spc="-40" dirty="0">
                <a:latin typeface="Calibri"/>
                <a:cs typeface="Calibri"/>
              </a:rPr>
              <a:t>k</a:t>
            </a:r>
            <a:r>
              <a:rPr sz="1800" b="1" spc="-10" dirty="0">
                <a:latin typeface="Calibri"/>
                <a:cs typeface="Calibri"/>
              </a:rPr>
              <a:t>a</a:t>
            </a:r>
            <a:r>
              <a:rPr sz="1800" b="1" spc="-15" dirty="0">
                <a:latin typeface="Calibri"/>
                <a:cs typeface="Calibri"/>
              </a:rPr>
              <a:t>n</a:t>
            </a:r>
            <a:r>
              <a:rPr sz="1800" b="1" dirty="0">
                <a:latin typeface="Calibri"/>
                <a:cs typeface="Calibri"/>
              </a:rPr>
              <a:t>.</a:t>
            </a:r>
            <a:endParaRPr sz="1800" dirty="0">
              <a:latin typeface="Calibri"/>
              <a:cs typeface="Calibri"/>
            </a:endParaRPr>
          </a:p>
          <a:p>
            <a:pPr marL="302260" indent="-289560">
              <a:lnSpc>
                <a:spcPct val="100000"/>
              </a:lnSpc>
              <a:buFont typeface="Calibri"/>
              <a:buAutoNum type="arabicParenBoth" startAt="4"/>
              <a:tabLst>
                <a:tab pos="323850" algn="l"/>
              </a:tabLst>
            </a:pPr>
            <a:r>
              <a:rPr sz="1800" b="1" spc="-25" dirty="0">
                <a:latin typeface="Calibri"/>
                <a:cs typeface="Calibri"/>
              </a:rPr>
              <a:t>R</a:t>
            </a:r>
            <a:r>
              <a:rPr sz="1800" b="1" spc="-15" dirty="0">
                <a:latin typeface="Calibri"/>
                <a:cs typeface="Calibri"/>
              </a:rPr>
              <a:t>P</a:t>
            </a:r>
            <a:r>
              <a:rPr sz="1800" b="1" spc="-10" dirty="0">
                <a:latin typeface="Calibri"/>
                <a:cs typeface="Calibri"/>
              </a:rPr>
              <a:t>S</a:t>
            </a:r>
            <a:r>
              <a:rPr sz="1800" b="1" spc="15" dirty="0">
                <a:latin typeface="Calibri"/>
                <a:cs typeface="Calibri"/>
              </a:rPr>
              <a:t> </a:t>
            </a:r>
            <a:r>
              <a:rPr sz="1800" b="1" spc="-25" dirty="0">
                <a:solidFill>
                  <a:srgbClr val="0000FF"/>
                </a:solidFill>
                <a:latin typeface="Calibri"/>
                <a:cs typeface="Calibri"/>
              </a:rPr>
              <a:t>w</a:t>
            </a:r>
            <a:r>
              <a:rPr sz="1800" b="1" spc="-10" dirty="0">
                <a:solidFill>
                  <a:srgbClr val="0000FF"/>
                </a:solidFill>
                <a:latin typeface="Calibri"/>
                <a:cs typeface="Calibri"/>
              </a:rPr>
              <a:t>aj</a:t>
            </a:r>
            <a:r>
              <a:rPr sz="1800" b="1" spc="-20" dirty="0">
                <a:solidFill>
                  <a:srgbClr val="0000FF"/>
                </a:solidFill>
                <a:latin typeface="Calibri"/>
                <a:cs typeface="Calibri"/>
              </a:rPr>
              <a:t>i</a:t>
            </a:r>
            <a:r>
              <a:rPr sz="1800" b="1" spc="-10" dirty="0">
                <a:solidFill>
                  <a:srgbClr val="0000FF"/>
                </a:solidFill>
                <a:latin typeface="Calibri"/>
                <a:cs typeface="Calibri"/>
              </a:rPr>
              <a:t>b</a:t>
            </a:r>
            <a:r>
              <a:rPr sz="1800" b="1" spc="20" dirty="0">
                <a:solidFill>
                  <a:srgbClr val="0000FF"/>
                </a:solidFill>
                <a:latin typeface="Calibri"/>
                <a:cs typeface="Calibri"/>
              </a:rPr>
              <a:t> </a:t>
            </a:r>
            <a:r>
              <a:rPr sz="1800" b="1" spc="-20" dirty="0">
                <a:solidFill>
                  <a:srgbClr val="0000FF"/>
                </a:solidFill>
                <a:latin typeface="Calibri"/>
                <a:cs typeface="Calibri"/>
              </a:rPr>
              <a:t>d</a:t>
            </a:r>
            <a:r>
              <a:rPr sz="1800" b="1" spc="-15" dirty="0">
                <a:solidFill>
                  <a:srgbClr val="0000FF"/>
                </a:solidFill>
                <a:latin typeface="Calibri"/>
                <a:cs typeface="Calibri"/>
              </a:rPr>
              <a:t>i</a:t>
            </a:r>
            <a:r>
              <a:rPr sz="1800" b="1" spc="-10" dirty="0">
                <a:solidFill>
                  <a:srgbClr val="0000FF"/>
                </a:solidFill>
                <a:latin typeface="Calibri"/>
                <a:cs typeface="Calibri"/>
              </a:rPr>
              <a:t>t</a:t>
            </a:r>
            <a:r>
              <a:rPr sz="1800" b="1" spc="-15" dirty="0">
                <a:solidFill>
                  <a:srgbClr val="0000FF"/>
                </a:solidFill>
                <a:latin typeface="Calibri"/>
                <a:cs typeface="Calibri"/>
              </a:rPr>
              <a:t>i</a:t>
            </a:r>
            <a:r>
              <a:rPr sz="1800" b="1" spc="-20" dirty="0">
                <a:solidFill>
                  <a:srgbClr val="0000FF"/>
                </a:solidFill>
                <a:latin typeface="Calibri"/>
                <a:cs typeface="Calibri"/>
              </a:rPr>
              <a:t>n</a:t>
            </a:r>
            <a:r>
              <a:rPr sz="1800" b="1" spc="-15" dirty="0">
                <a:solidFill>
                  <a:srgbClr val="0000FF"/>
                </a:solidFill>
                <a:latin typeface="Calibri"/>
                <a:cs typeface="Calibri"/>
              </a:rPr>
              <a:t>ja</a:t>
            </a:r>
            <a:r>
              <a:rPr sz="1800" b="1" spc="-10" dirty="0">
                <a:solidFill>
                  <a:srgbClr val="0000FF"/>
                </a:solidFill>
                <a:latin typeface="Calibri"/>
                <a:cs typeface="Calibri"/>
              </a:rPr>
              <a:t>u</a:t>
            </a:r>
            <a:r>
              <a:rPr sz="1800" b="1" spc="15" dirty="0">
                <a:solidFill>
                  <a:srgbClr val="0000FF"/>
                </a:solidFill>
                <a:latin typeface="Calibri"/>
                <a:cs typeface="Calibri"/>
              </a:rPr>
              <a:t> </a:t>
            </a:r>
            <a:r>
              <a:rPr sz="1800" b="1" spc="-20" dirty="0">
                <a:solidFill>
                  <a:srgbClr val="0000FF"/>
                </a:solidFill>
                <a:latin typeface="Calibri"/>
                <a:cs typeface="Calibri"/>
              </a:rPr>
              <a:t>d</a:t>
            </a:r>
            <a:r>
              <a:rPr sz="1800" b="1" spc="-10" dirty="0">
                <a:solidFill>
                  <a:srgbClr val="0000FF"/>
                </a:solidFill>
                <a:latin typeface="Calibri"/>
                <a:cs typeface="Calibri"/>
              </a:rPr>
              <a:t>an</a:t>
            </a:r>
            <a:r>
              <a:rPr sz="1800" b="1" spc="-5" dirty="0">
                <a:solidFill>
                  <a:srgbClr val="0000FF"/>
                </a:solidFill>
                <a:latin typeface="Calibri"/>
                <a:cs typeface="Calibri"/>
              </a:rPr>
              <a:t> </a:t>
            </a:r>
            <a:r>
              <a:rPr sz="1800" b="1" spc="-20" dirty="0">
                <a:solidFill>
                  <a:srgbClr val="0000FF"/>
                </a:solidFill>
                <a:latin typeface="Calibri"/>
                <a:cs typeface="Calibri"/>
              </a:rPr>
              <a:t>d</a:t>
            </a:r>
            <a:r>
              <a:rPr sz="1800" b="1" spc="-15" dirty="0">
                <a:solidFill>
                  <a:srgbClr val="0000FF"/>
                </a:solidFill>
                <a:latin typeface="Calibri"/>
                <a:cs typeface="Calibri"/>
              </a:rPr>
              <a:t>i</a:t>
            </a:r>
            <a:r>
              <a:rPr sz="1800" b="1" dirty="0">
                <a:solidFill>
                  <a:srgbClr val="0000FF"/>
                </a:solidFill>
                <a:latin typeface="Calibri"/>
                <a:cs typeface="Calibri"/>
              </a:rPr>
              <a:t>s</a:t>
            </a:r>
            <a:r>
              <a:rPr sz="1800" b="1" spc="5" dirty="0">
                <a:solidFill>
                  <a:srgbClr val="0000FF"/>
                </a:solidFill>
                <a:latin typeface="Calibri"/>
                <a:cs typeface="Calibri"/>
              </a:rPr>
              <a:t>e</a:t>
            </a:r>
            <a:r>
              <a:rPr sz="1800" b="1" spc="-10" dirty="0">
                <a:solidFill>
                  <a:srgbClr val="0000FF"/>
                </a:solidFill>
                <a:latin typeface="Calibri"/>
                <a:cs typeface="Calibri"/>
              </a:rPr>
              <a:t>su</a:t>
            </a:r>
            <a:r>
              <a:rPr sz="1800" b="1" spc="-15" dirty="0">
                <a:solidFill>
                  <a:srgbClr val="0000FF"/>
                </a:solidFill>
                <a:latin typeface="Calibri"/>
                <a:cs typeface="Calibri"/>
              </a:rPr>
              <a:t>ai</a:t>
            </a:r>
            <a:r>
              <a:rPr sz="1800" b="1" spc="-35" dirty="0">
                <a:solidFill>
                  <a:srgbClr val="0000FF"/>
                </a:solidFill>
                <a:latin typeface="Calibri"/>
                <a:cs typeface="Calibri"/>
              </a:rPr>
              <a:t>k</a:t>
            </a:r>
            <a:r>
              <a:rPr sz="1800" b="1" spc="-10" dirty="0">
                <a:solidFill>
                  <a:srgbClr val="0000FF"/>
                </a:solidFill>
                <a:latin typeface="Calibri"/>
                <a:cs typeface="Calibri"/>
              </a:rPr>
              <a:t>an</a:t>
            </a:r>
            <a:r>
              <a:rPr sz="1800" b="1" spc="-5" dirty="0">
                <a:solidFill>
                  <a:srgbClr val="0000FF"/>
                </a:solidFill>
                <a:latin typeface="Calibri"/>
                <a:cs typeface="Calibri"/>
              </a:rPr>
              <a:t> </a:t>
            </a:r>
            <a:r>
              <a:rPr sz="1800" b="1" spc="-20" dirty="0">
                <a:latin typeface="Calibri"/>
                <a:cs typeface="Calibri"/>
              </a:rPr>
              <a:t>d</a:t>
            </a:r>
            <a:r>
              <a:rPr sz="1800" b="1" dirty="0">
                <a:latin typeface="Calibri"/>
                <a:cs typeface="Calibri"/>
              </a:rPr>
              <a:t>e</a:t>
            </a:r>
            <a:r>
              <a:rPr sz="1800" b="1" spc="-20" dirty="0">
                <a:latin typeface="Calibri"/>
                <a:cs typeface="Calibri"/>
              </a:rPr>
              <a:t>n</a:t>
            </a:r>
            <a:r>
              <a:rPr sz="1800" b="1" spc="-15" dirty="0">
                <a:latin typeface="Calibri"/>
                <a:cs typeface="Calibri"/>
              </a:rPr>
              <a:t>g</a:t>
            </a:r>
            <a:r>
              <a:rPr sz="1800" b="1" spc="-10" dirty="0">
                <a:latin typeface="Calibri"/>
                <a:cs typeface="Calibri"/>
              </a:rPr>
              <a:t>an</a:t>
            </a:r>
            <a:r>
              <a:rPr sz="1800" b="1" spc="-30" dirty="0">
                <a:latin typeface="Calibri"/>
                <a:cs typeface="Calibri"/>
              </a:rPr>
              <a:t> </a:t>
            </a:r>
            <a:r>
              <a:rPr sz="1800" b="1" spc="-20" dirty="0">
                <a:latin typeface="Calibri"/>
                <a:cs typeface="Calibri"/>
              </a:rPr>
              <a:t>p</a:t>
            </a:r>
            <a:r>
              <a:rPr sz="1800" b="1" dirty="0">
                <a:latin typeface="Calibri"/>
                <a:cs typeface="Calibri"/>
              </a:rPr>
              <a:t>e</a:t>
            </a:r>
            <a:r>
              <a:rPr sz="1800" b="1" spc="5" dirty="0">
                <a:latin typeface="Calibri"/>
                <a:cs typeface="Calibri"/>
              </a:rPr>
              <a:t>r</a:t>
            </a:r>
            <a:r>
              <a:rPr sz="1800" b="1" spc="-60" dirty="0">
                <a:latin typeface="Calibri"/>
                <a:cs typeface="Calibri"/>
              </a:rPr>
              <a:t>k</a:t>
            </a:r>
            <a:r>
              <a:rPr sz="1800" b="1" dirty="0">
                <a:latin typeface="Calibri"/>
                <a:cs typeface="Calibri"/>
              </a:rPr>
              <a:t>e</a:t>
            </a:r>
            <a:r>
              <a:rPr sz="1800" b="1" spc="-5" dirty="0">
                <a:latin typeface="Calibri"/>
                <a:cs typeface="Calibri"/>
              </a:rPr>
              <a:t>mb</a:t>
            </a:r>
            <a:r>
              <a:rPr sz="1800" b="1" spc="-10" dirty="0">
                <a:latin typeface="Calibri"/>
                <a:cs typeface="Calibri"/>
              </a:rPr>
              <a:t>a</a:t>
            </a:r>
            <a:r>
              <a:rPr sz="1800" b="1" spc="-20" dirty="0">
                <a:latin typeface="Calibri"/>
                <a:cs typeface="Calibri"/>
              </a:rPr>
              <a:t>n</a:t>
            </a:r>
            <a:r>
              <a:rPr sz="1800" b="1" spc="-15" dirty="0">
                <a:latin typeface="Calibri"/>
                <a:cs typeface="Calibri"/>
              </a:rPr>
              <a:t>g</a:t>
            </a:r>
            <a:r>
              <a:rPr sz="1800" b="1" spc="-10" dirty="0">
                <a:latin typeface="Calibri"/>
                <a:cs typeface="Calibri"/>
              </a:rPr>
              <a:t>an</a:t>
            </a:r>
            <a:r>
              <a:rPr sz="1800" b="1" spc="-50" dirty="0">
                <a:latin typeface="Calibri"/>
                <a:cs typeface="Calibri"/>
              </a:rPr>
              <a:t> </a:t>
            </a:r>
            <a:r>
              <a:rPr sz="1800" b="1" spc="-15" dirty="0">
                <a:latin typeface="Calibri"/>
                <a:cs typeface="Calibri"/>
              </a:rPr>
              <a:t>il</a:t>
            </a:r>
            <a:r>
              <a:rPr sz="1800" b="1" spc="-5" dirty="0">
                <a:latin typeface="Calibri"/>
                <a:cs typeface="Calibri"/>
              </a:rPr>
              <a:t>m</a:t>
            </a:r>
            <a:r>
              <a:rPr sz="1800" b="1" dirty="0">
                <a:latin typeface="Calibri"/>
                <a:cs typeface="Calibri"/>
              </a:rPr>
              <a:t>u</a:t>
            </a:r>
            <a:r>
              <a:rPr sz="1800" b="1" spc="20" dirty="0">
                <a:latin typeface="Calibri"/>
                <a:cs typeface="Calibri"/>
              </a:rPr>
              <a:t> </a:t>
            </a:r>
            <a:r>
              <a:rPr sz="1800" b="1" spc="-20" dirty="0">
                <a:latin typeface="Calibri"/>
                <a:cs typeface="Calibri"/>
              </a:rPr>
              <a:t>p</a:t>
            </a:r>
            <a:r>
              <a:rPr sz="1800" b="1" dirty="0">
                <a:latin typeface="Calibri"/>
                <a:cs typeface="Calibri"/>
              </a:rPr>
              <a:t>e</a:t>
            </a:r>
            <a:r>
              <a:rPr sz="1800" b="1" spc="-20" dirty="0">
                <a:latin typeface="Calibri"/>
                <a:cs typeface="Calibri"/>
              </a:rPr>
              <a:t>n</a:t>
            </a:r>
            <a:r>
              <a:rPr sz="1800" b="1" spc="-15" dirty="0">
                <a:latin typeface="Calibri"/>
                <a:cs typeface="Calibri"/>
              </a:rPr>
              <a:t>g</a:t>
            </a:r>
            <a:r>
              <a:rPr sz="1800" b="1" spc="-20" dirty="0">
                <a:latin typeface="Calibri"/>
                <a:cs typeface="Calibri"/>
              </a:rPr>
              <a:t>e</a:t>
            </a:r>
            <a:r>
              <a:rPr sz="1800" b="1" spc="-35" dirty="0">
                <a:latin typeface="Calibri"/>
                <a:cs typeface="Calibri"/>
              </a:rPr>
              <a:t>t</a:t>
            </a:r>
            <a:r>
              <a:rPr sz="1800" b="1" spc="-10" dirty="0">
                <a:latin typeface="Calibri"/>
                <a:cs typeface="Calibri"/>
              </a:rPr>
              <a:t>a</a:t>
            </a:r>
            <a:r>
              <a:rPr sz="1800" b="1" spc="-20" dirty="0">
                <a:latin typeface="Calibri"/>
                <a:cs typeface="Calibri"/>
              </a:rPr>
              <a:t>hu</a:t>
            </a:r>
            <a:r>
              <a:rPr sz="1800" b="1" spc="-10" dirty="0">
                <a:latin typeface="Calibri"/>
                <a:cs typeface="Calibri"/>
              </a:rPr>
              <a:t>an</a:t>
            </a:r>
            <a:r>
              <a:rPr sz="1800" b="1" spc="-5" dirty="0">
                <a:latin typeface="Calibri"/>
                <a:cs typeface="Calibri"/>
              </a:rPr>
              <a:t> </a:t>
            </a:r>
            <a:r>
              <a:rPr sz="1800" b="1" spc="-20" dirty="0">
                <a:latin typeface="Calibri"/>
                <a:cs typeface="Calibri"/>
              </a:rPr>
              <a:t>d</a:t>
            </a:r>
            <a:r>
              <a:rPr sz="1800" b="1" spc="-10" dirty="0">
                <a:latin typeface="Calibri"/>
                <a:cs typeface="Calibri"/>
              </a:rPr>
              <a:t>an </a:t>
            </a:r>
            <a:r>
              <a:rPr sz="1800" b="1" spc="-35" dirty="0">
                <a:latin typeface="Calibri"/>
                <a:cs typeface="Calibri"/>
              </a:rPr>
              <a:t>t</a:t>
            </a:r>
            <a:r>
              <a:rPr sz="1800" b="1" dirty="0">
                <a:latin typeface="Calibri"/>
                <a:cs typeface="Calibri"/>
              </a:rPr>
              <a:t>e</a:t>
            </a:r>
            <a:r>
              <a:rPr sz="1800" b="1" spc="-10" dirty="0">
                <a:latin typeface="Calibri"/>
                <a:cs typeface="Calibri"/>
              </a:rPr>
              <a:t>k</a:t>
            </a:r>
            <a:r>
              <a:rPr sz="1800" b="1" spc="-20" dirty="0">
                <a:latin typeface="Calibri"/>
                <a:cs typeface="Calibri"/>
              </a:rPr>
              <a:t>no</a:t>
            </a:r>
            <a:r>
              <a:rPr sz="1800" b="1" spc="-15" dirty="0">
                <a:latin typeface="Calibri"/>
                <a:cs typeface="Calibri"/>
              </a:rPr>
              <a:t>l</a:t>
            </a:r>
            <a:r>
              <a:rPr sz="1800" b="1" spc="-20" dirty="0">
                <a:latin typeface="Calibri"/>
                <a:cs typeface="Calibri"/>
              </a:rPr>
              <a:t>o</a:t>
            </a:r>
            <a:r>
              <a:rPr sz="1800" b="1" spc="5" dirty="0">
                <a:latin typeface="Calibri"/>
                <a:cs typeface="Calibri"/>
              </a:rPr>
              <a:t>g</a:t>
            </a:r>
            <a:r>
              <a:rPr sz="1800" b="1" spc="-10" dirty="0">
                <a:latin typeface="Calibri"/>
                <a:cs typeface="Calibri"/>
              </a:rPr>
              <a:t>i</a:t>
            </a:r>
            <a:r>
              <a:rPr sz="1800" b="1" dirty="0">
                <a:latin typeface="Calibri"/>
                <a:cs typeface="Calibri"/>
              </a:rPr>
              <a:t>.</a:t>
            </a:r>
            <a:endParaRPr sz="1800" dirty="0">
              <a:latin typeface="Calibri"/>
              <a:cs typeface="Calibri"/>
            </a:endParaRPr>
          </a:p>
          <a:p>
            <a:pPr marL="302260" marR="5080" indent="-289560">
              <a:lnSpc>
                <a:spcPct val="100000"/>
              </a:lnSpc>
              <a:buFont typeface="Calibri"/>
              <a:buAutoNum type="arabicParenBoth" startAt="4"/>
              <a:tabLst>
                <a:tab pos="323850" algn="l"/>
              </a:tabLst>
            </a:pPr>
            <a:r>
              <a:rPr sz="1800" b="1" spc="-5" dirty="0">
                <a:latin typeface="Calibri"/>
                <a:cs typeface="Calibri"/>
              </a:rPr>
              <a:t>P</a:t>
            </a:r>
            <a:r>
              <a:rPr sz="1800" b="1" spc="-15" dirty="0">
                <a:latin typeface="Calibri"/>
                <a:cs typeface="Calibri"/>
              </a:rPr>
              <a:t>r</a:t>
            </a:r>
            <a:r>
              <a:rPr sz="1800" b="1" spc="-20" dirty="0">
                <a:latin typeface="Calibri"/>
                <a:cs typeface="Calibri"/>
              </a:rPr>
              <a:t>o</a:t>
            </a:r>
            <a:r>
              <a:rPr sz="1800" b="1" dirty="0">
                <a:latin typeface="Calibri"/>
                <a:cs typeface="Calibri"/>
              </a:rPr>
              <a:t>s</a:t>
            </a:r>
            <a:r>
              <a:rPr sz="1800" b="1" spc="5" dirty="0">
                <a:latin typeface="Calibri"/>
                <a:cs typeface="Calibri"/>
              </a:rPr>
              <a:t>e</a:t>
            </a:r>
            <a:r>
              <a:rPr sz="1800" b="1" spc="-10" dirty="0">
                <a:latin typeface="Calibri"/>
                <a:cs typeface="Calibri"/>
              </a:rPr>
              <a:t>s</a:t>
            </a:r>
            <a:r>
              <a:rPr sz="1800" b="1" spc="-20" dirty="0">
                <a:latin typeface="Calibri"/>
                <a:cs typeface="Calibri"/>
              </a:rPr>
              <a:t> p</a:t>
            </a:r>
            <a:r>
              <a:rPr sz="1800" b="1" dirty="0">
                <a:latin typeface="Calibri"/>
                <a:cs typeface="Calibri"/>
              </a:rPr>
              <a:t>e</a:t>
            </a:r>
            <a:r>
              <a:rPr sz="1800" b="1" spc="-5" dirty="0">
                <a:latin typeface="Calibri"/>
                <a:cs typeface="Calibri"/>
              </a:rPr>
              <a:t>mbel</a:t>
            </a:r>
            <a:r>
              <a:rPr sz="1800" b="1" dirty="0">
                <a:latin typeface="Calibri"/>
                <a:cs typeface="Calibri"/>
              </a:rPr>
              <a:t>aja</a:t>
            </a:r>
            <a:r>
              <a:rPr sz="1800" b="1" spc="-50" dirty="0">
                <a:latin typeface="Calibri"/>
                <a:cs typeface="Calibri"/>
              </a:rPr>
              <a:t>r</a:t>
            </a:r>
            <a:r>
              <a:rPr sz="1800" b="1" spc="-10" dirty="0">
                <a:latin typeface="Calibri"/>
                <a:cs typeface="Calibri"/>
              </a:rPr>
              <a:t>an</a:t>
            </a:r>
            <a:r>
              <a:rPr sz="1800" b="1" spc="-5" dirty="0">
                <a:latin typeface="Calibri"/>
                <a:cs typeface="Calibri"/>
              </a:rPr>
              <a:t> m</a:t>
            </a:r>
            <a:r>
              <a:rPr sz="1800" b="1" dirty="0">
                <a:latin typeface="Calibri"/>
                <a:cs typeface="Calibri"/>
              </a:rPr>
              <a:t>e</a:t>
            </a:r>
            <a:r>
              <a:rPr sz="1800" b="1" spc="-15" dirty="0">
                <a:latin typeface="Calibri"/>
                <a:cs typeface="Calibri"/>
              </a:rPr>
              <a:t>l</a:t>
            </a:r>
            <a:r>
              <a:rPr sz="1800" b="1" spc="-10" dirty="0">
                <a:latin typeface="Calibri"/>
                <a:cs typeface="Calibri"/>
              </a:rPr>
              <a:t>a</a:t>
            </a:r>
            <a:r>
              <a:rPr sz="1800" b="1" spc="-20" dirty="0">
                <a:latin typeface="Calibri"/>
                <a:cs typeface="Calibri"/>
              </a:rPr>
              <a:t>lu</a:t>
            </a:r>
            <a:r>
              <a:rPr sz="1800" b="1" spc="-5" dirty="0">
                <a:latin typeface="Calibri"/>
                <a:cs typeface="Calibri"/>
              </a:rPr>
              <a:t>i</a:t>
            </a:r>
            <a:r>
              <a:rPr sz="1800" b="1" spc="-10" dirty="0">
                <a:latin typeface="Calibri"/>
                <a:cs typeface="Calibri"/>
              </a:rPr>
              <a:t> </a:t>
            </a:r>
            <a:r>
              <a:rPr sz="1800" b="1" spc="-60" dirty="0">
                <a:latin typeface="Calibri"/>
                <a:cs typeface="Calibri"/>
              </a:rPr>
              <a:t>k</a:t>
            </a:r>
            <a:r>
              <a:rPr sz="1800" b="1" dirty="0">
                <a:latin typeface="Calibri"/>
                <a:cs typeface="Calibri"/>
              </a:rPr>
              <a:t>e</a:t>
            </a:r>
            <a:r>
              <a:rPr sz="1800" b="1" spc="5" dirty="0">
                <a:latin typeface="Calibri"/>
                <a:cs typeface="Calibri"/>
              </a:rPr>
              <a:t>g</a:t>
            </a:r>
            <a:r>
              <a:rPr sz="1800" b="1" spc="-15" dirty="0">
                <a:latin typeface="Calibri"/>
                <a:cs typeface="Calibri"/>
              </a:rPr>
              <a:t>i</a:t>
            </a:r>
            <a:r>
              <a:rPr sz="1800" b="1" spc="-35" dirty="0">
                <a:latin typeface="Calibri"/>
                <a:cs typeface="Calibri"/>
              </a:rPr>
              <a:t>at</a:t>
            </a:r>
            <a:r>
              <a:rPr sz="1800" b="1" spc="-10" dirty="0">
                <a:latin typeface="Calibri"/>
                <a:cs typeface="Calibri"/>
              </a:rPr>
              <a:t>an</a:t>
            </a:r>
            <a:r>
              <a:rPr sz="1800" b="1" dirty="0">
                <a:latin typeface="Calibri"/>
                <a:cs typeface="Calibri"/>
              </a:rPr>
              <a:t> </a:t>
            </a:r>
            <a:r>
              <a:rPr sz="1800" b="1" spc="-35" dirty="0">
                <a:latin typeface="Calibri"/>
                <a:cs typeface="Calibri"/>
              </a:rPr>
              <a:t>k</a:t>
            </a:r>
            <a:r>
              <a:rPr sz="1800" b="1" spc="-20" dirty="0">
                <a:latin typeface="Calibri"/>
                <a:cs typeface="Calibri"/>
              </a:rPr>
              <a:t>u</a:t>
            </a:r>
            <a:r>
              <a:rPr sz="1800" b="1" spc="5" dirty="0">
                <a:latin typeface="Calibri"/>
                <a:cs typeface="Calibri"/>
              </a:rPr>
              <a:t>r</a:t>
            </a:r>
            <a:r>
              <a:rPr sz="1800" b="1" spc="-15" dirty="0">
                <a:latin typeface="Calibri"/>
                <a:cs typeface="Calibri"/>
              </a:rPr>
              <a:t>i</a:t>
            </a:r>
            <a:r>
              <a:rPr sz="1800" b="1" spc="-35" dirty="0">
                <a:latin typeface="Calibri"/>
                <a:cs typeface="Calibri"/>
              </a:rPr>
              <a:t>k</a:t>
            </a:r>
            <a:r>
              <a:rPr sz="1800" b="1" spc="-20" dirty="0">
                <a:latin typeface="Calibri"/>
                <a:cs typeface="Calibri"/>
              </a:rPr>
              <a:t>u</a:t>
            </a:r>
            <a:r>
              <a:rPr sz="1800" b="1" spc="-15" dirty="0">
                <a:latin typeface="Calibri"/>
                <a:cs typeface="Calibri"/>
              </a:rPr>
              <a:t>l</a:t>
            </a:r>
            <a:r>
              <a:rPr sz="1800" b="1" dirty="0">
                <a:latin typeface="Calibri"/>
                <a:cs typeface="Calibri"/>
              </a:rPr>
              <a:t>er</a:t>
            </a:r>
            <a:r>
              <a:rPr sz="1800" b="1" spc="10" dirty="0">
                <a:latin typeface="Calibri"/>
                <a:cs typeface="Calibri"/>
              </a:rPr>
              <a:t> </a:t>
            </a:r>
            <a:r>
              <a:rPr sz="1800" b="1" spc="-25" dirty="0">
                <a:solidFill>
                  <a:srgbClr val="0000FF"/>
                </a:solidFill>
                <a:latin typeface="Calibri"/>
                <a:cs typeface="Calibri"/>
              </a:rPr>
              <a:t>w</a:t>
            </a:r>
            <a:r>
              <a:rPr sz="1800" b="1" spc="-10" dirty="0">
                <a:solidFill>
                  <a:srgbClr val="0000FF"/>
                </a:solidFill>
                <a:latin typeface="Calibri"/>
                <a:cs typeface="Calibri"/>
              </a:rPr>
              <a:t>aj</a:t>
            </a:r>
            <a:r>
              <a:rPr sz="1800" b="1" spc="-20" dirty="0">
                <a:solidFill>
                  <a:srgbClr val="0000FF"/>
                </a:solidFill>
                <a:latin typeface="Calibri"/>
                <a:cs typeface="Calibri"/>
              </a:rPr>
              <a:t>i</a:t>
            </a:r>
            <a:r>
              <a:rPr sz="1800" b="1" spc="-10" dirty="0">
                <a:solidFill>
                  <a:srgbClr val="0000FF"/>
                </a:solidFill>
                <a:latin typeface="Calibri"/>
                <a:cs typeface="Calibri"/>
              </a:rPr>
              <a:t>b</a:t>
            </a:r>
            <a:r>
              <a:rPr sz="1800" b="1" spc="-5" dirty="0">
                <a:solidFill>
                  <a:srgbClr val="0000FF"/>
                </a:solidFill>
                <a:latin typeface="Calibri"/>
                <a:cs typeface="Calibri"/>
              </a:rPr>
              <a:t> m</a:t>
            </a:r>
            <a:r>
              <a:rPr sz="1800" b="1" dirty="0">
                <a:solidFill>
                  <a:srgbClr val="0000FF"/>
                </a:solidFill>
                <a:latin typeface="Calibri"/>
                <a:cs typeface="Calibri"/>
              </a:rPr>
              <a:t>e</a:t>
            </a:r>
            <a:r>
              <a:rPr sz="1800" b="1" spc="-20" dirty="0">
                <a:solidFill>
                  <a:srgbClr val="0000FF"/>
                </a:solidFill>
                <a:latin typeface="Calibri"/>
                <a:cs typeface="Calibri"/>
              </a:rPr>
              <a:t>n</a:t>
            </a:r>
            <a:r>
              <a:rPr sz="1800" b="1" spc="30" dirty="0">
                <a:solidFill>
                  <a:srgbClr val="0000FF"/>
                </a:solidFill>
                <a:latin typeface="Calibri"/>
                <a:cs typeface="Calibri"/>
              </a:rPr>
              <a:t>g</a:t>
            </a:r>
            <a:r>
              <a:rPr sz="1800" b="1" spc="5" dirty="0">
                <a:solidFill>
                  <a:srgbClr val="0000FF"/>
                </a:solidFill>
                <a:latin typeface="Calibri"/>
                <a:cs typeface="Calibri"/>
              </a:rPr>
              <a:t>g</a:t>
            </a:r>
            <a:r>
              <a:rPr sz="1800" b="1" spc="-20" dirty="0">
                <a:solidFill>
                  <a:srgbClr val="0000FF"/>
                </a:solidFill>
                <a:latin typeface="Calibri"/>
                <a:cs typeface="Calibri"/>
              </a:rPr>
              <a:t>un</a:t>
            </a:r>
            <a:r>
              <a:rPr sz="1800" b="1" spc="-10" dirty="0">
                <a:solidFill>
                  <a:srgbClr val="0000FF"/>
                </a:solidFill>
                <a:latin typeface="Calibri"/>
                <a:cs typeface="Calibri"/>
              </a:rPr>
              <a:t>a</a:t>
            </a:r>
            <a:r>
              <a:rPr sz="1800" b="1" spc="-40" dirty="0">
                <a:solidFill>
                  <a:srgbClr val="0000FF"/>
                </a:solidFill>
                <a:latin typeface="Calibri"/>
                <a:cs typeface="Calibri"/>
              </a:rPr>
              <a:t>k</a:t>
            </a:r>
            <a:r>
              <a:rPr sz="1800" b="1" spc="-10" dirty="0">
                <a:solidFill>
                  <a:srgbClr val="0000FF"/>
                </a:solidFill>
                <a:latin typeface="Calibri"/>
                <a:cs typeface="Calibri"/>
              </a:rPr>
              <a:t>an</a:t>
            </a:r>
            <a:r>
              <a:rPr sz="1800" b="1" spc="-20" dirty="0">
                <a:solidFill>
                  <a:srgbClr val="0000FF"/>
                </a:solidFill>
                <a:latin typeface="Calibri"/>
                <a:cs typeface="Calibri"/>
              </a:rPr>
              <a:t> </a:t>
            </a:r>
            <a:r>
              <a:rPr sz="1800" b="1" spc="-5" dirty="0">
                <a:solidFill>
                  <a:srgbClr val="0000FF"/>
                </a:solidFill>
                <a:latin typeface="Calibri"/>
                <a:cs typeface="Calibri"/>
              </a:rPr>
              <a:t>m</a:t>
            </a:r>
            <a:r>
              <a:rPr sz="1800" b="1" spc="-20" dirty="0">
                <a:solidFill>
                  <a:srgbClr val="0000FF"/>
                </a:solidFill>
                <a:latin typeface="Calibri"/>
                <a:cs typeface="Calibri"/>
              </a:rPr>
              <a:t>e</a:t>
            </a:r>
            <a:r>
              <a:rPr sz="1800" b="1" spc="-35" dirty="0">
                <a:solidFill>
                  <a:srgbClr val="0000FF"/>
                </a:solidFill>
                <a:latin typeface="Calibri"/>
                <a:cs typeface="Calibri"/>
              </a:rPr>
              <a:t>t</a:t>
            </a:r>
            <a:r>
              <a:rPr sz="1800" b="1" spc="-20" dirty="0">
                <a:solidFill>
                  <a:srgbClr val="0000FF"/>
                </a:solidFill>
                <a:latin typeface="Calibri"/>
                <a:cs typeface="Calibri"/>
              </a:rPr>
              <a:t>od</a:t>
            </a:r>
            <a:r>
              <a:rPr sz="1800" b="1" dirty="0">
                <a:solidFill>
                  <a:srgbClr val="0000FF"/>
                </a:solidFill>
                <a:latin typeface="Calibri"/>
                <a:cs typeface="Calibri"/>
              </a:rPr>
              <a:t>e</a:t>
            </a:r>
            <a:r>
              <a:rPr sz="1800" b="1" spc="10" dirty="0">
                <a:solidFill>
                  <a:srgbClr val="0000FF"/>
                </a:solidFill>
                <a:latin typeface="Calibri"/>
                <a:cs typeface="Calibri"/>
              </a:rPr>
              <a:t> </a:t>
            </a:r>
            <a:r>
              <a:rPr sz="1800" b="1" spc="-20" dirty="0">
                <a:solidFill>
                  <a:srgbClr val="0000FF"/>
                </a:solidFill>
                <a:latin typeface="Calibri"/>
                <a:cs typeface="Calibri"/>
              </a:rPr>
              <a:t>p</a:t>
            </a:r>
            <a:r>
              <a:rPr sz="1800" b="1" dirty="0">
                <a:solidFill>
                  <a:srgbClr val="0000FF"/>
                </a:solidFill>
                <a:latin typeface="Calibri"/>
                <a:cs typeface="Calibri"/>
              </a:rPr>
              <a:t>e</a:t>
            </a:r>
            <a:r>
              <a:rPr sz="1800" b="1" spc="-5" dirty="0">
                <a:solidFill>
                  <a:srgbClr val="0000FF"/>
                </a:solidFill>
                <a:latin typeface="Calibri"/>
                <a:cs typeface="Calibri"/>
              </a:rPr>
              <a:t>mb</a:t>
            </a:r>
            <a:r>
              <a:rPr sz="1800" b="1" dirty="0">
                <a:solidFill>
                  <a:srgbClr val="0000FF"/>
                </a:solidFill>
                <a:latin typeface="Calibri"/>
                <a:cs typeface="Calibri"/>
              </a:rPr>
              <a:t>e</a:t>
            </a:r>
            <a:r>
              <a:rPr sz="1800" b="1" spc="-15" dirty="0">
                <a:solidFill>
                  <a:srgbClr val="0000FF"/>
                </a:solidFill>
                <a:latin typeface="Calibri"/>
                <a:cs typeface="Calibri"/>
              </a:rPr>
              <a:t>l</a:t>
            </a:r>
            <a:r>
              <a:rPr sz="1800" b="1" dirty="0">
                <a:solidFill>
                  <a:srgbClr val="0000FF"/>
                </a:solidFill>
                <a:latin typeface="Calibri"/>
                <a:cs typeface="Calibri"/>
              </a:rPr>
              <a:t>aja</a:t>
            </a:r>
            <a:r>
              <a:rPr sz="1800" b="1" spc="-50" dirty="0">
                <a:solidFill>
                  <a:srgbClr val="0000FF"/>
                </a:solidFill>
                <a:latin typeface="Calibri"/>
                <a:cs typeface="Calibri"/>
              </a:rPr>
              <a:t>r</a:t>
            </a:r>
            <a:r>
              <a:rPr sz="1800" b="1" spc="-10" dirty="0">
                <a:solidFill>
                  <a:srgbClr val="0000FF"/>
                </a:solidFill>
                <a:latin typeface="Calibri"/>
                <a:cs typeface="Calibri"/>
              </a:rPr>
              <a:t>an</a:t>
            </a:r>
            <a:r>
              <a:rPr sz="1800" b="1" dirty="0">
                <a:solidFill>
                  <a:srgbClr val="0000FF"/>
                </a:solidFill>
                <a:latin typeface="Calibri"/>
                <a:cs typeface="Calibri"/>
              </a:rPr>
              <a:t> </a:t>
            </a:r>
            <a:r>
              <a:rPr sz="1800" b="1" spc="-25" dirty="0">
                <a:solidFill>
                  <a:srgbClr val="0000FF"/>
                </a:solidFill>
                <a:latin typeface="Calibri"/>
                <a:cs typeface="Calibri"/>
              </a:rPr>
              <a:t>y</a:t>
            </a:r>
            <a:r>
              <a:rPr sz="1800" b="1" spc="-10" dirty="0">
                <a:solidFill>
                  <a:srgbClr val="0000FF"/>
                </a:solidFill>
                <a:latin typeface="Calibri"/>
                <a:cs typeface="Calibri"/>
              </a:rPr>
              <a:t>a</a:t>
            </a:r>
            <a:r>
              <a:rPr sz="1800" b="1" spc="-20" dirty="0">
                <a:solidFill>
                  <a:srgbClr val="0000FF"/>
                </a:solidFill>
                <a:latin typeface="Calibri"/>
                <a:cs typeface="Calibri"/>
              </a:rPr>
              <a:t>n</a:t>
            </a:r>
            <a:r>
              <a:rPr sz="1800" b="1" dirty="0">
                <a:solidFill>
                  <a:srgbClr val="0000FF"/>
                </a:solidFill>
                <a:latin typeface="Calibri"/>
                <a:cs typeface="Calibri"/>
              </a:rPr>
              <a:t>g</a:t>
            </a:r>
            <a:r>
              <a:rPr sz="1800" b="1" spc="-15" dirty="0">
                <a:solidFill>
                  <a:srgbClr val="0000FF"/>
                </a:solidFill>
                <a:latin typeface="Calibri"/>
                <a:cs typeface="Calibri"/>
              </a:rPr>
              <a:t> </a:t>
            </a:r>
            <a:r>
              <a:rPr sz="1800" b="1" spc="-20" dirty="0">
                <a:solidFill>
                  <a:srgbClr val="0000FF"/>
                </a:solidFill>
                <a:latin typeface="Calibri"/>
                <a:cs typeface="Calibri"/>
              </a:rPr>
              <a:t>ef</a:t>
            </a:r>
            <a:r>
              <a:rPr sz="1800" b="1" dirty="0">
                <a:solidFill>
                  <a:srgbClr val="0000FF"/>
                </a:solidFill>
                <a:latin typeface="Calibri"/>
                <a:cs typeface="Calibri"/>
              </a:rPr>
              <a:t>e</a:t>
            </a:r>
            <a:r>
              <a:rPr sz="1800" b="1" spc="-10" dirty="0">
                <a:solidFill>
                  <a:srgbClr val="0000FF"/>
                </a:solidFill>
                <a:latin typeface="Calibri"/>
                <a:cs typeface="Calibri"/>
              </a:rPr>
              <a:t>kt</a:t>
            </a:r>
            <a:r>
              <a:rPr sz="1800" b="1" spc="-15" dirty="0">
                <a:solidFill>
                  <a:srgbClr val="0000FF"/>
                </a:solidFill>
                <a:latin typeface="Calibri"/>
                <a:cs typeface="Calibri"/>
              </a:rPr>
              <a:t>i</a:t>
            </a:r>
            <a:r>
              <a:rPr sz="1800" b="1" dirty="0">
                <a:solidFill>
                  <a:srgbClr val="0000FF"/>
                </a:solidFill>
                <a:latin typeface="Calibri"/>
                <a:cs typeface="Calibri"/>
              </a:rPr>
              <a:t>f</a:t>
            </a:r>
            <a:r>
              <a:rPr sz="1800" b="1" spc="-15" dirty="0">
                <a:solidFill>
                  <a:srgbClr val="0000FF"/>
                </a:solidFill>
                <a:latin typeface="Calibri"/>
                <a:cs typeface="Calibri"/>
              </a:rPr>
              <a:t> </a:t>
            </a:r>
            <a:r>
              <a:rPr sz="1800" b="1" dirty="0">
                <a:latin typeface="Calibri"/>
                <a:cs typeface="Calibri"/>
              </a:rPr>
              <a:t>s</a:t>
            </a:r>
            <a:r>
              <a:rPr sz="1800" b="1" spc="5" dirty="0">
                <a:latin typeface="Calibri"/>
                <a:cs typeface="Calibri"/>
              </a:rPr>
              <a:t>e</a:t>
            </a:r>
            <a:r>
              <a:rPr sz="1800" b="1" spc="-10" dirty="0">
                <a:latin typeface="Calibri"/>
                <a:cs typeface="Calibri"/>
              </a:rPr>
              <a:t>su</a:t>
            </a:r>
            <a:r>
              <a:rPr sz="1800" b="1" spc="-15" dirty="0">
                <a:latin typeface="Calibri"/>
                <a:cs typeface="Calibri"/>
              </a:rPr>
              <a:t>a</a:t>
            </a:r>
            <a:r>
              <a:rPr sz="1800" b="1" spc="-5" dirty="0">
                <a:latin typeface="Calibri"/>
                <a:cs typeface="Calibri"/>
              </a:rPr>
              <a:t>i </a:t>
            </a:r>
            <a:r>
              <a:rPr sz="1800" b="1" spc="-20" dirty="0">
                <a:latin typeface="Calibri"/>
                <a:cs typeface="Calibri"/>
              </a:rPr>
              <a:t>d</a:t>
            </a:r>
            <a:r>
              <a:rPr sz="1800" b="1" dirty="0">
                <a:latin typeface="Calibri"/>
                <a:cs typeface="Calibri"/>
              </a:rPr>
              <a:t>e</a:t>
            </a:r>
            <a:r>
              <a:rPr sz="1800" b="1" spc="-20" dirty="0">
                <a:latin typeface="Calibri"/>
                <a:cs typeface="Calibri"/>
              </a:rPr>
              <a:t>n</a:t>
            </a:r>
            <a:r>
              <a:rPr sz="1800" b="1" spc="-15" dirty="0">
                <a:latin typeface="Calibri"/>
                <a:cs typeface="Calibri"/>
              </a:rPr>
              <a:t>g</a:t>
            </a:r>
            <a:r>
              <a:rPr sz="1800" b="1" spc="-10" dirty="0">
                <a:latin typeface="Calibri"/>
                <a:cs typeface="Calibri"/>
              </a:rPr>
              <a:t>an</a:t>
            </a:r>
            <a:r>
              <a:rPr sz="1800" b="1" spc="-30" dirty="0">
                <a:latin typeface="Calibri"/>
                <a:cs typeface="Calibri"/>
              </a:rPr>
              <a:t> </a:t>
            </a:r>
            <a:r>
              <a:rPr sz="1800" b="1" spc="-35" dirty="0">
                <a:latin typeface="Calibri"/>
                <a:cs typeface="Calibri"/>
              </a:rPr>
              <a:t>k</a:t>
            </a:r>
            <a:r>
              <a:rPr sz="1800" b="1" dirty="0">
                <a:latin typeface="Calibri"/>
                <a:cs typeface="Calibri"/>
              </a:rPr>
              <a:t>a</a:t>
            </a:r>
            <a:r>
              <a:rPr sz="1800" b="1" spc="-40" dirty="0">
                <a:latin typeface="Calibri"/>
                <a:cs typeface="Calibri"/>
              </a:rPr>
              <a:t>r</a:t>
            </a:r>
            <a:r>
              <a:rPr sz="1800" b="1" spc="-10" dirty="0">
                <a:latin typeface="Calibri"/>
                <a:cs typeface="Calibri"/>
              </a:rPr>
              <a:t>ak</a:t>
            </a:r>
            <a:r>
              <a:rPr sz="1800" b="1" spc="-35" dirty="0">
                <a:latin typeface="Calibri"/>
                <a:cs typeface="Calibri"/>
              </a:rPr>
              <a:t>t</a:t>
            </a:r>
            <a:r>
              <a:rPr sz="1800" b="1" spc="5" dirty="0">
                <a:latin typeface="Calibri"/>
                <a:cs typeface="Calibri"/>
              </a:rPr>
              <a:t>er</a:t>
            </a:r>
            <a:r>
              <a:rPr sz="1800" b="1" spc="-15" dirty="0">
                <a:latin typeface="Calibri"/>
                <a:cs typeface="Calibri"/>
              </a:rPr>
              <a:t>i</a:t>
            </a:r>
            <a:r>
              <a:rPr sz="1800" b="1" spc="-30" dirty="0">
                <a:latin typeface="Calibri"/>
                <a:cs typeface="Calibri"/>
              </a:rPr>
              <a:t>s</a:t>
            </a:r>
            <a:r>
              <a:rPr sz="1800" b="1" spc="-10" dirty="0">
                <a:latin typeface="Calibri"/>
                <a:cs typeface="Calibri"/>
              </a:rPr>
              <a:t>t</a:t>
            </a:r>
            <a:r>
              <a:rPr sz="1800" b="1" spc="-15" dirty="0">
                <a:latin typeface="Calibri"/>
                <a:cs typeface="Calibri"/>
              </a:rPr>
              <a:t>i</a:t>
            </a:r>
            <a:r>
              <a:rPr sz="1800" b="1" spc="-10" dirty="0">
                <a:latin typeface="Calibri"/>
                <a:cs typeface="Calibri"/>
              </a:rPr>
              <a:t>k</a:t>
            </a:r>
            <a:r>
              <a:rPr sz="1800" b="1" spc="-40" dirty="0">
                <a:latin typeface="Calibri"/>
                <a:cs typeface="Calibri"/>
              </a:rPr>
              <a:t> </a:t>
            </a:r>
            <a:r>
              <a:rPr sz="1800" b="1" spc="-5" dirty="0">
                <a:latin typeface="Calibri"/>
                <a:cs typeface="Calibri"/>
              </a:rPr>
              <a:t>m</a:t>
            </a:r>
            <a:r>
              <a:rPr sz="1800" b="1" spc="-20" dirty="0">
                <a:latin typeface="Calibri"/>
                <a:cs typeface="Calibri"/>
              </a:rPr>
              <a:t>a</a:t>
            </a:r>
            <a:r>
              <a:rPr sz="1800" b="1" spc="-35" dirty="0">
                <a:latin typeface="Calibri"/>
                <a:cs typeface="Calibri"/>
              </a:rPr>
              <a:t>t</a:t>
            </a:r>
            <a:r>
              <a:rPr sz="1800" b="1" spc="-10" dirty="0">
                <a:latin typeface="Calibri"/>
                <a:cs typeface="Calibri"/>
              </a:rPr>
              <a:t>a</a:t>
            </a:r>
            <a:r>
              <a:rPr sz="1800" b="1" spc="20" dirty="0">
                <a:latin typeface="Calibri"/>
                <a:cs typeface="Calibri"/>
              </a:rPr>
              <a:t> </a:t>
            </a:r>
            <a:r>
              <a:rPr sz="1800" b="1" spc="-35" dirty="0">
                <a:latin typeface="Calibri"/>
                <a:cs typeface="Calibri"/>
              </a:rPr>
              <a:t>k</a:t>
            </a:r>
            <a:r>
              <a:rPr sz="1800" b="1" spc="-20" dirty="0">
                <a:latin typeface="Calibri"/>
                <a:cs typeface="Calibri"/>
              </a:rPr>
              <a:t>u</a:t>
            </a:r>
            <a:r>
              <a:rPr sz="1800" b="1" spc="-15" dirty="0">
                <a:latin typeface="Calibri"/>
                <a:cs typeface="Calibri"/>
              </a:rPr>
              <a:t>li</a:t>
            </a:r>
            <a:r>
              <a:rPr sz="1800" b="1" spc="-10" dirty="0">
                <a:latin typeface="Calibri"/>
                <a:cs typeface="Calibri"/>
              </a:rPr>
              <a:t>ah</a:t>
            </a:r>
            <a:r>
              <a:rPr sz="1800" b="1" spc="15" dirty="0">
                <a:latin typeface="Calibri"/>
                <a:cs typeface="Calibri"/>
              </a:rPr>
              <a:t> </a:t>
            </a:r>
            <a:r>
              <a:rPr sz="1800" b="1" spc="-20" dirty="0">
                <a:latin typeface="Calibri"/>
                <a:cs typeface="Calibri"/>
              </a:rPr>
              <a:t>u</a:t>
            </a:r>
            <a:r>
              <a:rPr sz="1800" b="1" spc="-40" dirty="0">
                <a:latin typeface="Calibri"/>
                <a:cs typeface="Calibri"/>
              </a:rPr>
              <a:t>n</a:t>
            </a:r>
            <a:r>
              <a:rPr sz="1800" b="1" spc="-10" dirty="0">
                <a:latin typeface="Calibri"/>
                <a:cs typeface="Calibri"/>
              </a:rPr>
              <a:t>t</a:t>
            </a:r>
            <a:r>
              <a:rPr sz="1800" b="1" spc="-20" dirty="0">
                <a:latin typeface="Calibri"/>
                <a:cs typeface="Calibri"/>
              </a:rPr>
              <a:t>u</a:t>
            </a:r>
            <a:r>
              <a:rPr sz="1800" b="1" spc="-10" dirty="0">
                <a:latin typeface="Calibri"/>
                <a:cs typeface="Calibri"/>
              </a:rPr>
              <a:t>k</a:t>
            </a:r>
            <a:r>
              <a:rPr sz="1800" b="1" spc="25" dirty="0">
                <a:latin typeface="Calibri"/>
                <a:cs typeface="Calibri"/>
              </a:rPr>
              <a:t> </a:t>
            </a:r>
            <a:r>
              <a:rPr sz="1800" b="1" spc="-5" dirty="0">
                <a:latin typeface="Calibri"/>
                <a:cs typeface="Calibri"/>
              </a:rPr>
              <a:t>m</a:t>
            </a:r>
            <a:r>
              <a:rPr sz="1800" b="1" dirty="0">
                <a:latin typeface="Calibri"/>
                <a:cs typeface="Calibri"/>
              </a:rPr>
              <a:t>e</a:t>
            </a:r>
            <a:r>
              <a:rPr sz="1800" b="1" spc="-20" dirty="0">
                <a:latin typeface="Calibri"/>
                <a:cs typeface="Calibri"/>
              </a:rPr>
              <a:t>n</a:t>
            </a:r>
            <a:r>
              <a:rPr sz="1800" b="1" spc="-10" dirty="0">
                <a:latin typeface="Calibri"/>
                <a:cs typeface="Calibri"/>
              </a:rPr>
              <a:t>ca</a:t>
            </a:r>
            <a:r>
              <a:rPr sz="1800" b="1" spc="-20" dirty="0">
                <a:latin typeface="Calibri"/>
                <a:cs typeface="Calibri"/>
              </a:rPr>
              <a:t>p</a:t>
            </a:r>
            <a:r>
              <a:rPr sz="1800" b="1" spc="-10" dirty="0">
                <a:latin typeface="Calibri"/>
                <a:cs typeface="Calibri"/>
              </a:rPr>
              <a:t>ai</a:t>
            </a:r>
            <a:r>
              <a:rPr sz="1800" b="1" spc="-30" dirty="0">
                <a:latin typeface="Calibri"/>
                <a:cs typeface="Calibri"/>
              </a:rPr>
              <a:t> </a:t>
            </a:r>
            <a:r>
              <a:rPr sz="1800" b="1" spc="-60" dirty="0">
                <a:latin typeface="Calibri"/>
                <a:cs typeface="Calibri"/>
              </a:rPr>
              <a:t>k</a:t>
            </a:r>
            <a:r>
              <a:rPr sz="1800" b="1" dirty="0">
                <a:latin typeface="Calibri"/>
                <a:cs typeface="Calibri"/>
              </a:rPr>
              <a:t>e</a:t>
            </a:r>
            <a:r>
              <a:rPr sz="1800" b="1" spc="-5" dirty="0">
                <a:latin typeface="Calibri"/>
                <a:cs typeface="Calibri"/>
              </a:rPr>
              <a:t>mamp</a:t>
            </a:r>
            <a:r>
              <a:rPr sz="1800" b="1" spc="-20" dirty="0">
                <a:latin typeface="Calibri"/>
                <a:cs typeface="Calibri"/>
              </a:rPr>
              <a:t>u</a:t>
            </a:r>
            <a:r>
              <a:rPr sz="1800" b="1" spc="-10" dirty="0">
                <a:latin typeface="Calibri"/>
                <a:cs typeface="Calibri"/>
              </a:rPr>
              <a:t>an</a:t>
            </a:r>
            <a:r>
              <a:rPr sz="1800" b="1" dirty="0">
                <a:latin typeface="Calibri"/>
                <a:cs typeface="Calibri"/>
              </a:rPr>
              <a:t> </a:t>
            </a:r>
            <a:r>
              <a:rPr sz="1800" b="1" spc="-35" dirty="0">
                <a:latin typeface="Calibri"/>
                <a:cs typeface="Calibri"/>
              </a:rPr>
              <a:t>t</a:t>
            </a:r>
            <a:r>
              <a:rPr sz="1800" b="1" dirty="0">
                <a:latin typeface="Calibri"/>
                <a:cs typeface="Calibri"/>
              </a:rPr>
              <a:t>e</a:t>
            </a:r>
            <a:r>
              <a:rPr sz="1800" b="1" spc="5" dirty="0">
                <a:latin typeface="Calibri"/>
                <a:cs typeface="Calibri"/>
              </a:rPr>
              <a:t>r</a:t>
            </a:r>
            <a:r>
              <a:rPr sz="1800" b="1" spc="-35" dirty="0">
                <a:latin typeface="Calibri"/>
                <a:cs typeface="Calibri"/>
              </a:rPr>
              <a:t>t</a:t>
            </a:r>
            <a:r>
              <a:rPr sz="1800" b="1" dirty="0">
                <a:latin typeface="Calibri"/>
                <a:cs typeface="Calibri"/>
              </a:rPr>
              <a:t>e</a:t>
            </a:r>
            <a:r>
              <a:rPr sz="1800" b="1" spc="-40" dirty="0">
                <a:latin typeface="Calibri"/>
                <a:cs typeface="Calibri"/>
              </a:rPr>
              <a:t>n</a:t>
            </a:r>
            <a:r>
              <a:rPr sz="1800" b="1" spc="-10" dirty="0">
                <a:latin typeface="Calibri"/>
                <a:cs typeface="Calibri"/>
              </a:rPr>
              <a:t>tu</a:t>
            </a:r>
            <a:r>
              <a:rPr sz="1800" b="1" dirty="0">
                <a:latin typeface="Calibri"/>
                <a:cs typeface="Calibri"/>
              </a:rPr>
              <a:t> </a:t>
            </a:r>
            <a:r>
              <a:rPr sz="1800" b="1" spc="-25" dirty="0">
                <a:latin typeface="Calibri"/>
                <a:cs typeface="Calibri"/>
              </a:rPr>
              <a:t>y</a:t>
            </a:r>
            <a:r>
              <a:rPr sz="1800" b="1" spc="-10" dirty="0">
                <a:latin typeface="Calibri"/>
                <a:cs typeface="Calibri"/>
              </a:rPr>
              <a:t>a</a:t>
            </a:r>
            <a:r>
              <a:rPr sz="1800" b="1" spc="-20" dirty="0">
                <a:latin typeface="Calibri"/>
                <a:cs typeface="Calibri"/>
              </a:rPr>
              <a:t>n</a:t>
            </a:r>
            <a:r>
              <a:rPr sz="1800" b="1" dirty="0">
                <a:latin typeface="Calibri"/>
                <a:cs typeface="Calibri"/>
              </a:rPr>
              <a:t>g</a:t>
            </a:r>
            <a:r>
              <a:rPr sz="1800" b="1" spc="-15" dirty="0">
                <a:latin typeface="Calibri"/>
                <a:cs typeface="Calibri"/>
              </a:rPr>
              <a:t> </a:t>
            </a:r>
            <a:r>
              <a:rPr sz="1800" b="1" spc="-20" dirty="0">
                <a:latin typeface="Calibri"/>
                <a:cs typeface="Calibri"/>
              </a:rPr>
              <a:t>d</a:t>
            </a:r>
            <a:r>
              <a:rPr sz="1800" b="1" spc="-15" dirty="0">
                <a:latin typeface="Calibri"/>
                <a:cs typeface="Calibri"/>
              </a:rPr>
              <a:t>i</a:t>
            </a:r>
            <a:r>
              <a:rPr sz="1800" b="1" spc="-35" dirty="0">
                <a:latin typeface="Calibri"/>
                <a:cs typeface="Calibri"/>
              </a:rPr>
              <a:t>t</a:t>
            </a:r>
            <a:r>
              <a:rPr sz="1800" b="1" spc="-20" dirty="0">
                <a:latin typeface="Calibri"/>
                <a:cs typeface="Calibri"/>
              </a:rPr>
              <a:t>e</a:t>
            </a:r>
            <a:r>
              <a:rPr sz="1800" b="1" spc="-35" dirty="0">
                <a:latin typeface="Calibri"/>
                <a:cs typeface="Calibri"/>
              </a:rPr>
              <a:t>t</a:t>
            </a:r>
            <a:r>
              <a:rPr sz="1800" b="1" spc="-10" dirty="0">
                <a:latin typeface="Calibri"/>
                <a:cs typeface="Calibri"/>
              </a:rPr>
              <a:t>a</a:t>
            </a:r>
            <a:r>
              <a:rPr sz="1800" b="1" spc="-20" dirty="0">
                <a:latin typeface="Calibri"/>
                <a:cs typeface="Calibri"/>
              </a:rPr>
              <a:t>p</a:t>
            </a:r>
            <a:r>
              <a:rPr sz="1800" b="1" spc="-35" dirty="0">
                <a:latin typeface="Calibri"/>
                <a:cs typeface="Calibri"/>
              </a:rPr>
              <a:t>k</a:t>
            </a:r>
            <a:r>
              <a:rPr sz="1800" b="1" spc="-10" dirty="0">
                <a:latin typeface="Calibri"/>
                <a:cs typeface="Calibri"/>
              </a:rPr>
              <a:t>an</a:t>
            </a:r>
            <a:r>
              <a:rPr sz="1800" b="1" spc="20"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l</a:t>
            </a:r>
            <a:r>
              <a:rPr sz="1800" b="1" dirty="0">
                <a:latin typeface="Calibri"/>
                <a:cs typeface="Calibri"/>
              </a:rPr>
              <a:t>am </a:t>
            </a:r>
            <a:r>
              <a:rPr sz="1800" b="1" spc="-5" dirty="0">
                <a:latin typeface="Calibri"/>
                <a:cs typeface="Calibri"/>
              </a:rPr>
              <a:t>m</a:t>
            </a:r>
            <a:r>
              <a:rPr sz="1800" b="1" spc="-25" dirty="0">
                <a:latin typeface="Calibri"/>
                <a:cs typeface="Calibri"/>
              </a:rPr>
              <a:t>a</a:t>
            </a:r>
            <a:r>
              <a:rPr sz="1800" b="1" spc="-35" dirty="0">
                <a:latin typeface="Calibri"/>
                <a:cs typeface="Calibri"/>
              </a:rPr>
              <a:t>t</a:t>
            </a:r>
            <a:r>
              <a:rPr sz="1800" b="1" spc="-10" dirty="0">
                <a:latin typeface="Calibri"/>
                <a:cs typeface="Calibri"/>
              </a:rPr>
              <a:t>a</a:t>
            </a:r>
            <a:r>
              <a:rPr sz="1800" b="1" spc="-40" dirty="0">
                <a:latin typeface="Calibri"/>
                <a:cs typeface="Calibri"/>
              </a:rPr>
              <a:t>k</a:t>
            </a:r>
            <a:r>
              <a:rPr sz="1800" b="1" spc="-20" dirty="0">
                <a:latin typeface="Calibri"/>
                <a:cs typeface="Calibri"/>
              </a:rPr>
              <a:t>u</a:t>
            </a:r>
            <a:r>
              <a:rPr sz="1800" b="1" spc="-15" dirty="0">
                <a:latin typeface="Calibri"/>
                <a:cs typeface="Calibri"/>
              </a:rPr>
              <a:t>li</a:t>
            </a:r>
            <a:r>
              <a:rPr sz="1800" b="1" spc="-10" dirty="0">
                <a:latin typeface="Calibri"/>
                <a:cs typeface="Calibri"/>
              </a:rPr>
              <a:t>ah</a:t>
            </a:r>
            <a:r>
              <a:rPr sz="1800" b="1" spc="45" dirty="0">
                <a:latin typeface="Calibri"/>
                <a:cs typeface="Calibri"/>
              </a:rPr>
              <a:t> </a:t>
            </a:r>
            <a:r>
              <a:rPr sz="1800" b="1" spc="-20" dirty="0">
                <a:latin typeface="Calibri"/>
                <a:cs typeface="Calibri"/>
              </a:rPr>
              <a:t>d</a:t>
            </a:r>
            <a:r>
              <a:rPr sz="1800" b="1" spc="-10" dirty="0">
                <a:latin typeface="Calibri"/>
                <a:cs typeface="Calibri"/>
              </a:rPr>
              <a:t>a</a:t>
            </a:r>
            <a:r>
              <a:rPr sz="1800" b="1" spc="-20" dirty="0">
                <a:latin typeface="Calibri"/>
                <a:cs typeface="Calibri"/>
              </a:rPr>
              <a:t>l</a:t>
            </a:r>
            <a:r>
              <a:rPr sz="1800" b="1" dirty="0">
                <a:latin typeface="Calibri"/>
                <a:cs typeface="Calibri"/>
              </a:rPr>
              <a:t>am </a:t>
            </a:r>
            <a:r>
              <a:rPr sz="1800" b="1" spc="-45" dirty="0">
                <a:latin typeface="Calibri"/>
                <a:cs typeface="Calibri"/>
              </a:rPr>
              <a:t>r</a:t>
            </a:r>
            <a:r>
              <a:rPr sz="1800" b="1" dirty="0">
                <a:latin typeface="Calibri"/>
                <a:cs typeface="Calibri"/>
              </a:rPr>
              <a:t>a</a:t>
            </a:r>
            <a:r>
              <a:rPr sz="1800" b="1" spc="-15" dirty="0">
                <a:latin typeface="Calibri"/>
                <a:cs typeface="Calibri"/>
              </a:rPr>
              <a:t>n</a:t>
            </a:r>
            <a:r>
              <a:rPr sz="1800" b="1" spc="5" dirty="0">
                <a:latin typeface="Calibri"/>
                <a:cs typeface="Calibri"/>
              </a:rPr>
              <a:t>g</a:t>
            </a:r>
            <a:r>
              <a:rPr sz="1800" b="1" spc="-30" dirty="0">
                <a:latin typeface="Calibri"/>
                <a:cs typeface="Calibri"/>
              </a:rPr>
              <a:t>k</a:t>
            </a:r>
            <a:r>
              <a:rPr sz="1800" b="1" dirty="0">
                <a:latin typeface="Calibri"/>
                <a:cs typeface="Calibri"/>
              </a:rPr>
              <a:t>a</a:t>
            </a:r>
            <a:r>
              <a:rPr sz="1800" b="1" spc="-15" dirty="0">
                <a:latin typeface="Calibri"/>
                <a:cs typeface="Calibri"/>
              </a:rPr>
              <a:t>i</a:t>
            </a:r>
            <a:r>
              <a:rPr sz="1800" b="1" dirty="0">
                <a:latin typeface="Calibri"/>
                <a:cs typeface="Calibri"/>
              </a:rPr>
              <a:t>an</a:t>
            </a:r>
            <a:r>
              <a:rPr sz="1800" b="1" spc="-5" dirty="0">
                <a:latin typeface="Calibri"/>
                <a:cs typeface="Calibri"/>
              </a:rPr>
              <a:t> </a:t>
            </a:r>
            <a:r>
              <a:rPr sz="1800" b="1" spc="-10" dirty="0">
                <a:latin typeface="Calibri"/>
                <a:cs typeface="Calibri"/>
              </a:rPr>
              <a:t>p</a:t>
            </a:r>
            <a:r>
              <a:rPr sz="1800" b="1" spc="-5" dirty="0">
                <a:latin typeface="Calibri"/>
                <a:cs typeface="Calibri"/>
              </a:rPr>
              <a:t>em</a:t>
            </a:r>
            <a:r>
              <a:rPr sz="1800" b="1" spc="5" dirty="0">
                <a:latin typeface="Calibri"/>
                <a:cs typeface="Calibri"/>
              </a:rPr>
              <a:t>e</a:t>
            </a:r>
            <a:r>
              <a:rPr sz="1800" b="1" spc="-10" dirty="0">
                <a:latin typeface="Calibri"/>
                <a:cs typeface="Calibri"/>
              </a:rPr>
              <a:t>nuh</a:t>
            </a:r>
            <a:r>
              <a:rPr sz="1800" b="1" dirty="0">
                <a:latin typeface="Calibri"/>
                <a:cs typeface="Calibri"/>
              </a:rPr>
              <a:t>an</a:t>
            </a:r>
            <a:r>
              <a:rPr sz="1800" b="1" spc="-10" dirty="0">
                <a:latin typeface="Calibri"/>
                <a:cs typeface="Calibri"/>
              </a:rPr>
              <a:t> c</a:t>
            </a:r>
            <a:r>
              <a:rPr sz="1800" b="1" dirty="0">
                <a:latin typeface="Calibri"/>
                <a:cs typeface="Calibri"/>
              </a:rPr>
              <a:t>a</a:t>
            </a:r>
            <a:r>
              <a:rPr sz="1800" b="1" spc="-15" dirty="0">
                <a:latin typeface="Calibri"/>
                <a:cs typeface="Calibri"/>
              </a:rPr>
              <a:t>p</a:t>
            </a:r>
            <a:r>
              <a:rPr sz="1800" b="1" dirty="0">
                <a:latin typeface="Calibri"/>
                <a:cs typeface="Calibri"/>
              </a:rPr>
              <a:t>a</a:t>
            </a:r>
            <a:r>
              <a:rPr sz="1800" b="1" spc="-15" dirty="0">
                <a:latin typeface="Calibri"/>
                <a:cs typeface="Calibri"/>
              </a:rPr>
              <a:t>i</a:t>
            </a:r>
            <a:r>
              <a:rPr sz="1800" b="1" dirty="0">
                <a:latin typeface="Calibri"/>
                <a:cs typeface="Calibri"/>
              </a:rPr>
              <a:t>an</a:t>
            </a:r>
            <a:r>
              <a:rPr sz="1800" b="1" spc="-10" dirty="0">
                <a:latin typeface="Calibri"/>
                <a:cs typeface="Calibri"/>
              </a:rPr>
              <a:t> p</a:t>
            </a:r>
            <a:r>
              <a:rPr sz="1800" b="1" spc="-5" dirty="0">
                <a:latin typeface="Calibri"/>
                <a:cs typeface="Calibri"/>
              </a:rPr>
              <a:t>embe</a:t>
            </a:r>
            <a:r>
              <a:rPr sz="1800" b="1" spc="-10" dirty="0">
                <a:latin typeface="Calibri"/>
                <a:cs typeface="Calibri"/>
              </a:rPr>
              <a:t>l</a:t>
            </a:r>
            <a:r>
              <a:rPr sz="1800" b="1" dirty="0">
                <a:latin typeface="Calibri"/>
                <a:cs typeface="Calibri"/>
              </a:rPr>
              <a:t>a</a:t>
            </a:r>
            <a:r>
              <a:rPr sz="1800" b="1" spc="-10" dirty="0">
                <a:latin typeface="Calibri"/>
                <a:cs typeface="Calibri"/>
              </a:rPr>
              <a:t>j</a:t>
            </a:r>
            <a:r>
              <a:rPr sz="1800" b="1" dirty="0">
                <a:latin typeface="Calibri"/>
                <a:cs typeface="Calibri"/>
              </a:rPr>
              <a:t>a</a:t>
            </a:r>
            <a:r>
              <a:rPr sz="1800" b="1" spc="-45" dirty="0">
                <a:latin typeface="Calibri"/>
                <a:cs typeface="Calibri"/>
              </a:rPr>
              <a:t>r</a:t>
            </a:r>
            <a:r>
              <a:rPr sz="1800" b="1" dirty="0">
                <a:latin typeface="Calibri"/>
                <a:cs typeface="Calibri"/>
              </a:rPr>
              <a:t>an</a:t>
            </a:r>
            <a:r>
              <a:rPr sz="1800" b="1" spc="-10" dirty="0">
                <a:latin typeface="Calibri"/>
                <a:cs typeface="Calibri"/>
              </a:rPr>
              <a:t> </a:t>
            </a:r>
            <a:r>
              <a:rPr sz="1800" b="1" spc="-20" dirty="0">
                <a:latin typeface="Calibri"/>
                <a:cs typeface="Calibri"/>
              </a:rPr>
              <a:t>l</a:t>
            </a:r>
            <a:r>
              <a:rPr sz="1800" b="1" spc="-10" dirty="0">
                <a:latin typeface="Calibri"/>
                <a:cs typeface="Calibri"/>
              </a:rPr>
              <a:t>u</a:t>
            </a:r>
            <a:r>
              <a:rPr sz="1800" b="1" spc="-20" dirty="0">
                <a:latin typeface="Calibri"/>
                <a:cs typeface="Calibri"/>
              </a:rPr>
              <a:t>l</a:t>
            </a:r>
            <a:r>
              <a:rPr sz="1800" b="1" spc="-10" dirty="0">
                <a:latin typeface="Calibri"/>
                <a:cs typeface="Calibri"/>
              </a:rPr>
              <a:t>u</a:t>
            </a:r>
            <a:r>
              <a:rPr sz="1800" b="1" dirty="0">
                <a:latin typeface="Calibri"/>
                <a:cs typeface="Calibri"/>
              </a:rPr>
              <a:t>sa</a:t>
            </a:r>
            <a:r>
              <a:rPr sz="1800" b="1" spc="-10" dirty="0">
                <a:latin typeface="Calibri"/>
                <a:cs typeface="Calibri"/>
              </a:rPr>
              <a:t>n</a:t>
            </a:r>
            <a:r>
              <a:rPr sz="1800" b="1" dirty="0">
                <a:latin typeface="Calibri"/>
                <a:cs typeface="Calibri"/>
              </a:rPr>
              <a:t>;</a:t>
            </a:r>
            <a:endParaRPr sz="1800" dirty="0">
              <a:latin typeface="Calibri"/>
              <a:cs typeface="Calibri"/>
            </a:endParaRPr>
          </a:p>
        </p:txBody>
      </p:sp>
      <p:sp>
        <p:nvSpPr>
          <p:cNvPr id="15" name="object 15"/>
          <p:cNvSpPr/>
          <p:nvPr/>
        </p:nvSpPr>
        <p:spPr>
          <a:xfrm>
            <a:off x="0" y="9144"/>
            <a:ext cx="12192000" cy="835660"/>
          </a:xfrm>
          <a:custGeom>
            <a:avLst/>
            <a:gdLst/>
            <a:ahLst/>
            <a:cxnLst/>
            <a:rect l="l" t="t" r="r" b="b"/>
            <a:pathLst>
              <a:path w="12192000" h="835660">
                <a:moveTo>
                  <a:pt x="0" y="835151"/>
                </a:moveTo>
                <a:lnTo>
                  <a:pt x="12192000" y="835151"/>
                </a:lnTo>
                <a:lnTo>
                  <a:pt x="12192000" y="0"/>
                </a:lnTo>
                <a:lnTo>
                  <a:pt x="0" y="0"/>
                </a:lnTo>
                <a:lnTo>
                  <a:pt x="0" y="835151"/>
                </a:lnTo>
                <a:close/>
              </a:path>
            </a:pathLst>
          </a:custGeom>
          <a:solidFill>
            <a:srgbClr val="C55A11"/>
          </a:solidFill>
        </p:spPr>
        <p:txBody>
          <a:bodyPr wrap="square" lIns="0" tIns="0" rIns="0" bIns="0" rtlCol="0"/>
          <a:lstStyle/>
          <a:p>
            <a:endParaRPr/>
          </a:p>
        </p:txBody>
      </p:sp>
      <p:sp>
        <p:nvSpPr>
          <p:cNvPr id="16" name="object 16"/>
          <p:cNvSpPr txBox="1"/>
          <p:nvPr/>
        </p:nvSpPr>
        <p:spPr>
          <a:xfrm>
            <a:off x="466750" y="167538"/>
            <a:ext cx="11195050" cy="635000"/>
          </a:xfrm>
          <a:prstGeom prst="rect">
            <a:avLst/>
          </a:prstGeom>
        </p:spPr>
        <p:txBody>
          <a:bodyPr vert="horz" wrap="square" lIns="0" tIns="0" rIns="0" bIns="0" rtlCol="0">
            <a:spAutoFit/>
          </a:bodyPr>
          <a:lstStyle/>
          <a:p>
            <a:pPr algn="ctr">
              <a:lnSpc>
                <a:spcPct val="100000"/>
              </a:lnSpc>
            </a:pPr>
            <a:r>
              <a:rPr sz="2400" b="1" spc="-5" dirty="0">
                <a:solidFill>
                  <a:srgbClr val="FFFFFF"/>
                </a:solidFill>
                <a:latin typeface="Calibri"/>
                <a:cs typeface="Calibri"/>
              </a:rPr>
              <a:t>PE</a:t>
            </a:r>
            <a:r>
              <a:rPr sz="2400" b="1" spc="-15" dirty="0">
                <a:solidFill>
                  <a:srgbClr val="FFFFFF"/>
                </a:solidFill>
                <a:latin typeface="Calibri"/>
                <a:cs typeface="Calibri"/>
              </a:rPr>
              <a:t>RM</a:t>
            </a:r>
            <a:r>
              <a:rPr sz="2400" b="1" dirty="0">
                <a:solidFill>
                  <a:srgbClr val="FFFFFF"/>
                </a:solidFill>
                <a:latin typeface="Calibri"/>
                <a:cs typeface="Calibri"/>
              </a:rPr>
              <a:t>ENRI</a:t>
            </a:r>
            <a:r>
              <a:rPr sz="2400" b="1" spc="-30" dirty="0">
                <a:solidFill>
                  <a:srgbClr val="FFFFFF"/>
                </a:solidFill>
                <a:latin typeface="Calibri"/>
                <a:cs typeface="Calibri"/>
              </a:rPr>
              <a:t>S</a:t>
            </a:r>
            <a:r>
              <a:rPr sz="2400" b="1" spc="5" dirty="0">
                <a:solidFill>
                  <a:srgbClr val="FFFFFF"/>
                </a:solidFill>
                <a:latin typeface="Calibri"/>
                <a:cs typeface="Calibri"/>
              </a:rPr>
              <a:t>T</a:t>
            </a:r>
            <a:r>
              <a:rPr sz="2400" b="1" dirty="0">
                <a:solidFill>
                  <a:srgbClr val="FFFFFF"/>
                </a:solidFill>
                <a:latin typeface="Calibri"/>
                <a:cs typeface="Calibri"/>
              </a:rPr>
              <a:t>E</a:t>
            </a:r>
            <a:r>
              <a:rPr sz="2400" b="1" spc="5" dirty="0">
                <a:solidFill>
                  <a:srgbClr val="FFFFFF"/>
                </a:solidFill>
                <a:latin typeface="Calibri"/>
                <a:cs typeface="Calibri"/>
              </a:rPr>
              <a:t>K</a:t>
            </a:r>
            <a:r>
              <a:rPr sz="2400" b="1" spc="-5" dirty="0">
                <a:solidFill>
                  <a:srgbClr val="FFFFFF"/>
                </a:solidFill>
                <a:latin typeface="Calibri"/>
                <a:cs typeface="Calibri"/>
              </a:rPr>
              <a:t>DI</a:t>
            </a:r>
            <a:r>
              <a:rPr sz="2400" b="1" spc="10" dirty="0">
                <a:solidFill>
                  <a:srgbClr val="FFFFFF"/>
                </a:solidFill>
                <a:latin typeface="Calibri"/>
                <a:cs typeface="Calibri"/>
              </a:rPr>
              <a:t>K</a:t>
            </a:r>
            <a:r>
              <a:rPr sz="2400" b="1" spc="5" dirty="0">
                <a:solidFill>
                  <a:srgbClr val="FFFFFF"/>
                </a:solidFill>
                <a:latin typeface="Calibri"/>
                <a:cs typeface="Calibri"/>
              </a:rPr>
              <a:t>T</a:t>
            </a:r>
            <a:r>
              <a:rPr sz="2400" b="1" spc="-10" dirty="0">
                <a:solidFill>
                  <a:srgbClr val="FFFFFF"/>
                </a:solidFill>
                <a:latin typeface="Calibri"/>
                <a:cs typeface="Calibri"/>
              </a:rPr>
              <a:t>I</a:t>
            </a:r>
            <a:r>
              <a:rPr sz="2400" b="1" spc="-55" dirty="0">
                <a:solidFill>
                  <a:srgbClr val="FFFFFF"/>
                </a:solidFill>
                <a:latin typeface="Calibri"/>
                <a:cs typeface="Calibri"/>
              </a:rPr>
              <a:t> </a:t>
            </a:r>
            <a:r>
              <a:rPr sz="2400" b="1" dirty="0">
                <a:solidFill>
                  <a:srgbClr val="FFFFFF"/>
                </a:solidFill>
                <a:latin typeface="Calibri"/>
                <a:cs typeface="Calibri"/>
              </a:rPr>
              <a:t>N</a:t>
            </a:r>
            <a:r>
              <a:rPr sz="2400" b="1" spc="5" dirty="0">
                <a:solidFill>
                  <a:srgbClr val="FFFFFF"/>
                </a:solidFill>
                <a:latin typeface="Calibri"/>
                <a:cs typeface="Calibri"/>
              </a:rPr>
              <a:t>O</a:t>
            </a:r>
            <a:r>
              <a:rPr sz="2400" b="1" spc="-15" dirty="0">
                <a:solidFill>
                  <a:srgbClr val="FFFFFF"/>
                </a:solidFill>
                <a:latin typeface="Calibri"/>
                <a:cs typeface="Calibri"/>
              </a:rPr>
              <a:t>M</a:t>
            </a:r>
            <a:r>
              <a:rPr sz="2400" b="1" dirty="0">
                <a:solidFill>
                  <a:srgbClr val="FFFFFF"/>
                </a:solidFill>
                <a:latin typeface="Calibri"/>
                <a:cs typeface="Calibri"/>
              </a:rPr>
              <a:t>OR</a:t>
            </a:r>
            <a:r>
              <a:rPr sz="2400" b="1" spc="-5" dirty="0">
                <a:solidFill>
                  <a:srgbClr val="FFFFFF"/>
                </a:solidFill>
                <a:latin typeface="Calibri"/>
                <a:cs typeface="Calibri"/>
              </a:rPr>
              <a:t> </a:t>
            </a:r>
            <a:r>
              <a:rPr sz="2400" b="1" dirty="0">
                <a:solidFill>
                  <a:srgbClr val="FFFFFF"/>
                </a:solidFill>
                <a:latin typeface="Calibri"/>
                <a:cs typeface="Calibri"/>
              </a:rPr>
              <a:t>44</a:t>
            </a:r>
            <a:r>
              <a:rPr sz="2400" b="1" spc="-30" dirty="0">
                <a:solidFill>
                  <a:srgbClr val="FFFFFF"/>
                </a:solidFill>
                <a:latin typeface="Calibri"/>
                <a:cs typeface="Calibri"/>
              </a:rPr>
              <a:t> </a:t>
            </a:r>
            <a:r>
              <a:rPr sz="2400" b="1" spc="-185" dirty="0">
                <a:solidFill>
                  <a:srgbClr val="FFFFFF"/>
                </a:solidFill>
                <a:latin typeface="Calibri"/>
                <a:cs typeface="Calibri"/>
              </a:rPr>
              <a:t>T</a:t>
            </a:r>
            <a:r>
              <a:rPr sz="2400" b="1" spc="5" dirty="0">
                <a:solidFill>
                  <a:srgbClr val="FFFFFF"/>
                </a:solidFill>
                <a:latin typeface="Calibri"/>
                <a:cs typeface="Calibri"/>
              </a:rPr>
              <a:t>A</a:t>
            </a:r>
            <a:r>
              <a:rPr sz="2400" b="1" dirty="0">
                <a:solidFill>
                  <a:srgbClr val="FFFFFF"/>
                </a:solidFill>
                <a:latin typeface="Calibri"/>
                <a:cs typeface="Calibri"/>
              </a:rPr>
              <a:t>H</a:t>
            </a:r>
            <a:r>
              <a:rPr sz="2400" b="1" spc="-15" dirty="0">
                <a:solidFill>
                  <a:srgbClr val="FFFFFF"/>
                </a:solidFill>
                <a:latin typeface="Calibri"/>
                <a:cs typeface="Calibri"/>
              </a:rPr>
              <a:t>U</a:t>
            </a:r>
            <a:r>
              <a:rPr sz="2400" b="1" dirty="0">
                <a:solidFill>
                  <a:srgbClr val="FFFFFF"/>
                </a:solidFill>
                <a:latin typeface="Calibri"/>
                <a:cs typeface="Calibri"/>
              </a:rPr>
              <a:t>N</a:t>
            </a:r>
            <a:r>
              <a:rPr sz="2400" b="1" spc="-40" dirty="0">
                <a:solidFill>
                  <a:srgbClr val="FFFFFF"/>
                </a:solidFill>
                <a:latin typeface="Calibri"/>
                <a:cs typeface="Calibri"/>
              </a:rPr>
              <a:t> </a:t>
            </a:r>
            <a:r>
              <a:rPr sz="2400" b="1" dirty="0">
                <a:solidFill>
                  <a:srgbClr val="FFFFFF"/>
                </a:solidFill>
                <a:latin typeface="Calibri"/>
                <a:cs typeface="Calibri"/>
              </a:rPr>
              <a:t>2</a:t>
            </a:r>
            <a:r>
              <a:rPr sz="2400" b="1" spc="10" dirty="0">
                <a:solidFill>
                  <a:srgbClr val="FFFFFF"/>
                </a:solidFill>
                <a:latin typeface="Calibri"/>
                <a:cs typeface="Calibri"/>
              </a:rPr>
              <a:t>0</a:t>
            </a:r>
            <a:r>
              <a:rPr sz="2400" b="1" dirty="0">
                <a:solidFill>
                  <a:srgbClr val="FFFFFF"/>
                </a:solidFill>
                <a:latin typeface="Calibri"/>
                <a:cs typeface="Calibri"/>
              </a:rPr>
              <a:t>1</a:t>
            </a:r>
            <a:r>
              <a:rPr sz="2400" b="1" spc="40" dirty="0">
                <a:solidFill>
                  <a:srgbClr val="FFFFFF"/>
                </a:solidFill>
                <a:latin typeface="Calibri"/>
                <a:cs typeface="Calibri"/>
              </a:rPr>
              <a:t>5</a:t>
            </a:r>
            <a:r>
              <a:rPr sz="2400" b="1" dirty="0">
                <a:solidFill>
                  <a:srgbClr val="FFFFFF"/>
                </a:solidFill>
                <a:latin typeface="Calibri"/>
                <a:cs typeface="Calibri"/>
              </a:rPr>
              <a:t>,</a:t>
            </a:r>
            <a:r>
              <a:rPr sz="2400" b="1" spc="-35" dirty="0">
                <a:solidFill>
                  <a:srgbClr val="FFFFFF"/>
                </a:solidFill>
                <a:latin typeface="Calibri"/>
                <a:cs typeface="Calibri"/>
              </a:rPr>
              <a:t> S</a:t>
            </a:r>
            <a:r>
              <a:rPr sz="2400" b="1" spc="-185" dirty="0">
                <a:solidFill>
                  <a:srgbClr val="FFFFFF"/>
                </a:solidFill>
                <a:latin typeface="Calibri"/>
                <a:cs typeface="Calibri"/>
              </a:rPr>
              <a:t>T</a:t>
            </a:r>
            <a:r>
              <a:rPr sz="2400" b="1" spc="5" dirty="0">
                <a:solidFill>
                  <a:srgbClr val="FFFFFF"/>
                </a:solidFill>
                <a:latin typeface="Calibri"/>
                <a:cs typeface="Calibri"/>
              </a:rPr>
              <a:t>A</a:t>
            </a:r>
            <a:r>
              <a:rPr sz="2400" b="1" dirty="0">
                <a:solidFill>
                  <a:srgbClr val="FFFFFF"/>
                </a:solidFill>
                <a:latin typeface="Calibri"/>
                <a:cs typeface="Calibri"/>
              </a:rPr>
              <a:t>N</a:t>
            </a:r>
            <a:r>
              <a:rPr sz="2400" b="1" spc="-50" dirty="0">
                <a:solidFill>
                  <a:srgbClr val="FFFFFF"/>
                </a:solidFill>
                <a:latin typeface="Calibri"/>
                <a:cs typeface="Calibri"/>
              </a:rPr>
              <a:t>D</a:t>
            </a:r>
            <a:r>
              <a:rPr sz="2400" b="1" spc="5" dirty="0">
                <a:solidFill>
                  <a:srgbClr val="FFFFFF"/>
                </a:solidFill>
                <a:latin typeface="Calibri"/>
                <a:cs typeface="Calibri"/>
              </a:rPr>
              <a:t>A</a:t>
            </a:r>
            <a:r>
              <a:rPr sz="2400" b="1" dirty="0">
                <a:solidFill>
                  <a:srgbClr val="FFFFFF"/>
                </a:solidFill>
                <a:latin typeface="Calibri"/>
                <a:cs typeface="Calibri"/>
              </a:rPr>
              <a:t>R</a:t>
            </a:r>
            <a:r>
              <a:rPr sz="2400" b="1" spc="-50" dirty="0">
                <a:solidFill>
                  <a:srgbClr val="FFFFFF"/>
                </a:solidFill>
                <a:latin typeface="Calibri"/>
                <a:cs typeface="Calibri"/>
              </a:rPr>
              <a:t> </a:t>
            </a:r>
            <a:r>
              <a:rPr sz="2400" b="1" dirty="0">
                <a:solidFill>
                  <a:srgbClr val="FFFFFF"/>
                </a:solidFill>
                <a:latin typeface="Calibri"/>
                <a:cs typeface="Calibri"/>
              </a:rPr>
              <a:t>N</a:t>
            </a:r>
            <a:r>
              <a:rPr sz="2400" b="1" spc="5" dirty="0">
                <a:solidFill>
                  <a:srgbClr val="FFFFFF"/>
                </a:solidFill>
                <a:latin typeface="Calibri"/>
                <a:cs typeface="Calibri"/>
              </a:rPr>
              <a:t>A</a:t>
            </a:r>
            <a:r>
              <a:rPr sz="2400" b="1" spc="-10" dirty="0">
                <a:solidFill>
                  <a:srgbClr val="FFFFFF"/>
                </a:solidFill>
                <a:latin typeface="Calibri"/>
                <a:cs typeface="Calibri"/>
              </a:rPr>
              <a:t>S</a:t>
            </a:r>
            <a:r>
              <a:rPr sz="2400" b="1" dirty="0">
                <a:solidFill>
                  <a:srgbClr val="FFFFFF"/>
                </a:solidFill>
                <a:latin typeface="Calibri"/>
                <a:cs typeface="Calibri"/>
              </a:rPr>
              <a:t>I</a:t>
            </a:r>
            <a:r>
              <a:rPr sz="2400" b="1" spc="10" dirty="0">
                <a:solidFill>
                  <a:srgbClr val="FFFFFF"/>
                </a:solidFill>
                <a:latin typeface="Calibri"/>
                <a:cs typeface="Calibri"/>
              </a:rPr>
              <a:t>O</a:t>
            </a:r>
            <a:r>
              <a:rPr sz="2400" b="1" dirty="0">
                <a:solidFill>
                  <a:srgbClr val="FFFFFF"/>
                </a:solidFill>
                <a:latin typeface="Calibri"/>
                <a:cs typeface="Calibri"/>
              </a:rPr>
              <a:t>N</a:t>
            </a:r>
            <a:r>
              <a:rPr sz="2400" b="1" spc="5" dirty="0">
                <a:solidFill>
                  <a:srgbClr val="FFFFFF"/>
                </a:solidFill>
                <a:latin typeface="Calibri"/>
                <a:cs typeface="Calibri"/>
              </a:rPr>
              <a:t>A</a:t>
            </a:r>
            <a:r>
              <a:rPr sz="2400" b="1" dirty="0">
                <a:solidFill>
                  <a:srgbClr val="FFFFFF"/>
                </a:solidFill>
                <a:latin typeface="Calibri"/>
                <a:cs typeface="Calibri"/>
              </a:rPr>
              <a:t>L</a:t>
            </a:r>
            <a:r>
              <a:rPr sz="2400" b="1" spc="-70" dirty="0">
                <a:solidFill>
                  <a:srgbClr val="FFFFFF"/>
                </a:solidFill>
                <a:latin typeface="Calibri"/>
                <a:cs typeface="Calibri"/>
              </a:rPr>
              <a:t> </a:t>
            </a:r>
            <a:r>
              <a:rPr sz="2400" b="1" spc="-5" dirty="0">
                <a:solidFill>
                  <a:srgbClr val="FFFFFF"/>
                </a:solidFill>
                <a:latin typeface="Calibri"/>
                <a:cs typeface="Calibri"/>
              </a:rPr>
              <a:t>PENDID</a:t>
            </a:r>
            <a:r>
              <a:rPr sz="2400" b="1" spc="10" dirty="0">
                <a:solidFill>
                  <a:srgbClr val="FFFFFF"/>
                </a:solidFill>
                <a:latin typeface="Calibri"/>
                <a:cs typeface="Calibri"/>
              </a:rPr>
              <a:t>I</a:t>
            </a:r>
            <a:r>
              <a:rPr sz="2400" b="1" dirty="0">
                <a:solidFill>
                  <a:srgbClr val="FFFFFF"/>
                </a:solidFill>
                <a:latin typeface="Calibri"/>
                <a:cs typeface="Calibri"/>
              </a:rPr>
              <a:t>K</a:t>
            </a:r>
            <a:r>
              <a:rPr sz="2400" b="1" spc="10" dirty="0">
                <a:solidFill>
                  <a:srgbClr val="FFFFFF"/>
                </a:solidFill>
                <a:latin typeface="Calibri"/>
                <a:cs typeface="Calibri"/>
              </a:rPr>
              <a:t>A</a:t>
            </a:r>
            <a:r>
              <a:rPr sz="2400" b="1" dirty="0">
                <a:solidFill>
                  <a:srgbClr val="FFFFFF"/>
                </a:solidFill>
                <a:latin typeface="Calibri"/>
                <a:cs typeface="Calibri"/>
              </a:rPr>
              <a:t>N</a:t>
            </a:r>
            <a:r>
              <a:rPr sz="2400" b="1" spc="-65" dirty="0">
                <a:solidFill>
                  <a:srgbClr val="FFFFFF"/>
                </a:solidFill>
                <a:latin typeface="Calibri"/>
                <a:cs typeface="Calibri"/>
              </a:rPr>
              <a:t> </a:t>
            </a:r>
            <a:r>
              <a:rPr sz="2400" b="1" spc="5" dirty="0">
                <a:solidFill>
                  <a:srgbClr val="FFFFFF"/>
                </a:solidFill>
                <a:latin typeface="Calibri"/>
                <a:cs typeface="Calibri"/>
              </a:rPr>
              <a:t>T</a:t>
            </a:r>
            <a:r>
              <a:rPr sz="2400" b="1" dirty="0">
                <a:solidFill>
                  <a:srgbClr val="FFFFFF"/>
                </a:solidFill>
                <a:latin typeface="Calibri"/>
                <a:cs typeface="Calibri"/>
              </a:rPr>
              <a:t>I</a:t>
            </a:r>
            <a:r>
              <a:rPr sz="2400" b="1" spc="5" dirty="0">
                <a:solidFill>
                  <a:srgbClr val="FFFFFF"/>
                </a:solidFill>
                <a:latin typeface="Calibri"/>
                <a:cs typeface="Calibri"/>
              </a:rPr>
              <a:t>N</a:t>
            </a:r>
            <a:r>
              <a:rPr sz="2400" b="1" spc="-5" dirty="0">
                <a:solidFill>
                  <a:srgbClr val="FFFFFF"/>
                </a:solidFill>
                <a:latin typeface="Calibri"/>
                <a:cs typeface="Calibri"/>
              </a:rPr>
              <a:t>G</a:t>
            </a:r>
            <a:r>
              <a:rPr sz="2400" b="1" spc="5" dirty="0">
                <a:solidFill>
                  <a:srgbClr val="FFFFFF"/>
                </a:solidFill>
                <a:latin typeface="Calibri"/>
                <a:cs typeface="Calibri"/>
              </a:rPr>
              <a:t>G</a:t>
            </a:r>
            <a:r>
              <a:rPr sz="2400" b="1" spc="-10" dirty="0">
                <a:solidFill>
                  <a:srgbClr val="FFFFFF"/>
                </a:solidFill>
                <a:latin typeface="Calibri"/>
                <a:cs typeface="Calibri"/>
              </a:rPr>
              <a:t>I</a:t>
            </a:r>
            <a:endParaRPr sz="2400">
              <a:latin typeface="Calibri"/>
              <a:cs typeface="Calibri"/>
            </a:endParaRPr>
          </a:p>
          <a:p>
            <a:pPr marL="67945" algn="ctr">
              <a:lnSpc>
                <a:spcPct val="100000"/>
              </a:lnSpc>
              <a:spcBef>
                <a:spcPts val="15"/>
              </a:spcBef>
            </a:pPr>
            <a:r>
              <a:rPr sz="2000" b="1" spc="-10" dirty="0">
                <a:solidFill>
                  <a:srgbClr val="FFFFFF"/>
                </a:solidFill>
                <a:latin typeface="Calibri"/>
                <a:cs typeface="Calibri"/>
              </a:rPr>
              <a:t>Ba</a:t>
            </a:r>
            <a:r>
              <a:rPr sz="2000" b="1" spc="-20" dirty="0">
                <a:solidFill>
                  <a:srgbClr val="FFFFFF"/>
                </a:solidFill>
                <a:latin typeface="Calibri"/>
                <a:cs typeface="Calibri"/>
              </a:rPr>
              <a:t>gi</a:t>
            </a:r>
            <a:r>
              <a:rPr sz="2000" b="1" spc="-15" dirty="0">
                <a:solidFill>
                  <a:srgbClr val="FFFFFF"/>
                </a:solidFill>
                <a:latin typeface="Calibri"/>
                <a:cs typeface="Calibri"/>
              </a:rPr>
              <a:t>an</a:t>
            </a:r>
            <a:r>
              <a:rPr sz="2000" b="1" spc="30" dirty="0">
                <a:solidFill>
                  <a:srgbClr val="FFFFFF"/>
                </a:solidFill>
                <a:latin typeface="Calibri"/>
                <a:cs typeface="Calibri"/>
              </a:rPr>
              <a:t> </a:t>
            </a:r>
            <a:r>
              <a:rPr sz="2000" b="1" spc="-75" dirty="0">
                <a:solidFill>
                  <a:srgbClr val="FFFFFF"/>
                </a:solidFill>
                <a:latin typeface="Calibri"/>
                <a:cs typeface="Calibri"/>
              </a:rPr>
              <a:t>K</a:t>
            </a:r>
            <a:r>
              <a:rPr sz="2000" b="1" spc="-10" dirty="0">
                <a:solidFill>
                  <a:srgbClr val="FFFFFF"/>
                </a:solidFill>
                <a:latin typeface="Calibri"/>
                <a:cs typeface="Calibri"/>
              </a:rPr>
              <a:t>eemp</a:t>
            </a:r>
            <a:r>
              <a:rPr sz="2000" b="1" spc="-35" dirty="0">
                <a:solidFill>
                  <a:srgbClr val="FFFFFF"/>
                </a:solidFill>
                <a:latin typeface="Calibri"/>
                <a:cs typeface="Calibri"/>
              </a:rPr>
              <a:t>a</a:t>
            </a:r>
            <a:r>
              <a:rPr sz="2000" b="1" spc="-10" dirty="0">
                <a:solidFill>
                  <a:srgbClr val="FFFFFF"/>
                </a:solidFill>
                <a:latin typeface="Calibri"/>
                <a:cs typeface="Calibri"/>
              </a:rPr>
              <a:t>t</a:t>
            </a:r>
            <a:r>
              <a:rPr sz="2000" b="1" dirty="0">
                <a:solidFill>
                  <a:srgbClr val="FFFFFF"/>
                </a:solidFill>
                <a:latin typeface="Calibri"/>
                <a:cs typeface="Calibri"/>
              </a:rPr>
              <a:t> </a:t>
            </a:r>
            <a:r>
              <a:rPr sz="2000" b="1" spc="30" dirty="0">
                <a:solidFill>
                  <a:srgbClr val="FFFFFF"/>
                </a:solidFill>
                <a:latin typeface="Calibri"/>
                <a:cs typeface="Calibri"/>
              </a:rPr>
              <a:t> </a:t>
            </a:r>
            <a:r>
              <a:rPr sz="2000" b="1" spc="-20" dirty="0">
                <a:solidFill>
                  <a:srgbClr val="FFFFFF"/>
                </a:solidFill>
                <a:latin typeface="Calibri"/>
                <a:cs typeface="Calibri"/>
              </a:rPr>
              <a:t>S</a:t>
            </a:r>
            <a:r>
              <a:rPr sz="2000" b="1" spc="-30" dirty="0">
                <a:solidFill>
                  <a:srgbClr val="FFFFFF"/>
                </a:solidFill>
                <a:latin typeface="Calibri"/>
                <a:cs typeface="Calibri"/>
              </a:rPr>
              <a:t>t</a:t>
            </a:r>
            <a:r>
              <a:rPr sz="2000" b="1" spc="-10" dirty="0">
                <a:solidFill>
                  <a:srgbClr val="FFFFFF"/>
                </a:solidFill>
                <a:latin typeface="Calibri"/>
                <a:cs typeface="Calibri"/>
              </a:rPr>
              <a:t>andar</a:t>
            </a:r>
            <a:r>
              <a:rPr sz="2000" b="1" spc="5" dirty="0">
                <a:solidFill>
                  <a:srgbClr val="FFFFFF"/>
                </a:solidFill>
                <a:latin typeface="Calibri"/>
                <a:cs typeface="Calibri"/>
              </a:rPr>
              <a:t> </a:t>
            </a:r>
            <a:r>
              <a:rPr sz="2000" b="1" spc="-20" dirty="0">
                <a:solidFill>
                  <a:srgbClr val="FFFFFF"/>
                </a:solidFill>
                <a:latin typeface="Calibri"/>
                <a:cs typeface="Calibri"/>
              </a:rPr>
              <a:t>P</a:t>
            </a:r>
            <a:r>
              <a:rPr sz="2000" b="1" spc="-25" dirty="0">
                <a:solidFill>
                  <a:srgbClr val="FFFFFF"/>
                </a:solidFill>
                <a:latin typeface="Calibri"/>
                <a:cs typeface="Calibri"/>
              </a:rPr>
              <a:t>r</a:t>
            </a:r>
            <a:r>
              <a:rPr sz="2000" b="1" spc="-10" dirty="0">
                <a:solidFill>
                  <a:srgbClr val="FFFFFF"/>
                </a:solidFill>
                <a:latin typeface="Calibri"/>
                <a:cs typeface="Calibri"/>
              </a:rPr>
              <a:t>oses</a:t>
            </a:r>
            <a:r>
              <a:rPr sz="2000" b="1" dirty="0">
                <a:solidFill>
                  <a:srgbClr val="FFFFFF"/>
                </a:solidFill>
                <a:latin typeface="Calibri"/>
                <a:cs typeface="Calibri"/>
              </a:rPr>
              <a:t> </a:t>
            </a:r>
            <a:r>
              <a:rPr sz="2000" b="1" spc="-45" dirty="0">
                <a:solidFill>
                  <a:srgbClr val="FFFFFF"/>
                </a:solidFill>
                <a:latin typeface="Calibri"/>
                <a:cs typeface="Calibri"/>
              </a:rPr>
              <a:t>P</a:t>
            </a:r>
            <a:r>
              <a:rPr sz="2000" b="1" spc="-10" dirty="0">
                <a:solidFill>
                  <a:srgbClr val="FFFFFF"/>
                </a:solidFill>
                <a:latin typeface="Calibri"/>
                <a:cs typeface="Calibri"/>
              </a:rPr>
              <a:t>embe</a:t>
            </a:r>
            <a:r>
              <a:rPr sz="2000" b="1" spc="-15" dirty="0">
                <a:solidFill>
                  <a:srgbClr val="FFFFFF"/>
                </a:solidFill>
                <a:latin typeface="Calibri"/>
                <a:cs typeface="Calibri"/>
              </a:rPr>
              <a:t>l</a:t>
            </a:r>
            <a:r>
              <a:rPr sz="2000" b="1" spc="-10" dirty="0">
                <a:solidFill>
                  <a:srgbClr val="FFFFFF"/>
                </a:solidFill>
                <a:latin typeface="Calibri"/>
                <a:cs typeface="Calibri"/>
              </a:rPr>
              <a:t>aja</a:t>
            </a:r>
            <a:r>
              <a:rPr sz="2000" b="1" spc="-55" dirty="0">
                <a:solidFill>
                  <a:srgbClr val="FFFFFF"/>
                </a:solidFill>
                <a:latin typeface="Calibri"/>
                <a:cs typeface="Calibri"/>
              </a:rPr>
              <a:t>r</a:t>
            </a:r>
            <a:r>
              <a:rPr sz="2000" b="1" spc="-10" dirty="0">
                <a:solidFill>
                  <a:srgbClr val="FFFFFF"/>
                </a:solidFill>
                <a:latin typeface="Calibri"/>
                <a:cs typeface="Calibri"/>
              </a:rPr>
              <a:t>a</a:t>
            </a:r>
            <a:r>
              <a:rPr sz="2000" b="1" spc="25" dirty="0">
                <a:solidFill>
                  <a:srgbClr val="FFFFFF"/>
                </a:solidFill>
                <a:latin typeface="Calibri"/>
                <a:cs typeface="Calibri"/>
              </a:rPr>
              <a:t>n</a:t>
            </a:r>
            <a:r>
              <a:rPr sz="2000" b="1" spc="-10" dirty="0">
                <a:solidFill>
                  <a:srgbClr val="FFFFFF"/>
                </a:solidFill>
                <a:latin typeface="Calibri"/>
                <a:cs typeface="Calibri"/>
              </a:rPr>
              <a:t>,</a:t>
            </a:r>
            <a:r>
              <a:rPr sz="2000" b="1" spc="15" dirty="0">
                <a:solidFill>
                  <a:srgbClr val="FFFFFF"/>
                </a:solidFill>
                <a:latin typeface="Calibri"/>
                <a:cs typeface="Calibri"/>
              </a:rPr>
              <a:t> </a:t>
            </a:r>
            <a:r>
              <a:rPr sz="2000" b="1" spc="-70" dirty="0">
                <a:solidFill>
                  <a:srgbClr val="FFFFFF"/>
                </a:solidFill>
                <a:latin typeface="Calibri"/>
                <a:cs typeface="Calibri"/>
              </a:rPr>
              <a:t>P</a:t>
            </a:r>
            <a:r>
              <a:rPr sz="2000" b="1" spc="-10" dirty="0">
                <a:solidFill>
                  <a:srgbClr val="FFFFFF"/>
                </a:solidFill>
                <a:latin typeface="Calibri"/>
                <a:cs typeface="Calibri"/>
              </a:rPr>
              <a:t>asal</a:t>
            </a:r>
            <a:r>
              <a:rPr sz="2000" b="1" spc="15" dirty="0">
                <a:solidFill>
                  <a:srgbClr val="FFFFFF"/>
                </a:solidFill>
                <a:latin typeface="Calibri"/>
                <a:cs typeface="Calibri"/>
              </a:rPr>
              <a:t> </a:t>
            </a:r>
            <a:r>
              <a:rPr sz="2000" b="1" spc="-20" dirty="0">
                <a:solidFill>
                  <a:srgbClr val="FFFFFF"/>
                </a:solidFill>
                <a:latin typeface="Calibri"/>
                <a:cs typeface="Calibri"/>
              </a:rPr>
              <a:t>12</a:t>
            </a:r>
            <a:endParaRPr sz="2000">
              <a:latin typeface="Calibri"/>
              <a:cs typeface="Calibri"/>
            </a:endParaRPr>
          </a:p>
        </p:txBody>
      </p:sp>
      <p:sp>
        <p:nvSpPr>
          <p:cNvPr id="17" name="object 17"/>
          <p:cNvSpPr/>
          <p:nvPr/>
        </p:nvSpPr>
        <p:spPr>
          <a:xfrm>
            <a:off x="10296143" y="4355591"/>
            <a:ext cx="1744218" cy="1564386"/>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0670793" y="4722420"/>
            <a:ext cx="882962" cy="72829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466750" y="2238233"/>
            <a:ext cx="11201400" cy="3303412"/>
          </a:xfrm>
          <a:custGeom>
            <a:avLst/>
            <a:gdLst/>
            <a:ahLst/>
            <a:cxnLst/>
            <a:rect l="l" t="t" r="r" b="b"/>
            <a:pathLst>
              <a:path w="11201400" h="3343910">
                <a:moveTo>
                  <a:pt x="0" y="87122"/>
                </a:moveTo>
                <a:lnTo>
                  <a:pt x="10306" y="45964"/>
                </a:lnTo>
                <a:lnTo>
                  <a:pt x="37686" y="15355"/>
                </a:lnTo>
                <a:lnTo>
                  <a:pt x="76832" y="595"/>
                </a:lnTo>
                <a:lnTo>
                  <a:pt x="11114278" y="0"/>
                </a:lnTo>
                <a:lnTo>
                  <a:pt x="11128838" y="1210"/>
                </a:lnTo>
                <a:lnTo>
                  <a:pt x="11167059" y="17792"/>
                </a:lnTo>
                <a:lnTo>
                  <a:pt x="11192974" y="49683"/>
                </a:lnTo>
                <a:lnTo>
                  <a:pt x="11201400" y="3256533"/>
                </a:lnTo>
                <a:lnTo>
                  <a:pt x="11200189" y="3271094"/>
                </a:lnTo>
                <a:lnTo>
                  <a:pt x="11183607" y="3309315"/>
                </a:lnTo>
                <a:lnTo>
                  <a:pt x="11151716" y="3335230"/>
                </a:lnTo>
                <a:lnTo>
                  <a:pt x="87071" y="3343655"/>
                </a:lnTo>
                <a:lnTo>
                  <a:pt x="72521" y="3342445"/>
                </a:lnTo>
                <a:lnTo>
                  <a:pt x="34317" y="3325854"/>
                </a:lnTo>
                <a:lnTo>
                  <a:pt x="8412" y="3293946"/>
                </a:lnTo>
                <a:lnTo>
                  <a:pt x="0" y="87122"/>
                </a:lnTo>
                <a:close/>
              </a:path>
            </a:pathLst>
          </a:custGeom>
          <a:ln w="88392">
            <a:solidFill>
              <a:srgbClr val="C00000"/>
            </a:solidFill>
          </a:ln>
        </p:spPr>
        <p:txBody>
          <a:bodyPr wrap="square" lIns="0" tIns="0" rIns="0" bIns="0" rtlCol="0"/>
          <a:lstStyle/>
          <a:p>
            <a:endParaRPr/>
          </a:p>
        </p:txBody>
      </p:sp>
    </p:spTree>
    <p:extLst>
      <p:ext uri="{BB962C8B-B14F-4D97-AF65-F5344CB8AC3E}">
        <p14:creationId xmlns:p14="http://schemas.microsoft.com/office/powerpoint/2010/main" val="2516389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BBD4F-7300-4CC9-88E9-EE5993D188E1}"/>
              </a:ext>
            </a:extLst>
          </p:cNvPr>
          <p:cNvSpPr>
            <a:spLocks noGrp="1"/>
          </p:cNvSpPr>
          <p:nvPr>
            <p:ph type="body" sz="quarter" idx="4294967295"/>
          </p:nvPr>
        </p:nvSpPr>
        <p:spPr>
          <a:xfrm>
            <a:off x="2033516" y="591343"/>
            <a:ext cx="10015146" cy="820738"/>
          </a:xfrm>
        </p:spPr>
        <p:txBody>
          <a:bodyPr>
            <a:normAutofit/>
          </a:bodyPr>
          <a:lstStyle/>
          <a:p>
            <a:pPr marL="0" indent="0" algn="ctr">
              <a:buNone/>
            </a:pPr>
            <a:r>
              <a:rPr lang="en-US" sz="2667" b="1" dirty="0" err="1"/>
              <a:t>Komponen</a:t>
            </a:r>
            <a:r>
              <a:rPr lang="en-US" sz="2667" b="1" dirty="0"/>
              <a:t> </a:t>
            </a:r>
            <a:r>
              <a:rPr lang="en-US" sz="2667" b="1" dirty="0" err="1"/>
              <a:t>Pokok</a:t>
            </a:r>
            <a:r>
              <a:rPr lang="en-US" sz="2667" b="1" dirty="0"/>
              <a:t> </a:t>
            </a:r>
            <a:r>
              <a:rPr lang="en-US" sz="2667" b="1" dirty="0" err="1"/>
              <a:t>Rencana</a:t>
            </a:r>
            <a:r>
              <a:rPr lang="en-US" sz="2667" b="1" dirty="0"/>
              <a:t> </a:t>
            </a:r>
            <a:r>
              <a:rPr lang="en-US" sz="2667" b="1" dirty="0" err="1"/>
              <a:t>Pembelajaran</a:t>
            </a:r>
            <a:r>
              <a:rPr lang="en-US" sz="2667" b="1" dirty="0"/>
              <a:t> Semester </a:t>
            </a:r>
            <a:r>
              <a:rPr lang="en-US" sz="2667" b="1" dirty="0" smtClean="0"/>
              <a:t>(</a:t>
            </a:r>
            <a:r>
              <a:rPr lang="en-US" sz="2667" b="1" dirty="0"/>
              <a:t>RPS)</a:t>
            </a:r>
            <a:endParaRPr lang="en-ID" sz="2667" b="1" dirty="0"/>
          </a:p>
        </p:txBody>
      </p:sp>
      <p:sp>
        <p:nvSpPr>
          <p:cNvPr id="3" name="Text Placeholder 2">
            <a:extLst>
              <a:ext uri="{FF2B5EF4-FFF2-40B4-BE49-F238E27FC236}">
                <a16:creationId xmlns:a16="http://schemas.microsoft.com/office/drawing/2014/main" id="{724CA687-AD71-4562-9F08-B7E9F8CCE422}"/>
              </a:ext>
            </a:extLst>
          </p:cNvPr>
          <p:cNvSpPr>
            <a:spLocks noGrp="1"/>
          </p:cNvSpPr>
          <p:nvPr>
            <p:ph type="body" sz="quarter" idx="4294967295"/>
          </p:nvPr>
        </p:nvSpPr>
        <p:spPr>
          <a:xfrm>
            <a:off x="3263900" y="1268413"/>
            <a:ext cx="8928100" cy="287337"/>
          </a:xfrm>
        </p:spPr>
        <p:txBody>
          <a:bodyPr>
            <a:noAutofit/>
          </a:bodyPr>
          <a:lstStyle/>
          <a:p>
            <a:pPr algn="ctr"/>
            <a:r>
              <a:rPr lang="en-US" dirty="0" err="1"/>
              <a:t>Berdasarkan</a:t>
            </a:r>
            <a:r>
              <a:rPr lang="en-US" dirty="0"/>
              <a:t> </a:t>
            </a:r>
            <a:r>
              <a:rPr lang="en-US" dirty="0" err="1"/>
              <a:t>Permendikbud</a:t>
            </a:r>
            <a:r>
              <a:rPr lang="en-US" dirty="0"/>
              <a:t> No. 3 </a:t>
            </a:r>
            <a:r>
              <a:rPr lang="en-US" dirty="0" err="1"/>
              <a:t>Tahun</a:t>
            </a:r>
            <a:r>
              <a:rPr lang="en-US" dirty="0"/>
              <a:t> 2020 </a:t>
            </a:r>
            <a:r>
              <a:rPr lang="en-US" dirty="0" err="1"/>
              <a:t>tentang</a:t>
            </a:r>
            <a:r>
              <a:rPr lang="en-US" dirty="0"/>
              <a:t> SN PT </a:t>
            </a:r>
            <a:endParaRPr lang="en-ID" dirty="0"/>
          </a:p>
        </p:txBody>
      </p:sp>
      <p:sp>
        <p:nvSpPr>
          <p:cNvPr id="7" name="Rectangle: Rounded Corners 6">
            <a:extLst>
              <a:ext uri="{FF2B5EF4-FFF2-40B4-BE49-F238E27FC236}">
                <a16:creationId xmlns:a16="http://schemas.microsoft.com/office/drawing/2014/main" id="{6385F2C5-95A0-4A51-B754-11636824B3A7}"/>
              </a:ext>
            </a:extLst>
          </p:cNvPr>
          <p:cNvSpPr/>
          <p:nvPr/>
        </p:nvSpPr>
        <p:spPr>
          <a:xfrm>
            <a:off x="143339" y="1713509"/>
            <a:ext cx="11905323" cy="4979855"/>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457189" indent="-457189" algn="just">
              <a:buAutoNum type="arabicPeriod"/>
            </a:pPr>
            <a:r>
              <a:rPr lang="en-US" sz="2000" dirty="0" err="1">
                <a:solidFill>
                  <a:schemeClr val="tx1"/>
                </a:solidFill>
              </a:rPr>
              <a:t>Identitas</a:t>
            </a:r>
            <a:r>
              <a:rPr lang="en-US" sz="2000" dirty="0">
                <a:solidFill>
                  <a:schemeClr val="tx1"/>
                </a:solidFill>
              </a:rPr>
              <a:t> (Nama Prodi, </a:t>
            </a:r>
            <a:r>
              <a:rPr lang="en-US" sz="2000" dirty="0" err="1">
                <a:solidFill>
                  <a:schemeClr val="tx1"/>
                </a:solidFill>
              </a:rPr>
              <a:t>nama</a:t>
            </a:r>
            <a:r>
              <a:rPr lang="en-US" sz="2000" dirty="0">
                <a:solidFill>
                  <a:schemeClr val="tx1"/>
                </a:solidFill>
              </a:rPr>
              <a:t> dan </a:t>
            </a:r>
            <a:r>
              <a:rPr lang="en-US" sz="2000" dirty="0" err="1">
                <a:solidFill>
                  <a:schemeClr val="tx1"/>
                </a:solidFill>
              </a:rPr>
              <a:t>kode</a:t>
            </a:r>
            <a:r>
              <a:rPr lang="en-US" sz="2000" dirty="0">
                <a:solidFill>
                  <a:schemeClr val="tx1"/>
                </a:solidFill>
              </a:rPr>
              <a:t> </a:t>
            </a:r>
            <a:r>
              <a:rPr lang="en-US" sz="2000" dirty="0" err="1">
                <a:solidFill>
                  <a:schemeClr val="tx1"/>
                </a:solidFill>
              </a:rPr>
              <a:t>mata</a:t>
            </a:r>
            <a:r>
              <a:rPr lang="en-US" sz="2000" dirty="0">
                <a:solidFill>
                  <a:schemeClr val="tx1"/>
                </a:solidFill>
              </a:rPr>
              <a:t> </a:t>
            </a:r>
            <a:r>
              <a:rPr lang="en-US" sz="2000" dirty="0" err="1">
                <a:solidFill>
                  <a:schemeClr val="tx1"/>
                </a:solidFill>
              </a:rPr>
              <a:t>kuliah</a:t>
            </a:r>
            <a:r>
              <a:rPr lang="en-US" sz="2000" dirty="0">
                <a:solidFill>
                  <a:schemeClr val="tx1"/>
                </a:solidFill>
              </a:rPr>
              <a:t>, semester, </a:t>
            </a:r>
            <a:r>
              <a:rPr lang="en-US" sz="2000" dirty="0" err="1">
                <a:solidFill>
                  <a:schemeClr val="tx1"/>
                </a:solidFill>
              </a:rPr>
              <a:t>Satuan</a:t>
            </a:r>
            <a:r>
              <a:rPr lang="en-US" sz="2000" dirty="0">
                <a:solidFill>
                  <a:schemeClr val="tx1"/>
                </a:solidFill>
              </a:rPr>
              <a:t> </a:t>
            </a:r>
            <a:r>
              <a:rPr lang="en-US" sz="2000" dirty="0" err="1">
                <a:solidFill>
                  <a:schemeClr val="tx1"/>
                </a:solidFill>
              </a:rPr>
              <a:t>Kredit</a:t>
            </a:r>
            <a:r>
              <a:rPr lang="en-US" sz="2000" dirty="0">
                <a:solidFill>
                  <a:schemeClr val="tx1"/>
                </a:solidFill>
              </a:rPr>
              <a:t> Semester, </a:t>
            </a:r>
            <a:r>
              <a:rPr lang="en-US" sz="2000" dirty="0" err="1">
                <a:solidFill>
                  <a:schemeClr val="tx1"/>
                </a:solidFill>
              </a:rPr>
              <a:t>nama</a:t>
            </a:r>
            <a:r>
              <a:rPr lang="en-US" sz="2000" dirty="0">
                <a:solidFill>
                  <a:schemeClr val="tx1"/>
                </a:solidFill>
              </a:rPr>
              <a:t> </a:t>
            </a:r>
          </a:p>
          <a:p>
            <a:pPr algn="just"/>
            <a:r>
              <a:rPr lang="en-US" sz="2000" dirty="0">
                <a:solidFill>
                  <a:schemeClr val="tx1"/>
                </a:solidFill>
              </a:rPr>
              <a:t>      </a:t>
            </a:r>
            <a:r>
              <a:rPr lang="en-US" sz="2000" dirty="0" err="1">
                <a:solidFill>
                  <a:schemeClr val="tx1"/>
                </a:solidFill>
              </a:rPr>
              <a:t>dosen</a:t>
            </a:r>
            <a:r>
              <a:rPr lang="en-US" sz="2000" dirty="0">
                <a:solidFill>
                  <a:schemeClr val="tx1"/>
                </a:solidFill>
              </a:rPr>
              <a:t> </a:t>
            </a:r>
            <a:r>
              <a:rPr lang="en-US" sz="2000" dirty="0" err="1">
                <a:solidFill>
                  <a:schemeClr val="tx1"/>
                </a:solidFill>
              </a:rPr>
              <a:t>pengampu</a:t>
            </a:r>
            <a:r>
              <a:rPr lang="en-US" sz="2000" dirty="0">
                <a:solidFill>
                  <a:schemeClr val="tx1"/>
                </a:solidFill>
              </a:rPr>
              <a:t>)</a:t>
            </a:r>
          </a:p>
          <a:p>
            <a:pPr marL="457189" indent="-457189" algn="just">
              <a:buAutoNum type="arabicPeriod"/>
            </a:pPr>
            <a:r>
              <a:rPr lang="en-US" sz="2000" dirty="0" err="1">
                <a:solidFill>
                  <a:schemeClr val="tx1"/>
                </a:solidFill>
              </a:rPr>
              <a:t>Capaian</a:t>
            </a:r>
            <a:r>
              <a:rPr lang="en-US" sz="2000" dirty="0">
                <a:solidFill>
                  <a:schemeClr val="tx1"/>
                </a:solidFill>
              </a:rPr>
              <a:t> </a:t>
            </a:r>
            <a:r>
              <a:rPr lang="en-US" sz="2000" dirty="0" err="1">
                <a:solidFill>
                  <a:schemeClr val="tx1"/>
                </a:solidFill>
              </a:rPr>
              <a:t>pembelajaran</a:t>
            </a:r>
            <a:r>
              <a:rPr lang="en-US" sz="2000" dirty="0">
                <a:solidFill>
                  <a:schemeClr val="tx1"/>
                </a:solidFill>
              </a:rPr>
              <a:t> </a:t>
            </a:r>
            <a:r>
              <a:rPr lang="en-US" sz="2000" dirty="0" err="1">
                <a:solidFill>
                  <a:schemeClr val="tx1"/>
                </a:solidFill>
              </a:rPr>
              <a:t>lulusan</a:t>
            </a:r>
            <a:r>
              <a:rPr lang="en-US" sz="2000" dirty="0">
                <a:solidFill>
                  <a:schemeClr val="tx1"/>
                </a:solidFill>
              </a:rPr>
              <a:t> yang </a:t>
            </a:r>
            <a:r>
              <a:rPr lang="en-US" sz="2000" dirty="0" err="1">
                <a:solidFill>
                  <a:schemeClr val="tx1"/>
                </a:solidFill>
              </a:rPr>
              <a:t>dibebankan</a:t>
            </a:r>
            <a:r>
              <a:rPr lang="en-US" sz="2000" dirty="0">
                <a:solidFill>
                  <a:schemeClr val="tx1"/>
                </a:solidFill>
              </a:rPr>
              <a:t> pada </a:t>
            </a:r>
            <a:r>
              <a:rPr lang="en-US" sz="2000" dirty="0" err="1">
                <a:solidFill>
                  <a:schemeClr val="tx1"/>
                </a:solidFill>
              </a:rPr>
              <a:t>mata</a:t>
            </a:r>
            <a:r>
              <a:rPr lang="en-US" sz="2000" dirty="0">
                <a:solidFill>
                  <a:schemeClr val="tx1"/>
                </a:solidFill>
              </a:rPr>
              <a:t> </a:t>
            </a:r>
            <a:r>
              <a:rPr lang="en-US" sz="2000" dirty="0" err="1">
                <a:solidFill>
                  <a:schemeClr val="tx1"/>
                </a:solidFill>
              </a:rPr>
              <a:t>kuliah</a:t>
            </a:r>
            <a:endParaRPr lang="en-US" sz="2000" dirty="0">
              <a:solidFill>
                <a:schemeClr val="tx1"/>
              </a:solidFill>
            </a:endParaRPr>
          </a:p>
          <a:p>
            <a:pPr marL="457189" indent="-457189" algn="just">
              <a:buAutoNum type="arabicPeriod"/>
            </a:pPr>
            <a:r>
              <a:rPr lang="en-US" sz="2000" dirty="0" err="1">
                <a:solidFill>
                  <a:schemeClr val="tx1"/>
                </a:solidFill>
              </a:rPr>
              <a:t>Kemampuan</a:t>
            </a:r>
            <a:r>
              <a:rPr lang="en-US" sz="2000" dirty="0">
                <a:solidFill>
                  <a:schemeClr val="tx1"/>
                </a:solidFill>
              </a:rPr>
              <a:t> </a:t>
            </a:r>
            <a:r>
              <a:rPr lang="en-US" sz="2000" dirty="0" err="1">
                <a:solidFill>
                  <a:schemeClr val="tx1"/>
                </a:solidFill>
              </a:rPr>
              <a:t>akhir</a:t>
            </a:r>
            <a:r>
              <a:rPr lang="en-US" sz="2000" dirty="0">
                <a:solidFill>
                  <a:schemeClr val="tx1"/>
                </a:solidFill>
              </a:rPr>
              <a:t> yang </a:t>
            </a:r>
            <a:r>
              <a:rPr lang="en-US" sz="2000" dirty="0" err="1">
                <a:solidFill>
                  <a:schemeClr val="tx1"/>
                </a:solidFill>
              </a:rPr>
              <a:t>direncanakan</a:t>
            </a:r>
            <a:r>
              <a:rPr lang="en-US" sz="2000" dirty="0">
                <a:solidFill>
                  <a:schemeClr val="tx1"/>
                </a:solidFill>
              </a:rPr>
              <a:t> pada </a:t>
            </a:r>
            <a:r>
              <a:rPr lang="en-US" sz="2000" dirty="0" err="1">
                <a:solidFill>
                  <a:schemeClr val="tx1"/>
                </a:solidFill>
              </a:rPr>
              <a:t>tiap</a:t>
            </a:r>
            <a:r>
              <a:rPr lang="en-US" sz="2000" dirty="0">
                <a:solidFill>
                  <a:schemeClr val="tx1"/>
                </a:solidFill>
              </a:rPr>
              <a:t> </a:t>
            </a:r>
            <a:r>
              <a:rPr lang="en-US" sz="2000" dirty="0" err="1">
                <a:solidFill>
                  <a:schemeClr val="tx1"/>
                </a:solidFill>
              </a:rPr>
              <a:t>tahap</a:t>
            </a:r>
            <a:r>
              <a:rPr lang="en-US" sz="2000" dirty="0">
                <a:solidFill>
                  <a:schemeClr val="tx1"/>
                </a:solidFill>
              </a:rPr>
              <a:t> </a:t>
            </a:r>
            <a:r>
              <a:rPr lang="en-US" sz="2000" dirty="0" err="1">
                <a:solidFill>
                  <a:schemeClr val="tx1"/>
                </a:solidFill>
              </a:rPr>
              <a:t>pembelajaran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memenuhi</a:t>
            </a:r>
            <a:r>
              <a:rPr lang="en-US" sz="2000" dirty="0">
                <a:solidFill>
                  <a:schemeClr val="tx1"/>
                </a:solidFill>
              </a:rPr>
              <a:t> </a:t>
            </a:r>
            <a:r>
              <a:rPr lang="en-US" sz="2000" dirty="0" err="1">
                <a:solidFill>
                  <a:schemeClr val="tx1"/>
                </a:solidFill>
              </a:rPr>
              <a:t>capaian</a:t>
            </a:r>
            <a:r>
              <a:rPr lang="en-US" sz="2000" dirty="0">
                <a:solidFill>
                  <a:schemeClr val="tx1"/>
                </a:solidFill>
              </a:rPr>
              <a:t> </a:t>
            </a:r>
            <a:r>
              <a:rPr lang="en-US" sz="2000" dirty="0" err="1">
                <a:solidFill>
                  <a:schemeClr val="tx1"/>
                </a:solidFill>
              </a:rPr>
              <a:t>pembelajaran</a:t>
            </a:r>
            <a:r>
              <a:rPr lang="en-US" sz="2000" dirty="0">
                <a:solidFill>
                  <a:schemeClr val="tx1"/>
                </a:solidFill>
              </a:rPr>
              <a:t> </a:t>
            </a:r>
            <a:r>
              <a:rPr lang="en-US" sz="2000" dirty="0" err="1">
                <a:solidFill>
                  <a:schemeClr val="tx1"/>
                </a:solidFill>
              </a:rPr>
              <a:t>lulusan</a:t>
            </a:r>
            <a:endParaRPr lang="en-US" sz="2000" dirty="0">
              <a:solidFill>
                <a:schemeClr val="tx1"/>
              </a:solidFill>
            </a:endParaRPr>
          </a:p>
          <a:p>
            <a:pPr marL="457189" indent="-457189" algn="just">
              <a:buAutoNum type="arabicPeriod"/>
            </a:pPr>
            <a:r>
              <a:rPr lang="en-US" sz="2000" dirty="0" err="1">
                <a:solidFill>
                  <a:schemeClr val="tx1"/>
                </a:solidFill>
              </a:rPr>
              <a:t>Bahan</a:t>
            </a:r>
            <a:r>
              <a:rPr lang="en-US" sz="2000" dirty="0">
                <a:solidFill>
                  <a:schemeClr val="tx1"/>
                </a:solidFill>
              </a:rPr>
              <a:t> Kajian yang </a:t>
            </a:r>
            <a:r>
              <a:rPr lang="en-US" sz="2000" dirty="0" err="1">
                <a:solidFill>
                  <a:schemeClr val="tx1"/>
                </a:solidFill>
              </a:rPr>
              <a:t>terkait</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kemampuan</a:t>
            </a:r>
            <a:r>
              <a:rPr lang="en-US" sz="2000" dirty="0">
                <a:solidFill>
                  <a:schemeClr val="tx1"/>
                </a:solidFill>
              </a:rPr>
              <a:t> yang </a:t>
            </a:r>
            <a:r>
              <a:rPr lang="en-US" sz="2000" dirty="0" err="1">
                <a:solidFill>
                  <a:schemeClr val="tx1"/>
                </a:solidFill>
              </a:rPr>
              <a:t>akan</a:t>
            </a:r>
            <a:r>
              <a:rPr lang="en-US" sz="2000" dirty="0">
                <a:solidFill>
                  <a:schemeClr val="tx1"/>
                </a:solidFill>
              </a:rPr>
              <a:t> </a:t>
            </a:r>
            <a:r>
              <a:rPr lang="en-US" sz="2000" dirty="0" err="1">
                <a:solidFill>
                  <a:schemeClr val="tx1"/>
                </a:solidFill>
              </a:rPr>
              <a:t>dicapai</a:t>
            </a:r>
            <a:endParaRPr lang="en-US" sz="2000" dirty="0">
              <a:solidFill>
                <a:schemeClr val="tx1"/>
              </a:solidFill>
            </a:endParaRPr>
          </a:p>
          <a:p>
            <a:pPr marL="457189" indent="-457189" algn="just">
              <a:buAutoNum type="arabicPeriod"/>
            </a:pPr>
            <a:r>
              <a:rPr lang="en-US" sz="2000" dirty="0" err="1">
                <a:solidFill>
                  <a:schemeClr val="tx1"/>
                </a:solidFill>
              </a:rPr>
              <a:t>Metode</a:t>
            </a:r>
            <a:r>
              <a:rPr lang="en-US" sz="2000" dirty="0">
                <a:solidFill>
                  <a:schemeClr val="tx1"/>
                </a:solidFill>
              </a:rPr>
              <a:t> </a:t>
            </a:r>
            <a:r>
              <a:rPr lang="en-US" sz="2000" dirty="0" err="1">
                <a:solidFill>
                  <a:schemeClr val="tx1"/>
                </a:solidFill>
              </a:rPr>
              <a:t>Pembelajaran</a:t>
            </a:r>
            <a:r>
              <a:rPr lang="en-US" sz="2000" dirty="0">
                <a:solidFill>
                  <a:schemeClr val="tx1"/>
                </a:solidFill>
              </a:rPr>
              <a:t> </a:t>
            </a:r>
          </a:p>
          <a:p>
            <a:pPr marL="457189" indent="-457189" algn="just">
              <a:buAutoNum type="arabicPeriod"/>
            </a:pPr>
            <a:r>
              <a:rPr lang="en-US" sz="2000" dirty="0">
                <a:solidFill>
                  <a:schemeClr val="tx1"/>
                </a:solidFill>
              </a:rPr>
              <a:t>Waktu yang </a:t>
            </a:r>
            <a:r>
              <a:rPr lang="en-US" sz="2000" dirty="0" err="1">
                <a:solidFill>
                  <a:schemeClr val="tx1"/>
                </a:solidFill>
              </a:rPr>
              <a:t>disediakan</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mencapai</a:t>
            </a:r>
            <a:r>
              <a:rPr lang="en-ID" sz="2000" dirty="0">
                <a:solidFill>
                  <a:schemeClr val="tx1"/>
                </a:solidFill>
              </a:rPr>
              <a:t> </a:t>
            </a:r>
            <a:r>
              <a:rPr lang="en-ID" sz="2000" dirty="0" err="1">
                <a:solidFill>
                  <a:schemeClr val="tx1"/>
                </a:solidFill>
              </a:rPr>
              <a:t>kemampuan</a:t>
            </a:r>
            <a:r>
              <a:rPr lang="en-ID" sz="2000" dirty="0">
                <a:solidFill>
                  <a:schemeClr val="tx1"/>
                </a:solidFill>
              </a:rPr>
              <a:t> pada </a:t>
            </a:r>
            <a:r>
              <a:rPr lang="en-ID" sz="2000" dirty="0" err="1">
                <a:solidFill>
                  <a:schemeClr val="tx1"/>
                </a:solidFill>
              </a:rPr>
              <a:t>tiap</a:t>
            </a:r>
            <a:r>
              <a:rPr lang="en-ID" sz="2000" dirty="0">
                <a:solidFill>
                  <a:schemeClr val="tx1"/>
                </a:solidFill>
              </a:rPr>
              <a:t> </a:t>
            </a:r>
            <a:r>
              <a:rPr lang="en-ID" sz="2000" dirty="0" err="1">
                <a:solidFill>
                  <a:schemeClr val="tx1"/>
                </a:solidFill>
              </a:rPr>
              <a:t>tahap</a:t>
            </a:r>
            <a:r>
              <a:rPr lang="en-ID" sz="2000" dirty="0">
                <a:solidFill>
                  <a:schemeClr val="tx1"/>
                </a:solidFill>
              </a:rPr>
              <a:t> </a:t>
            </a:r>
            <a:r>
              <a:rPr lang="en-ID" sz="2000" dirty="0" err="1">
                <a:solidFill>
                  <a:schemeClr val="tx1"/>
                </a:solidFill>
              </a:rPr>
              <a:t>pembelajaran</a:t>
            </a:r>
            <a:endParaRPr lang="en-ID" sz="2000" dirty="0">
              <a:solidFill>
                <a:schemeClr val="tx1"/>
              </a:solidFill>
            </a:endParaRPr>
          </a:p>
          <a:p>
            <a:pPr marL="457189" indent="-457189" algn="just">
              <a:buAutoNum type="arabicPeriod"/>
            </a:pPr>
            <a:r>
              <a:rPr lang="en-ID" sz="2000" dirty="0" err="1">
                <a:solidFill>
                  <a:schemeClr val="tx1"/>
                </a:solidFill>
              </a:rPr>
              <a:t>Pengalaman</a:t>
            </a:r>
            <a:r>
              <a:rPr lang="en-ID" sz="2000" dirty="0">
                <a:solidFill>
                  <a:schemeClr val="tx1"/>
                </a:solidFill>
              </a:rPr>
              <a:t> </a:t>
            </a:r>
            <a:r>
              <a:rPr lang="en-ID" sz="2000" dirty="0" err="1">
                <a:solidFill>
                  <a:schemeClr val="tx1"/>
                </a:solidFill>
              </a:rPr>
              <a:t>belajar</a:t>
            </a:r>
            <a:r>
              <a:rPr lang="en-ID" sz="2000" dirty="0">
                <a:solidFill>
                  <a:schemeClr val="tx1"/>
                </a:solidFill>
              </a:rPr>
              <a:t> </a:t>
            </a:r>
            <a:r>
              <a:rPr lang="en-ID" sz="2000" dirty="0" err="1">
                <a:solidFill>
                  <a:schemeClr val="tx1"/>
                </a:solidFill>
              </a:rPr>
              <a:t>mahasiswa</a:t>
            </a:r>
            <a:r>
              <a:rPr lang="en-ID" sz="2000" dirty="0">
                <a:solidFill>
                  <a:schemeClr val="tx1"/>
                </a:solidFill>
              </a:rPr>
              <a:t> yang </a:t>
            </a:r>
            <a:r>
              <a:rPr lang="en-ID" sz="2000" dirty="0" err="1">
                <a:solidFill>
                  <a:schemeClr val="tx1"/>
                </a:solidFill>
              </a:rPr>
              <a:t>diwujudkan</a:t>
            </a:r>
            <a:r>
              <a:rPr lang="en-ID" sz="2000" dirty="0">
                <a:solidFill>
                  <a:schemeClr val="tx1"/>
                </a:solidFill>
              </a:rPr>
              <a:t> </a:t>
            </a:r>
            <a:r>
              <a:rPr lang="en-ID" sz="2000" dirty="0" err="1">
                <a:solidFill>
                  <a:schemeClr val="tx1"/>
                </a:solidFill>
              </a:rPr>
              <a:t>dalam</a:t>
            </a:r>
            <a:r>
              <a:rPr lang="en-ID" sz="2000" dirty="0">
                <a:solidFill>
                  <a:schemeClr val="tx1"/>
                </a:solidFill>
              </a:rPr>
              <a:t> </a:t>
            </a:r>
            <a:r>
              <a:rPr lang="en-ID" sz="2000" dirty="0" err="1">
                <a:solidFill>
                  <a:schemeClr val="tx1"/>
                </a:solidFill>
              </a:rPr>
              <a:t>deskripsi</a:t>
            </a:r>
            <a:r>
              <a:rPr lang="en-ID" sz="2000" dirty="0">
                <a:solidFill>
                  <a:schemeClr val="tx1"/>
                </a:solidFill>
              </a:rPr>
              <a:t> </a:t>
            </a:r>
            <a:r>
              <a:rPr lang="en-ID" sz="2000" dirty="0" err="1">
                <a:solidFill>
                  <a:schemeClr val="tx1"/>
                </a:solidFill>
              </a:rPr>
              <a:t>tugas</a:t>
            </a:r>
            <a:r>
              <a:rPr lang="en-ID" sz="2000" dirty="0">
                <a:solidFill>
                  <a:schemeClr val="tx1"/>
                </a:solidFill>
              </a:rPr>
              <a:t> yang </a:t>
            </a:r>
            <a:r>
              <a:rPr lang="en-ID" sz="2000" dirty="0" err="1">
                <a:solidFill>
                  <a:schemeClr val="tx1"/>
                </a:solidFill>
              </a:rPr>
              <a:t>harus</a:t>
            </a:r>
            <a:r>
              <a:rPr lang="en-ID" sz="2000" dirty="0">
                <a:solidFill>
                  <a:schemeClr val="tx1"/>
                </a:solidFill>
              </a:rPr>
              <a:t> </a:t>
            </a:r>
            <a:r>
              <a:rPr lang="en-ID" sz="2000" dirty="0" err="1">
                <a:solidFill>
                  <a:schemeClr val="tx1"/>
                </a:solidFill>
              </a:rPr>
              <a:t>dikerjakan</a:t>
            </a:r>
            <a:r>
              <a:rPr lang="en-ID" sz="2000" dirty="0">
                <a:solidFill>
                  <a:schemeClr val="tx1"/>
                </a:solidFill>
              </a:rPr>
              <a:t> oleh </a:t>
            </a:r>
            <a:r>
              <a:rPr lang="en-ID" sz="2000" dirty="0" err="1">
                <a:solidFill>
                  <a:schemeClr val="tx1"/>
                </a:solidFill>
              </a:rPr>
              <a:t>mahasiswa</a:t>
            </a:r>
            <a:r>
              <a:rPr lang="en-ID" sz="2000" dirty="0">
                <a:solidFill>
                  <a:schemeClr val="tx1"/>
                </a:solidFill>
              </a:rPr>
              <a:t> </a:t>
            </a:r>
            <a:r>
              <a:rPr lang="en-ID" sz="2000" dirty="0" err="1">
                <a:solidFill>
                  <a:schemeClr val="tx1"/>
                </a:solidFill>
              </a:rPr>
              <a:t>selama</a:t>
            </a:r>
            <a:r>
              <a:rPr lang="en-ID" sz="2000" dirty="0">
                <a:solidFill>
                  <a:schemeClr val="tx1"/>
                </a:solidFill>
              </a:rPr>
              <a:t> </a:t>
            </a:r>
            <a:r>
              <a:rPr lang="en-ID" sz="2000" dirty="0" err="1">
                <a:solidFill>
                  <a:schemeClr val="tx1"/>
                </a:solidFill>
              </a:rPr>
              <a:t>satu</a:t>
            </a:r>
            <a:r>
              <a:rPr lang="en-ID" sz="2000" dirty="0">
                <a:solidFill>
                  <a:schemeClr val="tx1"/>
                </a:solidFill>
              </a:rPr>
              <a:t> semester</a:t>
            </a:r>
          </a:p>
          <a:p>
            <a:pPr marL="457189" indent="-457189" algn="just">
              <a:buAutoNum type="arabicPeriod"/>
            </a:pPr>
            <a:r>
              <a:rPr lang="en-ID" sz="2000" dirty="0" err="1">
                <a:solidFill>
                  <a:schemeClr val="tx1"/>
                </a:solidFill>
              </a:rPr>
              <a:t>Kriteria</a:t>
            </a:r>
            <a:r>
              <a:rPr lang="en-ID" sz="2000" dirty="0">
                <a:solidFill>
                  <a:schemeClr val="tx1"/>
                </a:solidFill>
              </a:rPr>
              <a:t>, indicator, dan </a:t>
            </a:r>
            <a:r>
              <a:rPr lang="en-ID" sz="2000" dirty="0" err="1">
                <a:solidFill>
                  <a:schemeClr val="tx1"/>
                </a:solidFill>
              </a:rPr>
              <a:t>bobot</a:t>
            </a:r>
            <a:r>
              <a:rPr lang="en-ID" sz="2000" dirty="0">
                <a:solidFill>
                  <a:schemeClr val="tx1"/>
                </a:solidFill>
              </a:rPr>
              <a:t> </a:t>
            </a:r>
            <a:r>
              <a:rPr lang="en-ID" sz="2000" dirty="0" err="1">
                <a:solidFill>
                  <a:schemeClr val="tx1"/>
                </a:solidFill>
              </a:rPr>
              <a:t>penilaian</a:t>
            </a:r>
            <a:endParaRPr lang="en-ID" sz="2000" dirty="0">
              <a:solidFill>
                <a:schemeClr val="tx1"/>
              </a:solidFill>
            </a:endParaRPr>
          </a:p>
          <a:p>
            <a:pPr marL="457189" indent="-457189" algn="just">
              <a:buAutoNum type="arabicPeriod"/>
            </a:pPr>
            <a:r>
              <a:rPr lang="en-ID" sz="2000" dirty="0">
                <a:solidFill>
                  <a:schemeClr val="tx1"/>
                </a:solidFill>
              </a:rPr>
              <a:t>Daftar </a:t>
            </a:r>
            <a:r>
              <a:rPr lang="en-ID" sz="2000" dirty="0" err="1">
                <a:solidFill>
                  <a:schemeClr val="tx1"/>
                </a:solidFill>
              </a:rPr>
              <a:t>referensi</a:t>
            </a:r>
            <a:r>
              <a:rPr lang="en-ID" sz="2000" dirty="0">
                <a:solidFill>
                  <a:schemeClr val="tx1"/>
                </a:solidFill>
              </a:rPr>
              <a:t> yang </a:t>
            </a:r>
            <a:r>
              <a:rPr lang="en-ID" sz="2000" dirty="0" err="1">
                <a:solidFill>
                  <a:schemeClr val="tx1"/>
                </a:solidFill>
              </a:rPr>
              <a:t>digunakan</a:t>
            </a:r>
            <a:endParaRPr lang="en-ID" sz="2000" dirty="0">
              <a:solidFill>
                <a:schemeClr val="tx1"/>
              </a:solidFill>
            </a:endParaRPr>
          </a:p>
        </p:txBody>
      </p:sp>
    </p:spTree>
    <p:extLst>
      <p:ext uri="{BB962C8B-B14F-4D97-AF65-F5344CB8AC3E}">
        <p14:creationId xmlns:p14="http://schemas.microsoft.com/office/powerpoint/2010/main" val="395869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2601575" cy="7315200"/>
          </a:xfrm>
          <a:prstGeom prst="rect">
            <a:avLst/>
          </a:prstGeom>
        </p:spPr>
      </p:pic>
    </p:spTree>
    <p:extLst>
      <p:ext uri="{BB962C8B-B14F-4D97-AF65-F5344CB8AC3E}">
        <p14:creationId xmlns:p14="http://schemas.microsoft.com/office/powerpoint/2010/main" val="1874662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706011" y="684144"/>
            <a:ext cx="10990120" cy="5825838"/>
          </a:xfrm>
          <a:prstGeom prst="rect">
            <a:avLst/>
          </a:prstGeom>
          <a:blipFill>
            <a:blip r:embed="rId2" cstate="print"/>
            <a:stretch>
              <a:fillRect/>
            </a:stretch>
          </a:blipFill>
        </p:spPr>
        <p:txBody>
          <a:bodyPr wrap="square" lIns="0" tIns="0" rIns="0" bIns="0" rtlCol="0"/>
          <a:lstStyle/>
          <a:p>
            <a:pPr defTabSz="914400"/>
            <a:endParaRPr smtClean="0">
              <a:solidFill>
                <a:prstClr val="black"/>
              </a:solidFill>
              <a:latin typeface="Calibri"/>
            </a:endParaRPr>
          </a:p>
        </p:txBody>
      </p:sp>
    </p:spTree>
    <p:extLst>
      <p:ext uri="{BB962C8B-B14F-4D97-AF65-F5344CB8AC3E}">
        <p14:creationId xmlns:p14="http://schemas.microsoft.com/office/powerpoint/2010/main" val="1552929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32432" y="2465819"/>
            <a:ext cx="8888730" cy="5737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32432" y="5516879"/>
            <a:ext cx="8888730" cy="573798"/>
          </a:xfrm>
          <a:prstGeom prst="rect">
            <a:avLst/>
          </a:prstGeom>
          <a:blipFill>
            <a:blip r:embed="rId4"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246316" y="930275"/>
          <a:ext cx="11810935" cy="2701286"/>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1732216">
                  <a:extLst>
                    <a:ext uri="{9D8B030D-6E8A-4147-A177-3AD203B41FA5}">
                      <a16:colId xmlns:a16="http://schemas.microsoft.com/office/drawing/2014/main" val="20001"/>
                    </a:ext>
                  </a:extLst>
                </a:gridCol>
                <a:gridCol w="210705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33423">
                  <a:extLst>
                    <a:ext uri="{9D8B030D-6E8A-4147-A177-3AD203B41FA5}">
                      <a16:colId xmlns:a16="http://schemas.microsoft.com/office/drawing/2014/main" val="20005"/>
                    </a:ext>
                  </a:extLst>
                </a:gridCol>
                <a:gridCol w="1338579">
                  <a:extLst>
                    <a:ext uri="{9D8B030D-6E8A-4147-A177-3AD203B41FA5}">
                      <a16:colId xmlns:a16="http://schemas.microsoft.com/office/drawing/2014/main" val="20006"/>
                    </a:ext>
                  </a:extLst>
                </a:gridCol>
              </a:tblGrid>
              <a:tr h="1217929">
                <a:tc>
                  <a:txBody>
                    <a:bodyPr/>
                    <a:lstStyle/>
                    <a:p>
                      <a:pPr marL="93980">
                        <a:lnSpc>
                          <a:spcPct val="100000"/>
                        </a:lnSpc>
                      </a:pPr>
                      <a:r>
                        <a:rPr sz="1400" b="1" spc="5" dirty="0">
                          <a:latin typeface="Calibri"/>
                          <a:cs typeface="Calibri"/>
                        </a:rPr>
                        <a:t>M</a:t>
                      </a:r>
                      <a:r>
                        <a:rPr sz="1400" b="1" dirty="0">
                          <a:latin typeface="Calibri"/>
                          <a:cs typeface="Calibri"/>
                        </a:rPr>
                        <a:t>g</a:t>
                      </a:r>
                      <a:r>
                        <a:rPr sz="1400" b="1" spc="5" dirty="0">
                          <a:latin typeface="Calibri"/>
                          <a:cs typeface="Calibri"/>
                        </a:rPr>
                        <a:t> </a:t>
                      </a:r>
                      <a:r>
                        <a:rPr sz="1400" b="1" spc="-45" dirty="0">
                          <a:latin typeface="Calibri"/>
                          <a:cs typeface="Calibri"/>
                        </a:rPr>
                        <a:t>k</a:t>
                      </a:r>
                      <a:r>
                        <a:rPr sz="1400" b="1" spc="-5" dirty="0">
                          <a:latin typeface="Calibri"/>
                          <a:cs typeface="Calibri"/>
                        </a:rPr>
                        <a:t>e</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algn="ctr">
                        <a:lnSpc>
                          <a:spcPct val="100000"/>
                        </a:lnSpc>
                      </a:pPr>
                      <a:r>
                        <a:rPr sz="1400" b="1" spc="-10" dirty="0">
                          <a:latin typeface="Calibri"/>
                          <a:cs typeface="Calibri"/>
                        </a:rPr>
                        <a:t>S</a:t>
                      </a:r>
                      <a:r>
                        <a:rPr sz="1400" b="1" dirty="0">
                          <a:latin typeface="Calibri"/>
                          <a:cs typeface="Calibri"/>
                        </a:rPr>
                        <a:t>u</a:t>
                      </a:r>
                      <a:r>
                        <a:rPr sz="1400" b="1" spc="-10" dirty="0">
                          <a:latin typeface="Calibri"/>
                          <a:cs typeface="Calibri"/>
                        </a:rPr>
                        <a:t>b</a:t>
                      </a:r>
                      <a:r>
                        <a:rPr sz="1400" b="1" spc="5" dirty="0">
                          <a:latin typeface="Calibri"/>
                          <a:cs typeface="Calibri"/>
                        </a:rPr>
                        <a:t>-C</a:t>
                      </a:r>
                      <a:r>
                        <a:rPr sz="1400" b="1" spc="-5" dirty="0">
                          <a:latin typeface="Calibri"/>
                          <a:cs typeface="Calibri"/>
                        </a:rPr>
                        <a:t>P</a:t>
                      </a:r>
                      <a:r>
                        <a:rPr sz="1400" b="1" spc="10" dirty="0">
                          <a:latin typeface="Calibri"/>
                          <a:cs typeface="Calibri"/>
                        </a:rPr>
                        <a:t>M</a:t>
                      </a:r>
                      <a:r>
                        <a:rPr sz="1400" b="1" dirty="0">
                          <a:latin typeface="Calibri"/>
                          <a:cs typeface="Calibri"/>
                        </a:rPr>
                        <a:t>K</a:t>
                      </a:r>
                      <a:endParaRPr sz="1400">
                        <a:latin typeface="Calibri"/>
                        <a:cs typeface="Calibri"/>
                      </a:endParaRPr>
                    </a:p>
                    <a:p>
                      <a:pPr algn="ctr">
                        <a:lnSpc>
                          <a:spcPct val="100000"/>
                        </a:lnSpc>
                      </a:pPr>
                      <a:r>
                        <a:rPr sz="1400" b="1" spc="-5" dirty="0">
                          <a:latin typeface="Calibri"/>
                          <a:cs typeface="Calibri"/>
                        </a:rPr>
                        <a:t>(</a:t>
                      </a:r>
                      <a:r>
                        <a:rPr sz="1400" b="1" spc="-45" dirty="0">
                          <a:latin typeface="Calibri"/>
                          <a:cs typeface="Calibri"/>
                        </a:rPr>
                        <a:t>k</a:t>
                      </a:r>
                      <a:r>
                        <a:rPr sz="1400" b="1" spc="-5" dirty="0">
                          <a:latin typeface="Calibri"/>
                          <a:cs typeface="Calibri"/>
                        </a:rPr>
                        <a:t>em</a:t>
                      </a:r>
                      <a:r>
                        <a:rPr sz="1400" b="1" dirty="0">
                          <a:latin typeface="Calibri"/>
                          <a:cs typeface="Calibri"/>
                        </a:rPr>
                        <a:t>a</a:t>
                      </a:r>
                      <a:r>
                        <a:rPr sz="1400" b="1" spc="-5" dirty="0">
                          <a:latin typeface="Calibri"/>
                          <a:cs typeface="Calibri"/>
                        </a:rPr>
                        <a:t>m</a:t>
                      </a:r>
                      <a:r>
                        <a:rPr sz="1400" b="1" spc="-10" dirty="0">
                          <a:latin typeface="Calibri"/>
                          <a:cs typeface="Calibri"/>
                        </a:rPr>
                        <a:t>p</a:t>
                      </a:r>
                      <a:r>
                        <a:rPr sz="1400" b="1" dirty="0">
                          <a:latin typeface="Calibri"/>
                          <a:cs typeface="Calibri"/>
                        </a:rPr>
                        <a:t>uan</a:t>
                      </a:r>
                      <a:r>
                        <a:rPr sz="1400" b="1" spc="45" dirty="0">
                          <a:latin typeface="Calibri"/>
                          <a:cs typeface="Calibri"/>
                        </a:rPr>
                        <a:t> </a:t>
                      </a:r>
                      <a:r>
                        <a:rPr sz="1400" b="1" spc="5" dirty="0">
                          <a:latin typeface="Calibri"/>
                          <a:cs typeface="Calibri"/>
                        </a:rPr>
                        <a:t>a</a:t>
                      </a:r>
                      <a:r>
                        <a:rPr sz="1400" b="1" dirty="0">
                          <a:latin typeface="Calibri"/>
                          <a:cs typeface="Calibri"/>
                        </a:rPr>
                        <a:t>kh</a:t>
                      </a:r>
                      <a:r>
                        <a:rPr sz="1400" b="1" spc="-5" dirty="0">
                          <a:latin typeface="Calibri"/>
                          <a:cs typeface="Calibri"/>
                        </a:rPr>
                        <a:t>i</a:t>
                      </a:r>
                      <a:r>
                        <a:rPr sz="1400" b="1" dirty="0">
                          <a:latin typeface="Calibri"/>
                          <a:cs typeface="Calibri"/>
                        </a:rPr>
                        <a:t>r</a:t>
                      </a:r>
                      <a:endParaRPr sz="1400">
                        <a:latin typeface="Calibri"/>
                        <a:cs typeface="Calibri"/>
                      </a:endParaRPr>
                    </a:p>
                    <a:p>
                      <a:pPr algn="ctr">
                        <a:lnSpc>
                          <a:spcPct val="100000"/>
                        </a:lnSpc>
                      </a:pPr>
                      <a:r>
                        <a:rPr sz="1400" b="1" spc="-40" dirty="0">
                          <a:latin typeface="Calibri"/>
                          <a:cs typeface="Calibri"/>
                        </a:rPr>
                        <a:t>y</a:t>
                      </a:r>
                      <a:r>
                        <a:rPr sz="1400" b="1" dirty="0">
                          <a:latin typeface="Calibri"/>
                          <a:cs typeface="Calibri"/>
                        </a:rPr>
                        <a:t>g</a:t>
                      </a:r>
                      <a:r>
                        <a:rPr sz="1400" b="1" spc="30" dirty="0">
                          <a:latin typeface="Calibri"/>
                          <a:cs typeface="Calibri"/>
                        </a:rPr>
                        <a:t> </a:t>
                      </a:r>
                      <a:r>
                        <a:rPr sz="1400" b="1" spc="-5" dirty="0">
                          <a:latin typeface="Calibri"/>
                          <a:cs typeface="Calibri"/>
                        </a:rPr>
                        <a:t>d</a:t>
                      </a:r>
                      <a:r>
                        <a:rPr sz="1400" b="1" spc="-10" dirty="0">
                          <a:latin typeface="Calibri"/>
                          <a:cs typeface="Calibri"/>
                        </a:rPr>
                        <a:t>i</a:t>
                      </a:r>
                      <a:r>
                        <a:rPr sz="1400" b="1" spc="-5" dirty="0">
                          <a:latin typeface="Calibri"/>
                          <a:cs typeface="Calibri"/>
                        </a:rPr>
                        <a:t>h</a:t>
                      </a:r>
                      <a:r>
                        <a:rPr sz="1400" b="1" spc="5" dirty="0">
                          <a:latin typeface="Calibri"/>
                          <a:cs typeface="Calibri"/>
                        </a:rPr>
                        <a:t>a</a:t>
                      </a:r>
                      <a:r>
                        <a:rPr sz="1400" b="1" spc="-20" dirty="0">
                          <a:latin typeface="Calibri"/>
                          <a:cs typeface="Calibri"/>
                        </a:rPr>
                        <a:t>r</a:t>
                      </a:r>
                      <a:r>
                        <a:rPr sz="1400" b="1" spc="5" dirty="0">
                          <a:latin typeface="Calibri"/>
                          <a:cs typeface="Calibri"/>
                        </a:rPr>
                        <a:t>a</a:t>
                      </a:r>
                      <a:r>
                        <a:rPr sz="1400" b="1" spc="-5" dirty="0">
                          <a:latin typeface="Calibri"/>
                          <a:cs typeface="Calibri"/>
                        </a:rPr>
                        <a:t>p</a:t>
                      </a:r>
                      <a:r>
                        <a:rPr sz="1400" b="1" spc="-25" dirty="0">
                          <a:latin typeface="Calibri"/>
                          <a:cs typeface="Calibri"/>
                        </a:rPr>
                        <a:t>k</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701040" marR="264160" indent="-429895">
                        <a:lnSpc>
                          <a:spcPct val="107100"/>
                        </a:lnSpc>
                      </a:pPr>
                      <a:r>
                        <a:rPr sz="1400" b="1" spc="5" dirty="0">
                          <a:latin typeface="Calibri"/>
                          <a:cs typeface="Calibri"/>
                        </a:rPr>
                        <a:t>M</a:t>
                      </a:r>
                      <a:r>
                        <a:rPr sz="1400" b="1" spc="-15" dirty="0">
                          <a:latin typeface="Calibri"/>
                          <a:cs typeface="Calibri"/>
                        </a:rPr>
                        <a:t>a</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dirty="0">
                          <a:latin typeface="Calibri"/>
                          <a:cs typeface="Calibri"/>
                        </a:rPr>
                        <a:t>i</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dirty="0">
                          <a:solidFill>
                            <a:srgbClr val="0000FF"/>
                          </a:solidFill>
                          <a:latin typeface="Calibri"/>
                          <a:cs typeface="Calibri"/>
                        </a:rPr>
                        <a:t>[</a:t>
                      </a:r>
                      <a:r>
                        <a:rPr sz="1400" b="1" spc="5" dirty="0">
                          <a:solidFill>
                            <a:srgbClr val="0000FF"/>
                          </a:solidFill>
                          <a:latin typeface="Calibri"/>
                          <a:cs typeface="Calibri"/>
                        </a:rPr>
                        <a:t>P</a:t>
                      </a:r>
                      <a:r>
                        <a:rPr sz="1400" b="1" dirty="0">
                          <a:solidFill>
                            <a:srgbClr val="0000FF"/>
                          </a:solidFill>
                          <a:latin typeface="Calibri"/>
                          <a:cs typeface="Calibri"/>
                        </a:rPr>
                        <a:t>u</a:t>
                      </a:r>
                      <a:r>
                        <a:rPr sz="1400" b="1" spc="-35" dirty="0">
                          <a:solidFill>
                            <a:srgbClr val="0000FF"/>
                          </a:solidFill>
                          <a:latin typeface="Calibri"/>
                          <a:cs typeface="Calibri"/>
                        </a:rPr>
                        <a:t>s</a:t>
                      </a:r>
                      <a:r>
                        <a:rPr sz="1400" b="1" spc="-30" dirty="0">
                          <a:solidFill>
                            <a:srgbClr val="0000FF"/>
                          </a:solidFill>
                          <a:latin typeface="Calibri"/>
                          <a:cs typeface="Calibri"/>
                        </a:rPr>
                        <a:t>t</a:t>
                      </a:r>
                      <a:r>
                        <a:rPr sz="1400" b="1" spc="5" dirty="0">
                          <a:solidFill>
                            <a:srgbClr val="0000FF"/>
                          </a:solidFill>
                          <a:latin typeface="Calibri"/>
                          <a:cs typeface="Calibri"/>
                        </a:rPr>
                        <a:t>a</a:t>
                      </a:r>
                      <a:r>
                        <a:rPr sz="1400" b="1" spc="-20" dirty="0">
                          <a:solidFill>
                            <a:srgbClr val="0000FF"/>
                          </a:solidFill>
                          <a:latin typeface="Calibri"/>
                          <a:cs typeface="Calibri"/>
                        </a:rPr>
                        <a:t>k</a:t>
                      </a:r>
                      <a:r>
                        <a:rPr sz="1400" b="1" spc="5" dirty="0">
                          <a:solidFill>
                            <a:srgbClr val="0000FF"/>
                          </a:solidFill>
                          <a:latin typeface="Calibri"/>
                          <a:cs typeface="Calibri"/>
                        </a:rPr>
                        <a:t>a</a:t>
                      </a:r>
                      <a:r>
                        <a:rPr sz="1400" b="1" dirty="0">
                          <a:solidFill>
                            <a:srgbClr val="0000FF"/>
                          </a:solidFill>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372745" marR="361315" indent="-3175" algn="ctr">
                        <a:lnSpc>
                          <a:spcPct val="107100"/>
                        </a:lnSpc>
                      </a:pPr>
                      <a:r>
                        <a:rPr sz="1400" b="1" spc="10" dirty="0">
                          <a:latin typeface="Calibri"/>
                          <a:cs typeface="Calibri"/>
                        </a:rPr>
                        <a:t>Ba</a:t>
                      </a:r>
                      <a:r>
                        <a:rPr sz="1400" b="1" spc="-25" dirty="0">
                          <a:latin typeface="Calibri"/>
                          <a:cs typeface="Calibri"/>
                        </a:rPr>
                        <a:t>n</a:t>
                      </a:r>
                      <a:r>
                        <a:rPr sz="1400" b="1" dirty="0">
                          <a:latin typeface="Calibri"/>
                          <a:cs typeface="Calibri"/>
                        </a:rPr>
                        <a:t>tuk</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spc="5" dirty="0">
                          <a:latin typeface="Calibri"/>
                          <a:cs typeface="Calibri"/>
                        </a:rPr>
                        <a:t>M</a:t>
                      </a:r>
                      <a:r>
                        <a:rPr sz="1400" b="1" spc="-5" dirty="0">
                          <a:latin typeface="Calibri"/>
                          <a:cs typeface="Calibri"/>
                        </a:rPr>
                        <a:t>e</a:t>
                      </a:r>
                      <a:r>
                        <a:rPr sz="1400" b="1" spc="-30" dirty="0">
                          <a:latin typeface="Calibri"/>
                          <a:cs typeface="Calibri"/>
                        </a:rPr>
                        <a:t>t</a:t>
                      </a:r>
                      <a:r>
                        <a:rPr sz="1400" b="1" spc="-5" dirty="0">
                          <a:latin typeface="Calibri"/>
                          <a:cs typeface="Calibri"/>
                        </a:rPr>
                        <a:t>o</a:t>
                      </a:r>
                      <a:r>
                        <a:rPr sz="1400" b="1" dirty="0">
                          <a:latin typeface="Calibri"/>
                          <a:cs typeface="Calibri"/>
                        </a:rPr>
                        <a:t>de</a:t>
                      </a:r>
                      <a:r>
                        <a:rPr sz="1400" b="1" spc="5"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an</a:t>
                      </a:r>
                      <a:r>
                        <a:rPr sz="1400" b="1" dirty="0">
                          <a:latin typeface="Calibri"/>
                          <a:cs typeface="Calibri"/>
                        </a:rPr>
                        <a:t>, </a:t>
                      </a:r>
                      <a:r>
                        <a:rPr sz="1400" b="1" spc="-25" dirty="0">
                          <a:latin typeface="Calibri"/>
                          <a:cs typeface="Calibri"/>
                        </a:rPr>
                        <a:t>P</a:t>
                      </a:r>
                      <a:r>
                        <a:rPr sz="1400" b="1" spc="-10" dirty="0">
                          <a:latin typeface="Calibri"/>
                          <a:cs typeface="Calibri"/>
                        </a:rPr>
                        <a:t>e</a:t>
                      </a:r>
                      <a:r>
                        <a:rPr sz="1400" b="1" spc="-5" dirty="0">
                          <a:latin typeface="Calibri"/>
                          <a:cs typeface="Calibri"/>
                        </a:rPr>
                        <a:t>nu</a:t>
                      </a:r>
                      <a:r>
                        <a:rPr sz="1400" b="1" spc="-15" dirty="0">
                          <a:latin typeface="Calibri"/>
                          <a:cs typeface="Calibri"/>
                        </a:rPr>
                        <a:t>g</a:t>
                      </a:r>
                      <a:r>
                        <a:rPr sz="1400" b="1" spc="5" dirty="0">
                          <a:latin typeface="Calibri"/>
                          <a:cs typeface="Calibri"/>
                        </a:rPr>
                        <a:t>a</a:t>
                      </a:r>
                      <a:r>
                        <a:rPr sz="1400" b="1" spc="-5" dirty="0">
                          <a:latin typeface="Calibri"/>
                          <a:cs typeface="Calibri"/>
                        </a:rPr>
                        <a:t>s</a:t>
                      </a:r>
                      <a:r>
                        <a:rPr sz="1400" b="1" spc="5" dirty="0">
                          <a:latin typeface="Calibri"/>
                          <a:cs typeface="Calibri"/>
                        </a:rPr>
                        <a:t>a</a:t>
                      </a:r>
                      <a:r>
                        <a:rPr sz="1400" b="1" spc="-5" dirty="0">
                          <a:latin typeface="Calibri"/>
                          <a:cs typeface="Calibri"/>
                        </a:rPr>
                        <a:t>n</a:t>
                      </a:r>
                      <a:r>
                        <a:rPr sz="1400" b="1" dirty="0">
                          <a:latin typeface="Calibri"/>
                          <a:cs typeface="Calibri"/>
                        </a:rPr>
                        <a:t>,</a:t>
                      </a:r>
                      <a:endParaRPr sz="1400">
                        <a:latin typeface="Calibri"/>
                        <a:cs typeface="Calibri"/>
                      </a:endParaRPr>
                    </a:p>
                    <a:p>
                      <a:pPr marL="254000" marR="243204" algn="ctr">
                        <a:lnSpc>
                          <a:spcPct val="104299"/>
                        </a:lnSpc>
                        <a:spcBef>
                          <a:spcPts val="50"/>
                        </a:spcBef>
                      </a:pPr>
                      <a:r>
                        <a:rPr sz="1400" b="1" dirty="0">
                          <a:solidFill>
                            <a:srgbClr val="0000FF"/>
                          </a:solidFill>
                          <a:latin typeface="Calibri"/>
                          <a:cs typeface="Calibri"/>
                        </a:rPr>
                        <a:t>[</a:t>
                      </a:r>
                      <a:r>
                        <a:rPr sz="1400" b="1" spc="5" dirty="0">
                          <a:solidFill>
                            <a:srgbClr val="0000FF"/>
                          </a:solidFill>
                          <a:latin typeface="Calibri"/>
                          <a:cs typeface="Calibri"/>
                        </a:rPr>
                        <a:t>M</a:t>
                      </a:r>
                      <a:r>
                        <a:rPr sz="1400" b="1" spc="-5" dirty="0">
                          <a:solidFill>
                            <a:srgbClr val="0000FF"/>
                          </a:solidFill>
                          <a:latin typeface="Calibri"/>
                          <a:cs typeface="Calibri"/>
                        </a:rPr>
                        <a:t>e</a:t>
                      </a:r>
                      <a:r>
                        <a:rPr sz="1400" b="1" dirty="0">
                          <a:solidFill>
                            <a:srgbClr val="0000FF"/>
                          </a:solidFill>
                          <a:latin typeface="Calibri"/>
                          <a:cs typeface="Calibri"/>
                        </a:rPr>
                        <a:t>d</a:t>
                      </a:r>
                      <a:r>
                        <a:rPr sz="1400" b="1" spc="-10" dirty="0">
                          <a:solidFill>
                            <a:srgbClr val="0000FF"/>
                          </a:solidFill>
                          <a:latin typeface="Calibri"/>
                          <a:cs typeface="Calibri"/>
                        </a:rPr>
                        <a:t>i</a:t>
                      </a:r>
                      <a:r>
                        <a:rPr sz="1400" b="1" dirty="0">
                          <a:solidFill>
                            <a:srgbClr val="0000FF"/>
                          </a:solidFill>
                          <a:latin typeface="Calibri"/>
                          <a:cs typeface="Calibri"/>
                        </a:rPr>
                        <a:t>a</a:t>
                      </a:r>
                      <a:r>
                        <a:rPr sz="1400" b="1" spc="5" dirty="0">
                          <a:solidFill>
                            <a:srgbClr val="0000FF"/>
                          </a:solidFill>
                          <a:latin typeface="Calibri"/>
                          <a:cs typeface="Calibri"/>
                        </a:rPr>
                        <a:t> </a:t>
                      </a:r>
                      <a:r>
                        <a:rPr sz="1400" b="1" dirty="0">
                          <a:solidFill>
                            <a:srgbClr val="0000FF"/>
                          </a:solidFill>
                          <a:latin typeface="Calibri"/>
                          <a:cs typeface="Calibri"/>
                        </a:rPr>
                        <a:t>&amp;</a:t>
                      </a:r>
                      <a:r>
                        <a:rPr sz="1400" b="1" spc="25" dirty="0">
                          <a:solidFill>
                            <a:srgbClr val="0000FF"/>
                          </a:solidFill>
                          <a:latin typeface="Calibri"/>
                          <a:cs typeface="Calibri"/>
                        </a:rPr>
                        <a:t> </a:t>
                      </a:r>
                      <a:r>
                        <a:rPr sz="1400" b="1" spc="-10" dirty="0">
                          <a:solidFill>
                            <a:srgbClr val="0000FF"/>
                          </a:solidFill>
                          <a:latin typeface="Calibri"/>
                          <a:cs typeface="Calibri"/>
                        </a:rPr>
                        <a:t>S</a:t>
                      </a:r>
                      <a:r>
                        <a:rPr sz="1400" b="1" dirty="0">
                          <a:solidFill>
                            <a:srgbClr val="0000FF"/>
                          </a:solidFill>
                          <a:latin typeface="Calibri"/>
                          <a:cs typeface="Calibri"/>
                        </a:rPr>
                        <a:t>u</a:t>
                      </a:r>
                      <a:r>
                        <a:rPr sz="1400" b="1" spc="-10" dirty="0">
                          <a:solidFill>
                            <a:srgbClr val="0000FF"/>
                          </a:solidFill>
                          <a:latin typeface="Calibri"/>
                          <a:cs typeface="Calibri"/>
                        </a:rPr>
                        <a:t>m</a:t>
                      </a:r>
                      <a:r>
                        <a:rPr sz="1400" b="1" dirty="0">
                          <a:solidFill>
                            <a:srgbClr val="0000FF"/>
                          </a:solidFill>
                          <a:latin typeface="Calibri"/>
                          <a:cs typeface="Calibri"/>
                        </a:rPr>
                        <a:t>b</a:t>
                      </a:r>
                      <a:r>
                        <a:rPr sz="1400" b="1" spc="-10" dirty="0">
                          <a:solidFill>
                            <a:srgbClr val="0000FF"/>
                          </a:solidFill>
                          <a:latin typeface="Calibri"/>
                          <a:cs typeface="Calibri"/>
                        </a:rPr>
                        <a:t>e</a:t>
                      </a:r>
                      <a:r>
                        <a:rPr sz="1400" b="1" dirty="0">
                          <a:solidFill>
                            <a:srgbClr val="0000FF"/>
                          </a:solidFill>
                          <a:latin typeface="Calibri"/>
                          <a:cs typeface="Calibri"/>
                        </a:rPr>
                        <a:t>r</a:t>
                      </a:r>
                      <a:r>
                        <a:rPr sz="1400" b="1" spc="25" dirty="0">
                          <a:solidFill>
                            <a:srgbClr val="0000FF"/>
                          </a:solidFill>
                          <a:latin typeface="Calibri"/>
                          <a:cs typeface="Calibri"/>
                        </a:rPr>
                        <a:t> </a:t>
                      </a:r>
                      <a:r>
                        <a:rPr sz="1400" b="1" spc="10" dirty="0">
                          <a:solidFill>
                            <a:srgbClr val="0000FF"/>
                          </a:solidFill>
                          <a:latin typeface="Calibri"/>
                          <a:cs typeface="Calibri"/>
                        </a:rPr>
                        <a:t>B</a:t>
                      </a:r>
                      <a:r>
                        <a:rPr sz="1400" b="1" spc="-5" dirty="0">
                          <a:solidFill>
                            <a:srgbClr val="0000FF"/>
                          </a:solidFill>
                          <a:latin typeface="Calibri"/>
                          <a:cs typeface="Calibri"/>
                        </a:rPr>
                        <a:t>e</a:t>
                      </a:r>
                      <a:r>
                        <a:rPr sz="1400" b="1" spc="-10" dirty="0">
                          <a:solidFill>
                            <a:srgbClr val="0000FF"/>
                          </a:solidFill>
                          <a:latin typeface="Calibri"/>
                          <a:cs typeface="Calibri"/>
                        </a:rPr>
                        <a:t>l</a:t>
                      </a:r>
                      <a:r>
                        <a:rPr sz="1400" b="1" spc="5" dirty="0">
                          <a:solidFill>
                            <a:srgbClr val="0000FF"/>
                          </a:solidFill>
                          <a:latin typeface="Calibri"/>
                          <a:cs typeface="Calibri"/>
                        </a:rPr>
                        <a:t>a</a:t>
                      </a:r>
                      <a:r>
                        <a:rPr sz="1400" b="1" dirty="0">
                          <a:solidFill>
                            <a:srgbClr val="0000FF"/>
                          </a:solidFill>
                          <a:latin typeface="Calibri"/>
                          <a:cs typeface="Calibri"/>
                        </a:rPr>
                        <a:t>j</a:t>
                      </a:r>
                      <a:r>
                        <a:rPr sz="1400" b="1" spc="5" dirty="0">
                          <a:solidFill>
                            <a:srgbClr val="0000FF"/>
                          </a:solidFill>
                          <a:latin typeface="Calibri"/>
                          <a:cs typeface="Calibri"/>
                        </a:rPr>
                        <a:t>a</a:t>
                      </a:r>
                      <a:r>
                        <a:rPr sz="1400" b="1" spc="15" dirty="0">
                          <a:solidFill>
                            <a:srgbClr val="0000FF"/>
                          </a:solidFill>
                          <a:latin typeface="Calibri"/>
                          <a:cs typeface="Calibri"/>
                        </a:rPr>
                        <a:t>r</a:t>
                      </a:r>
                      <a:r>
                        <a:rPr sz="1400" b="1" dirty="0">
                          <a:solidFill>
                            <a:srgbClr val="0000FF"/>
                          </a:solidFill>
                          <a:latin typeface="Calibri"/>
                          <a:cs typeface="Calibri"/>
                        </a:rPr>
                        <a:t>] [</a:t>
                      </a:r>
                      <a:r>
                        <a:rPr sz="1400" b="1" spc="-5" dirty="0">
                          <a:solidFill>
                            <a:srgbClr val="0000FF"/>
                          </a:solidFill>
                          <a:latin typeface="Calibri"/>
                          <a:cs typeface="Calibri"/>
                        </a:rPr>
                        <a:t> </a:t>
                      </a:r>
                      <a:r>
                        <a:rPr sz="1400" b="1" spc="-10" dirty="0">
                          <a:solidFill>
                            <a:srgbClr val="0000FF"/>
                          </a:solidFill>
                          <a:latin typeface="Calibri"/>
                          <a:cs typeface="Calibri"/>
                        </a:rPr>
                        <a:t>E</a:t>
                      </a:r>
                      <a:r>
                        <a:rPr sz="1400" b="1" spc="-30" dirty="0">
                          <a:solidFill>
                            <a:srgbClr val="0000FF"/>
                          </a:solidFill>
                          <a:latin typeface="Calibri"/>
                          <a:cs typeface="Calibri"/>
                        </a:rPr>
                        <a:t>s</a:t>
                      </a:r>
                      <a:r>
                        <a:rPr sz="1400" b="1" dirty="0">
                          <a:solidFill>
                            <a:srgbClr val="0000FF"/>
                          </a:solidFill>
                          <a:latin typeface="Calibri"/>
                          <a:cs typeface="Calibri"/>
                        </a:rPr>
                        <a:t>t</a:t>
                      </a:r>
                      <a:r>
                        <a:rPr sz="1400" b="1" spc="-10" dirty="0">
                          <a:solidFill>
                            <a:srgbClr val="0000FF"/>
                          </a:solidFill>
                          <a:latin typeface="Calibri"/>
                          <a:cs typeface="Calibri"/>
                        </a:rPr>
                        <a:t>i</a:t>
                      </a:r>
                      <a:r>
                        <a:rPr sz="1400" b="1" spc="-5" dirty="0">
                          <a:solidFill>
                            <a:srgbClr val="0000FF"/>
                          </a:solidFill>
                          <a:latin typeface="Calibri"/>
                          <a:cs typeface="Calibri"/>
                        </a:rPr>
                        <a:t>m</a:t>
                      </a:r>
                      <a:r>
                        <a:rPr sz="1400" b="1" dirty="0">
                          <a:solidFill>
                            <a:srgbClr val="0000FF"/>
                          </a:solidFill>
                          <a:latin typeface="Calibri"/>
                          <a:cs typeface="Calibri"/>
                        </a:rPr>
                        <a:t>asi</a:t>
                      </a:r>
                      <a:r>
                        <a:rPr sz="1400" b="1" spc="55" dirty="0">
                          <a:solidFill>
                            <a:srgbClr val="0000FF"/>
                          </a:solidFill>
                          <a:latin typeface="Calibri"/>
                          <a:cs typeface="Calibri"/>
                        </a:rPr>
                        <a:t> </a:t>
                      </a:r>
                      <a:r>
                        <a:rPr sz="1400" b="1" spc="-40" dirty="0">
                          <a:solidFill>
                            <a:srgbClr val="0000FF"/>
                          </a:solidFill>
                          <a:latin typeface="Calibri"/>
                          <a:cs typeface="Calibri"/>
                        </a:rPr>
                        <a:t>W</a:t>
                      </a:r>
                      <a:r>
                        <a:rPr sz="1400" b="1" spc="5" dirty="0">
                          <a:solidFill>
                            <a:srgbClr val="0000FF"/>
                          </a:solidFill>
                          <a:latin typeface="Calibri"/>
                          <a:cs typeface="Calibri"/>
                        </a:rPr>
                        <a:t>a</a:t>
                      </a:r>
                      <a:r>
                        <a:rPr sz="1400" b="1" dirty="0">
                          <a:solidFill>
                            <a:srgbClr val="0000FF"/>
                          </a:solidFill>
                          <a:latin typeface="Calibri"/>
                          <a:cs typeface="Calibri"/>
                        </a:rPr>
                        <a:t>ktu]</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178435">
                        <a:lnSpc>
                          <a:spcPct val="100000"/>
                        </a:lnSpc>
                      </a:pPr>
                      <a:r>
                        <a:rPr sz="1400" b="1" spc="-15" dirty="0">
                          <a:latin typeface="Calibri"/>
                          <a:cs typeface="Calibri"/>
                        </a:rPr>
                        <a:t>I</a:t>
                      </a:r>
                      <a:r>
                        <a:rPr sz="1400" b="1" dirty="0">
                          <a:latin typeface="Calibri"/>
                          <a:cs typeface="Calibri"/>
                        </a:rPr>
                        <a:t>n</a:t>
                      </a:r>
                      <a:r>
                        <a:rPr sz="1400" b="1" spc="-10" dirty="0">
                          <a:latin typeface="Calibri"/>
                          <a:cs typeface="Calibri"/>
                        </a:rPr>
                        <a:t>di</a:t>
                      </a:r>
                      <a:r>
                        <a:rPr sz="1400" b="1" spc="-20" dirty="0">
                          <a:latin typeface="Calibri"/>
                          <a:cs typeface="Calibri"/>
                        </a:rPr>
                        <a:t>k</a:t>
                      </a:r>
                      <a:r>
                        <a:rPr sz="1400" b="1" spc="-15" dirty="0">
                          <a:latin typeface="Calibri"/>
                          <a:cs typeface="Calibri"/>
                        </a:rPr>
                        <a:t>a</a:t>
                      </a:r>
                      <a:r>
                        <a:rPr sz="1400" b="1" spc="-30" dirty="0">
                          <a:latin typeface="Calibri"/>
                          <a:cs typeface="Calibri"/>
                        </a:rPr>
                        <a:t>t</a:t>
                      </a:r>
                      <a:r>
                        <a:rPr sz="1400" b="1" spc="-5" dirty="0">
                          <a:latin typeface="Calibri"/>
                          <a:cs typeface="Calibri"/>
                        </a:rPr>
                        <a:t>o</a:t>
                      </a:r>
                      <a:r>
                        <a:rPr sz="1400" b="1" dirty="0">
                          <a:latin typeface="Calibri"/>
                          <a:cs typeface="Calibri"/>
                        </a:rPr>
                        <a:t>r</a:t>
                      </a:r>
                      <a:r>
                        <a:rPr sz="1400" b="1" spc="75"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523875" marR="212090" indent="-299085">
                        <a:lnSpc>
                          <a:spcPct val="100000"/>
                        </a:lnSpc>
                      </a:pPr>
                      <a:r>
                        <a:rPr sz="1400" b="1" spc="-20" dirty="0">
                          <a:latin typeface="Calibri"/>
                          <a:cs typeface="Calibri"/>
                        </a:rPr>
                        <a:t>K</a:t>
                      </a:r>
                      <a:r>
                        <a:rPr sz="1400" b="1" spc="5" dirty="0">
                          <a:latin typeface="Calibri"/>
                          <a:cs typeface="Calibri"/>
                        </a:rPr>
                        <a:t>r</a:t>
                      </a:r>
                      <a:r>
                        <a:rPr sz="1400" b="1" spc="-10" dirty="0">
                          <a:latin typeface="Calibri"/>
                          <a:cs typeface="Calibri"/>
                        </a:rPr>
                        <a:t>i</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spc="-10" dirty="0">
                          <a:latin typeface="Calibri"/>
                          <a:cs typeface="Calibri"/>
                        </a:rPr>
                        <a:t>i</a:t>
                      </a:r>
                      <a:r>
                        <a:rPr sz="1400" b="1" dirty="0">
                          <a:latin typeface="Calibri"/>
                          <a:cs typeface="Calibri"/>
                        </a:rPr>
                        <a:t>a</a:t>
                      </a:r>
                      <a:r>
                        <a:rPr sz="1400" b="1" spc="25" dirty="0">
                          <a:latin typeface="Calibri"/>
                          <a:cs typeface="Calibri"/>
                        </a:rPr>
                        <a:t> </a:t>
                      </a:r>
                      <a:r>
                        <a:rPr sz="1400" b="1" dirty="0">
                          <a:latin typeface="Calibri"/>
                          <a:cs typeface="Calibri"/>
                        </a:rPr>
                        <a:t>&amp;</a:t>
                      </a:r>
                      <a:r>
                        <a:rPr sz="1400" b="1" spc="20" dirty="0">
                          <a:latin typeface="Calibri"/>
                          <a:cs typeface="Calibri"/>
                        </a:rPr>
                        <a:t> </a:t>
                      </a:r>
                      <a:r>
                        <a:rPr sz="1400" b="1" spc="10" dirty="0">
                          <a:latin typeface="Calibri"/>
                          <a:cs typeface="Calibri"/>
                        </a:rPr>
                        <a:t>B</a:t>
                      </a:r>
                      <a:r>
                        <a:rPr sz="1400" b="1" spc="-5" dirty="0">
                          <a:latin typeface="Calibri"/>
                          <a:cs typeface="Calibri"/>
                        </a:rPr>
                        <a:t>e</a:t>
                      </a:r>
                      <a:r>
                        <a:rPr sz="1400" b="1" spc="-30" dirty="0">
                          <a:latin typeface="Calibri"/>
                          <a:cs typeface="Calibri"/>
                        </a:rPr>
                        <a:t>n</a:t>
                      </a:r>
                      <a:r>
                        <a:rPr sz="1400" b="1" dirty="0">
                          <a:latin typeface="Calibri"/>
                          <a:cs typeface="Calibri"/>
                        </a:rPr>
                        <a:t>tuk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186055" marR="175260" indent="255904">
                        <a:lnSpc>
                          <a:spcPct val="100000"/>
                        </a:lnSpc>
                      </a:pPr>
                      <a:r>
                        <a:rPr sz="1400" b="1" spc="10" dirty="0">
                          <a:latin typeface="Calibri"/>
                          <a:cs typeface="Calibri"/>
                        </a:rPr>
                        <a:t>B</a:t>
                      </a:r>
                      <a:r>
                        <a:rPr sz="1400" b="1" spc="-5" dirty="0">
                          <a:latin typeface="Calibri"/>
                          <a:cs typeface="Calibri"/>
                        </a:rPr>
                        <a:t>o</a:t>
                      </a:r>
                      <a:r>
                        <a:rPr sz="1400" b="1" dirty="0">
                          <a:latin typeface="Calibri"/>
                          <a:cs typeface="Calibri"/>
                        </a:rPr>
                        <a:t>b</a:t>
                      </a:r>
                      <a:r>
                        <a:rPr sz="1400" b="1" spc="-10" dirty="0">
                          <a:latin typeface="Calibri"/>
                          <a:cs typeface="Calibri"/>
                        </a:rPr>
                        <a:t>o</a:t>
                      </a:r>
                      <a:r>
                        <a:rPr sz="1400" b="1" dirty="0">
                          <a:latin typeface="Calibri"/>
                          <a:cs typeface="Calibri"/>
                        </a:rPr>
                        <a:t>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35" dirty="0">
                          <a:latin typeface="Calibri"/>
                          <a:cs typeface="Calibri"/>
                        </a:rPr>
                        <a:t> </a:t>
                      </a:r>
                      <a:r>
                        <a:rPr sz="1400" b="1" dirty="0">
                          <a:latin typeface="Calibri"/>
                          <a:cs typeface="Calibri"/>
                        </a:rPr>
                        <a:t>(</a:t>
                      </a:r>
                      <a:r>
                        <a:rPr sz="1400" b="1" spc="-10" dirty="0">
                          <a:latin typeface="Calibri"/>
                          <a:cs typeface="Calibri"/>
                        </a:rPr>
                        <a:t>%</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extLst>
                  <a:ext uri="{0D108BD9-81ED-4DB2-BD59-A6C34878D82A}">
                    <a16:rowId xmlns:a16="http://schemas.microsoft.com/office/drawing/2014/main" val="10000"/>
                  </a:ext>
                </a:extLst>
              </a:tr>
              <a:tr h="370840">
                <a:tc>
                  <a:txBody>
                    <a:bodyPr/>
                    <a:lstStyle/>
                    <a:p>
                      <a:pPr marL="231140">
                        <a:lnSpc>
                          <a:spcPct val="100000"/>
                        </a:lnSpc>
                      </a:pPr>
                      <a:r>
                        <a:rPr sz="1600" b="1"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(3)</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pPr>
                      <a:r>
                        <a:rPr sz="1600" b="1"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pPr>
                      <a:r>
                        <a:rPr sz="1600" b="1"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(6)</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0839">
                <a:tc>
                  <a:txBody>
                    <a:bodyPr/>
                    <a:lstStyle/>
                    <a:p>
                      <a:pPr algn="ctr">
                        <a:lnSpc>
                          <a:spcPct val="100000"/>
                        </a:lnSpc>
                      </a:pPr>
                      <a:r>
                        <a:rPr sz="1800" dirty="0">
                          <a:latin typeface="Calibri"/>
                          <a:cs typeface="Calibri"/>
                        </a:rPr>
                        <a:t>1</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3545" algn="ctr">
                        <a:lnSpc>
                          <a:spcPct val="100000"/>
                        </a:lnSpc>
                      </a:pPr>
                      <a:r>
                        <a:rPr sz="1800" b="1" dirty="0">
                          <a:solidFill>
                            <a:srgbClr val="FFFFFF"/>
                          </a:solidFill>
                          <a:latin typeface="Calibri"/>
                          <a:cs typeface="Calibri"/>
                        </a:rPr>
                        <a:t>2</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839">
                <a:tc>
                  <a:txBody>
                    <a:bodyPr/>
                    <a:lstStyle/>
                    <a:p>
                      <a:pPr algn="ctr">
                        <a:lnSpc>
                          <a:spcPct val="100000"/>
                        </a:lnSpc>
                      </a:pPr>
                      <a:r>
                        <a:rPr sz="1800" dirty="0">
                          <a:latin typeface="Calibri"/>
                          <a:cs typeface="Calibri"/>
                        </a:rPr>
                        <a: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0839">
                <a:tc>
                  <a:txBody>
                    <a:bodyPr/>
                    <a:lstStyle/>
                    <a:p>
                      <a:pPr marL="231140">
                        <a:lnSpc>
                          <a:spcPct val="100000"/>
                        </a:lnSpc>
                      </a:pPr>
                      <a:r>
                        <a:rPr sz="1800" spc="-5" dirty="0">
                          <a:latin typeface="Calibri"/>
                          <a:cs typeface="Calibri"/>
                        </a:rPr>
                        <a:t>16</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246316" y="3969892"/>
          <a:ext cx="11810935" cy="2701275"/>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1732216">
                  <a:extLst>
                    <a:ext uri="{9D8B030D-6E8A-4147-A177-3AD203B41FA5}">
                      <a16:colId xmlns:a16="http://schemas.microsoft.com/office/drawing/2014/main" val="20001"/>
                    </a:ext>
                  </a:extLst>
                </a:gridCol>
                <a:gridCol w="210705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33423">
                  <a:extLst>
                    <a:ext uri="{9D8B030D-6E8A-4147-A177-3AD203B41FA5}">
                      <a16:colId xmlns:a16="http://schemas.microsoft.com/office/drawing/2014/main" val="20005"/>
                    </a:ext>
                  </a:extLst>
                </a:gridCol>
                <a:gridCol w="1338579">
                  <a:extLst>
                    <a:ext uri="{9D8B030D-6E8A-4147-A177-3AD203B41FA5}">
                      <a16:colId xmlns:a16="http://schemas.microsoft.com/office/drawing/2014/main" val="20006"/>
                    </a:ext>
                  </a:extLst>
                </a:gridCol>
              </a:tblGrid>
              <a:tr h="370839">
                <a:tc rowSpan="2">
                  <a:txBody>
                    <a:bodyPr/>
                    <a:lstStyle/>
                    <a:p>
                      <a:pPr marL="93980">
                        <a:lnSpc>
                          <a:spcPct val="100000"/>
                        </a:lnSpc>
                      </a:pPr>
                      <a:r>
                        <a:rPr sz="1400" b="1" spc="5" dirty="0">
                          <a:latin typeface="Calibri"/>
                          <a:cs typeface="Calibri"/>
                        </a:rPr>
                        <a:t>M</a:t>
                      </a:r>
                      <a:r>
                        <a:rPr sz="1400" b="1" dirty="0">
                          <a:latin typeface="Calibri"/>
                          <a:cs typeface="Calibri"/>
                        </a:rPr>
                        <a:t>g</a:t>
                      </a:r>
                      <a:r>
                        <a:rPr sz="1400" b="1" spc="5" dirty="0">
                          <a:latin typeface="Calibri"/>
                          <a:cs typeface="Calibri"/>
                        </a:rPr>
                        <a:t> </a:t>
                      </a:r>
                      <a:r>
                        <a:rPr sz="1400" b="1" spc="-45" dirty="0">
                          <a:latin typeface="Calibri"/>
                          <a:cs typeface="Calibri"/>
                        </a:rPr>
                        <a:t>k</a:t>
                      </a:r>
                      <a:r>
                        <a:rPr sz="1400" b="1" spc="-5" dirty="0">
                          <a:latin typeface="Calibri"/>
                          <a:cs typeface="Calibri"/>
                        </a:rPr>
                        <a:t>e</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algn="ctr">
                        <a:lnSpc>
                          <a:spcPct val="100000"/>
                        </a:lnSpc>
                      </a:pPr>
                      <a:r>
                        <a:rPr sz="1400" b="1" spc="-10" dirty="0">
                          <a:latin typeface="Calibri"/>
                          <a:cs typeface="Calibri"/>
                        </a:rPr>
                        <a:t>S</a:t>
                      </a:r>
                      <a:r>
                        <a:rPr sz="1400" b="1" dirty="0">
                          <a:latin typeface="Calibri"/>
                          <a:cs typeface="Calibri"/>
                        </a:rPr>
                        <a:t>u</a:t>
                      </a:r>
                      <a:r>
                        <a:rPr sz="1400" b="1" spc="-10" dirty="0">
                          <a:latin typeface="Calibri"/>
                          <a:cs typeface="Calibri"/>
                        </a:rPr>
                        <a:t>b</a:t>
                      </a:r>
                      <a:r>
                        <a:rPr sz="1400" b="1" spc="5" dirty="0">
                          <a:latin typeface="Calibri"/>
                          <a:cs typeface="Calibri"/>
                        </a:rPr>
                        <a:t>-C</a:t>
                      </a:r>
                      <a:r>
                        <a:rPr sz="1400" b="1" spc="-5" dirty="0">
                          <a:latin typeface="Calibri"/>
                          <a:cs typeface="Calibri"/>
                        </a:rPr>
                        <a:t>P</a:t>
                      </a:r>
                      <a:r>
                        <a:rPr sz="1400" b="1" spc="10" dirty="0">
                          <a:latin typeface="Calibri"/>
                          <a:cs typeface="Calibri"/>
                        </a:rPr>
                        <a:t>M</a:t>
                      </a:r>
                      <a:r>
                        <a:rPr sz="1400" b="1" dirty="0">
                          <a:latin typeface="Calibri"/>
                          <a:cs typeface="Calibri"/>
                        </a:rPr>
                        <a:t>K</a:t>
                      </a:r>
                      <a:endParaRPr sz="1400">
                        <a:latin typeface="Calibri"/>
                        <a:cs typeface="Calibri"/>
                      </a:endParaRPr>
                    </a:p>
                    <a:p>
                      <a:pPr marL="164465" marR="158115" algn="ctr">
                        <a:lnSpc>
                          <a:spcPct val="100000"/>
                        </a:lnSpc>
                      </a:pPr>
                      <a:r>
                        <a:rPr sz="1400" b="1" spc="-5" dirty="0">
                          <a:latin typeface="Calibri"/>
                          <a:cs typeface="Calibri"/>
                        </a:rPr>
                        <a:t>(</a:t>
                      </a:r>
                      <a:r>
                        <a:rPr sz="1400" b="1" spc="-45" dirty="0">
                          <a:latin typeface="Calibri"/>
                          <a:cs typeface="Calibri"/>
                        </a:rPr>
                        <a:t>k</a:t>
                      </a:r>
                      <a:r>
                        <a:rPr sz="1400" b="1" spc="-5" dirty="0">
                          <a:latin typeface="Calibri"/>
                          <a:cs typeface="Calibri"/>
                        </a:rPr>
                        <a:t>em</a:t>
                      </a:r>
                      <a:r>
                        <a:rPr sz="1400" b="1" dirty="0">
                          <a:latin typeface="Calibri"/>
                          <a:cs typeface="Calibri"/>
                        </a:rPr>
                        <a:t>a</a:t>
                      </a:r>
                      <a:r>
                        <a:rPr sz="1400" b="1" spc="-5" dirty="0">
                          <a:latin typeface="Calibri"/>
                          <a:cs typeface="Calibri"/>
                        </a:rPr>
                        <a:t>m</a:t>
                      </a:r>
                      <a:r>
                        <a:rPr sz="1400" b="1" spc="-10" dirty="0">
                          <a:latin typeface="Calibri"/>
                          <a:cs typeface="Calibri"/>
                        </a:rPr>
                        <a:t>p</a:t>
                      </a:r>
                      <a:r>
                        <a:rPr sz="1400" b="1" dirty="0">
                          <a:latin typeface="Calibri"/>
                          <a:cs typeface="Calibri"/>
                        </a:rPr>
                        <a:t>uan</a:t>
                      </a:r>
                      <a:r>
                        <a:rPr sz="1400" b="1" spc="45" dirty="0">
                          <a:latin typeface="Calibri"/>
                          <a:cs typeface="Calibri"/>
                        </a:rPr>
                        <a:t> </a:t>
                      </a:r>
                      <a:r>
                        <a:rPr sz="1400" b="1" spc="5" dirty="0">
                          <a:latin typeface="Calibri"/>
                          <a:cs typeface="Calibri"/>
                        </a:rPr>
                        <a:t>a</a:t>
                      </a:r>
                      <a:r>
                        <a:rPr sz="1400" b="1" dirty="0">
                          <a:latin typeface="Calibri"/>
                          <a:cs typeface="Calibri"/>
                        </a:rPr>
                        <a:t>kh</a:t>
                      </a:r>
                      <a:r>
                        <a:rPr sz="1400" b="1" spc="-5" dirty="0">
                          <a:latin typeface="Calibri"/>
                          <a:cs typeface="Calibri"/>
                        </a:rPr>
                        <a:t>i</a:t>
                      </a:r>
                      <a:r>
                        <a:rPr sz="1400" b="1" dirty="0">
                          <a:latin typeface="Calibri"/>
                          <a:cs typeface="Calibri"/>
                        </a:rPr>
                        <a:t>r </a:t>
                      </a:r>
                      <a:r>
                        <a:rPr sz="1400" b="1" spc="-40" dirty="0">
                          <a:latin typeface="Calibri"/>
                          <a:cs typeface="Calibri"/>
                        </a:rPr>
                        <a:t>y</a:t>
                      </a:r>
                      <a:r>
                        <a:rPr sz="1400" b="1" dirty="0">
                          <a:latin typeface="Calibri"/>
                          <a:cs typeface="Calibri"/>
                        </a:rPr>
                        <a:t>g</a:t>
                      </a:r>
                      <a:r>
                        <a:rPr sz="1400" b="1" spc="30" dirty="0">
                          <a:latin typeface="Calibri"/>
                          <a:cs typeface="Calibri"/>
                        </a:rPr>
                        <a:t> </a:t>
                      </a:r>
                      <a:r>
                        <a:rPr sz="1400" b="1" dirty="0">
                          <a:latin typeface="Calibri"/>
                          <a:cs typeface="Calibri"/>
                        </a:rPr>
                        <a:t>d</a:t>
                      </a:r>
                      <a:r>
                        <a:rPr sz="1400" b="1" spc="-10" dirty="0">
                          <a:latin typeface="Calibri"/>
                          <a:cs typeface="Calibri"/>
                        </a:rPr>
                        <a:t>i</a:t>
                      </a:r>
                      <a:r>
                        <a:rPr sz="1400" b="1" dirty="0">
                          <a:latin typeface="Calibri"/>
                          <a:cs typeface="Calibri"/>
                        </a:rPr>
                        <a:t>ha</a:t>
                      </a:r>
                      <a:r>
                        <a:rPr sz="1400" b="1" spc="-15" dirty="0">
                          <a:latin typeface="Calibri"/>
                          <a:cs typeface="Calibri"/>
                        </a:rPr>
                        <a:t>r</a:t>
                      </a:r>
                      <a:r>
                        <a:rPr sz="1400" b="1" spc="5" dirty="0">
                          <a:latin typeface="Calibri"/>
                          <a:cs typeface="Calibri"/>
                        </a:rPr>
                        <a:t>a</a:t>
                      </a:r>
                      <a:r>
                        <a:rPr sz="1400" b="1" dirty="0">
                          <a:latin typeface="Calibri"/>
                          <a:cs typeface="Calibri"/>
                        </a:rPr>
                        <a:t>p</a:t>
                      </a:r>
                      <a:r>
                        <a:rPr sz="1400" b="1" spc="-25" dirty="0">
                          <a:latin typeface="Calibri"/>
                          <a:cs typeface="Calibri"/>
                        </a:rPr>
                        <a:t>k</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marL="701040" marR="264160" indent="-429895">
                        <a:lnSpc>
                          <a:spcPct val="107100"/>
                        </a:lnSpc>
                      </a:pPr>
                      <a:r>
                        <a:rPr sz="1400" b="1" spc="5" dirty="0">
                          <a:latin typeface="Calibri"/>
                          <a:cs typeface="Calibri"/>
                        </a:rPr>
                        <a:t>M</a:t>
                      </a:r>
                      <a:r>
                        <a:rPr sz="1400" b="1" spc="-15" dirty="0">
                          <a:latin typeface="Calibri"/>
                          <a:cs typeface="Calibri"/>
                        </a:rPr>
                        <a:t>a</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dirty="0">
                          <a:latin typeface="Calibri"/>
                          <a:cs typeface="Calibri"/>
                        </a:rPr>
                        <a:t>i</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dirty="0">
                          <a:solidFill>
                            <a:srgbClr val="0000FF"/>
                          </a:solidFill>
                          <a:latin typeface="Calibri"/>
                          <a:cs typeface="Calibri"/>
                        </a:rPr>
                        <a:t>[</a:t>
                      </a:r>
                      <a:r>
                        <a:rPr sz="1400" b="1" spc="5" dirty="0">
                          <a:solidFill>
                            <a:srgbClr val="0000FF"/>
                          </a:solidFill>
                          <a:latin typeface="Calibri"/>
                          <a:cs typeface="Calibri"/>
                        </a:rPr>
                        <a:t>P</a:t>
                      </a:r>
                      <a:r>
                        <a:rPr sz="1400" b="1" dirty="0">
                          <a:solidFill>
                            <a:srgbClr val="0000FF"/>
                          </a:solidFill>
                          <a:latin typeface="Calibri"/>
                          <a:cs typeface="Calibri"/>
                        </a:rPr>
                        <a:t>u</a:t>
                      </a:r>
                      <a:r>
                        <a:rPr sz="1400" b="1" spc="-35" dirty="0">
                          <a:solidFill>
                            <a:srgbClr val="0000FF"/>
                          </a:solidFill>
                          <a:latin typeface="Calibri"/>
                          <a:cs typeface="Calibri"/>
                        </a:rPr>
                        <a:t>s</a:t>
                      </a:r>
                      <a:r>
                        <a:rPr sz="1400" b="1" spc="-30" dirty="0">
                          <a:solidFill>
                            <a:srgbClr val="0000FF"/>
                          </a:solidFill>
                          <a:latin typeface="Calibri"/>
                          <a:cs typeface="Calibri"/>
                        </a:rPr>
                        <a:t>t</a:t>
                      </a:r>
                      <a:r>
                        <a:rPr sz="1400" b="1" spc="5" dirty="0">
                          <a:solidFill>
                            <a:srgbClr val="0000FF"/>
                          </a:solidFill>
                          <a:latin typeface="Calibri"/>
                          <a:cs typeface="Calibri"/>
                        </a:rPr>
                        <a:t>a</a:t>
                      </a:r>
                      <a:r>
                        <a:rPr sz="1400" b="1" spc="-20" dirty="0">
                          <a:solidFill>
                            <a:srgbClr val="0000FF"/>
                          </a:solidFill>
                          <a:latin typeface="Calibri"/>
                          <a:cs typeface="Calibri"/>
                        </a:rPr>
                        <a:t>k</a:t>
                      </a:r>
                      <a:r>
                        <a:rPr sz="1400" b="1" spc="5" dirty="0">
                          <a:solidFill>
                            <a:srgbClr val="0000FF"/>
                          </a:solidFill>
                          <a:latin typeface="Calibri"/>
                          <a:cs typeface="Calibri"/>
                        </a:rPr>
                        <a:t>a</a:t>
                      </a:r>
                      <a:r>
                        <a:rPr sz="1400" b="1" dirty="0">
                          <a:solidFill>
                            <a:srgbClr val="0000FF"/>
                          </a:solidFill>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marL="372745" marR="361315" indent="-3175" algn="ctr">
                        <a:lnSpc>
                          <a:spcPct val="107100"/>
                        </a:lnSpc>
                      </a:pPr>
                      <a:r>
                        <a:rPr sz="1400" b="1" spc="10" dirty="0">
                          <a:latin typeface="Calibri"/>
                          <a:cs typeface="Calibri"/>
                        </a:rPr>
                        <a:t>Ba</a:t>
                      </a:r>
                      <a:r>
                        <a:rPr sz="1400" b="1" spc="-25" dirty="0">
                          <a:latin typeface="Calibri"/>
                          <a:cs typeface="Calibri"/>
                        </a:rPr>
                        <a:t>n</a:t>
                      </a:r>
                      <a:r>
                        <a:rPr sz="1400" b="1" dirty="0">
                          <a:latin typeface="Calibri"/>
                          <a:cs typeface="Calibri"/>
                        </a:rPr>
                        <a:t>tuk</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spc="5" dirty="0">
                          <a:latin typeface="Calibri"/>
                          <a:cs typeface="Calibri"/>
                        </a:rPr>
                        <a:t>M</a:t>
                      </a:r>
                      <a:r>
                        <a:rPr sz="1400" b="1" spc="-5" dirty="0">
                          <a:latin typeface="Calibri"/>
                          <a:cs typeface="Calibri"/>
                        </a:rPr>
                        <a:t>e</a:t>
                      </a:r>
                      <a:r>
                        <a:rPr sz="1400" b="1" spc="-30" dirty="0">
                          <a:latin typeface="Calibri"/>
                          <a:cs typeface="Calibri"/>
                        </a:rPr>
                        <a:t>t</a:t>
                      </a:r>
                      <a:r>
                        <a:rPr sz="1400" b="1" spc="-5" dirty="0">
                          <a:latin typeface="Calibri"/>
                          <a:cs typeface="Calibri"/>
                        </a:rPr>
                        <a:t>o</a:t>
                      </a:r>
                      <a:r>
                        <a:rPr sz="1400" b="1" dirty="0">
                          <a:latin typeface="Calibri"/>
                          <a:cs typeface="Calibri"/>
                        </a:rPr>
                        <a:t>de</a:t>
                      </a:r>
                      <a:r>
                        <a:rPr sz="1400" b="1" spc="5"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an</a:t>
                      </a:r>
                      <a:r>
                        <a:rPr sz="1400" b="1"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u</a:t>
                      </a:r>
                      <a:r>
                        <a:rPr sz="1400" b="1" spc="-15" dirty="0">
                          <a:latin typeface="Calibri"/>
                          <a:cs typeface="Calibri"/>
                        </a:rPr>
                        <a:t>g</a:t>
                      </a:r>
                      <a:r>
                        <a:rPr sz="1400" b="1" spc="5" dirty="0">
                          <a:latin typeface="Calibri"/>
                          <a:cs typeface="Calibri"/>
                        </a:rPr>
                        <a:t>a</a:t>
                      </a:r>
                      <a:r>
                        <a:rPr sz="1400" b="1" dirty="0">
                          <a:latin typeface="Calibri"/>
                          <a:cs typeface="Calibri"/>
                        </a:rPr>
                        <a:t>sa</a:t>
                      </a:r>
                      <a:r>
                        <a:rPr sz="1400" b="1" spc="-5" dirty="0">
                          <a:latin typeface="Calibri"/>
                          <a:cs typeface="Calibri"/>
                        </a:rPr>
                        <a:t>n</a:t>
                      </a:r>
                      <a:r>
                        <a:rPr sz="1400" b="1" dirty="0">
                          <a:latin typeface="Calibri"/>
                          <a:cs typeface="Calibri"/>
                        </a:rPr>
                        <a:t>,</a:t>
                      </a:r>
                      <a:endParaRPr sz="1400">
                        <a:latin typeface="Calibri"/>
                        <a:cs typeface="Calibri"/>
                      </a:endParaRPr>
                    </a:p>
                    <a:p>
                      <a:pPr marL="254000" marR="243204" algn="ctr">
                        <a:lnSpc>
                          <a:spcPct val="104299"/>
                        </a:lnSpc>
                        <a:spcBef>
                          <a:spcPts val="50"/>
                        </a:spcBef>
                      </a:pPr>
                      <a:r>
                        <a:rPr sz="1400" b="1" dirty="0">
                          <a:solidFill>
                            <a:srgbClr val="0000FF"/>
                          </a:solidFill>
                          <a:latin typeface="Calibri"/>
                          <a:cs typeface="Calibri"/>
                        </a:rPr>
                        <a:t>[</a:t>
                      </a:r>
                      <a:r>
                        <a:rPr sz="1400" b="1" spc="5" dirty="0">
                          <a:solidFill>
                            <a:srgbClr val="0000FF"/>
                          </a:solidFill>
                          <a:latin typeface="Calibri"/>
                          <a:cs typeface="Calibri"/>
                        </a:rPr>
                        <a:t>M</a:t>
                      </a:r>
                      <a:r>
                        <a:rPr sz="1400" b="1" spc="-5" dirty="0">
                          <a:solidFill>
                            <a:srgbClr val="0000FF"/>
                          </a:solidFill>
                          <a:latin typeface="Calibri"/>
                          <a:cs typeface="Calibri"/>
                        </a:rPr>
                        <a:t>e</a:t>
                      </a:r>
                      <a:r>
                        <a:rPr sz="1400" b="1" dirty="0">
                          <a:solidFill>
                            <a:srgbClr val="0000FF"/>
                          </a:solidFill>
                          <a:latin typeface="Calibri"/>
                          <a:cs typeface="Calibri"/>
                        </a:rPr>
                        <a:t>d</a:t>
                      </a:r>
                      <a:r>
                        <a:rPr sz="1400" b="1" spc="-10" dirty="0">
                          <a:solidFill>
                            <a:srgbClr val="0000FF"/>
                          </a:solidFill>
                          <a:latin typeface="Calibri"/>
                          <a:cs typeface="Calibri"/>
                        </a:rPr>
                        <a:t>i</a:t>
                      </a:r>
                      <a:r>
                        <a:rPr sz="1400" b="1" dirty="0">
                          <a:solidFill>
                            <a:srgbClr val="0000FF"/>
                          </a:solidFill>
                          <a:latin typeface="Calibri"/>
                          <a:cs typeface="Calibri"/>
                        </a:rPr>
                        <a:t>a</a:t>
                      </a:r>
                      <a:r>
                        <a:rPr sz="1400" b="1" spc="5" dirty="0">
                          <a:solidFill>
                            <a:srgbClr val="0000FF"/>
                          </a:solidFill>
                          <a:latin typeface="Calibri"/>
                          <a:cs typeface="Calibri"/>
                        </a:rPr>
                        <a:t> </a:t>
                      </a:r>
                      <a:r>
                        <a:rPr sz="1400" b="1" dirty="0">
                          <a:solidFill>
                            <a:srgbClr val="0000FF"/>
                          </a:solidFill>
                          <a:latin typeface="Calibri"/>
                          <a:cs typeface="Calibri"/>
                        </a:rPr>
                        <a:t>&amp;</a:t>
                      </a:r>
                      <a:r>
                        <a:rPr sz="1400" b="1" spc="25" dirty="0">
                          <a:solidFill>
                            <a:srgbClr val="0000FF"/>
                          </a:solidFill>
                          <a:latin typeface="Calibri"/>
                          <a:cs typeface="Calibri"/>
                        </a:rPr>
                        <a:t> </a:t>
                      </a:r>
                      <a:r>
                        <a:rPr sz="1400" b="1" spc="-10" dirty="0">
                          <a:solidFill>
                            <a:srgbClr val="0000FF"/>
                          </a:solidFill>
                          <a:latin typeface="Calibri"/>
                          <a:cs typeface="Calibri"/>
                        </a:rPr>
                        <a:t>S</a:t>
                      </a:r>
                      <a:r>
                        <a:rPr sz="1400" b="1" dirty="0">
                          <a:solidFill>
                            <a:srgbClr val="0000FF"/>
                          </a:solidFill>
                          <a:latin typeface="Calibri"/>
                          <a:cs typeface="Calibri"/>
                        </a:rPr>
                        <a:t>u</a:t>
                      </a:r>
                      <a:r>
                        <a:rPr sz="1400" b="1" spc="-10" dirty="0">
                          <a:solidFill>
                            <a:srgbClr val="0000FF"/>
                          </a:solidFill>
                          <a:latin typeface="Calibri"/>
                          <a:cs typeface="Calibri"/>
                        </a:rPr>
                        <a:t>m</a:t>
                      </a:r>
                      <a:r>
                        <a:rPr sz="1400" b="1" dirty="0">
                          <a:solidFill>
                            <a:srgbClr val="0000FF"/>
                          </a:solidFill>
                          <a:latin typeface="Calibri"/>
                          <a:cs typeface="Calibri"/>
                        </a:rPr>
                        <a:t>b</a:t>
                      </a:r>
                      <a:r>
                        <a:rPr sz="1400" b="1" spc="-10" dirty="0">
                          <a:solidFill>
                            <a:srgbClr val="0000FF"/>
                          </a:solidFill>
                          <a:latin typeface="Calibri"/>
                          <a:cs typeface="Calibri"/>
                        </a:rPr>
                        <a:t>e</a:t>
                      </a:r>
                      <a:r>
                        <a:rPr sz="1400" b="1" dirty="0">
                          <a:solidFill>
                            <a:srgbClr val="0000FF"/>
                          </a:solidFill>
                          <a:latin typeface="Calibri"/>
                          <a:cs typeface="Calibri"/>
                        </a:rPr>
                        <a:t>r</a:t>
                      </a:r>
                      <a:r>
                        <a:rPr sz="1400" b="1" spc="25" dirty="0">
                          <a:solidFill>
                            <a:srgbClr val="0000FF"/>
                          </a:solidFill>
                          <a:latin typeface="Calibri"/>
                          <a:cs typeface="Calibri"/>
                        </a:rPr>
                        <a:t> </a:t>
                      </a:r>
                      <a:r>
                        <a:rPr sz="1400" b="1" spc="10" dirty="0">
                          <a:solidFill>
                            <a:srgbClr val="0000FF"/>
                          </a:solidFill>
                          <a:latin typeface="Calibri"/>
                          <a:cs typeface="Calibri"/>
                        </a:rPr>
                        <a:t>B</a:t>
                      </a:r>
                      <a:r>
                        <a:rPr sz="1400" b="1" spc="-5" dirty="0">
                          <a:solidFill>
                            <a:srgbClr val="0000FF"/>
                          </a:solidFill>
                          <a:latin typeface="Calibri"/>
                          <a:cs typeface="Calibri"/>
                        </a:rPr>
                        <a:t>e</a:t>
                      </a:r>
                      <a:r>
                        <a:rPr sz="1400" b="1" spc="-10" dirty="0">
                          <a:solidFill>
                            <a:srgbClr val="0000FF"/>
                          </a:solidFill>
                          <a:latin typeface="Calibri"/>
                          <a:cs typeface="Calibri"/>
                        </a:rPr>
                        <a:t>l</a:t>
                      </a:r>
                      <a:r>
                        <a:rPr sz="1400" b="1" spc="5" dirty="0">
                          <a:solidFill>
                            <a:srgbClr val="0000FF"/>
                          </a:solidFill>
                          <a:latin typeface="Calibri"/>
                          <a:cs typeface="Calibri"/>
                        </a:rPr>
                        <a:t>a</a:t>
                      </a:r>
                      <a:r>
                        <a:rPr sz="1400" b="1" dirty="0">
                          <a:solidFill>
                            <a:srgbClr val="0000FF"/>
                          </a:solidFill>
                          <a:latin typeface="Calibri"/>
                          <a:cs typeface="Calibri"/>
                        </a:rPr>
                        <a:t>j</a:t>
                      </a:r>
                      <a:r>
                        <a:rPr sz="1400" b="1" spc="5" dirty="0">
                          <a:solidFill>
                            <a:srgbClr val="0000FF"/>
                          </a:solidFill>
                          <a:latin typeface="Calibri"/>
                          <a:cs typeface="Calibri"/>
                        </a:rPr>
                        <a:t>a</a:t>
                      </a:r>
                      <a:r>
                        <a:rPr sz="1400" b="1" spc="15" dirty="0">
                          <a:solidFill>
                            <a:srgbClr val="0000FF"/>
                          </a:solidFill>
                          <a:latin typeface="Calibri"/>
                          <a:cs typeface="Calibri"/>
                        </a:rPr>
                        <a:t>r</a:t>
                      </a:r>
                      <a:r>
                        <a:rPr sz="1400" b="1" dirty="0">
                          <a:solidFill>
                            <a:srgbClr val="0000FF"/>
                          </a:solidFill>
                          <a:latin typeface="Calibri"/>
                          <a:cs typeface="Calibri"/>
                        </a:rPr>
                        <a:t>] [</a:t>
                      </a:r>
                      <a:r>
                        <a:rPr sz="1400" b="1" spc="-5" dirty="0">
                          <a:solidFill>
                            <a:srgbClr val="0000FF"/>
                          </a:solidFill>
                          <a:latin typeface="Calibri"/>
                          <a:cs typeface="Calibri"/>
                        </a:rPr>
                        <a:t> </a:t>
                      </a:r>
                      <a:r>
                        <a:rPr sz="1400" b="1" spc="-10" dirty="0">
                          <a:solidFill>
                            <a:srgbClr val="0000FF"/>
                          </a:solidFill>
                          <a:latin typeface="Calibri"/>
                          <a:cs typeface="Calibri"/>
                        </a:rPr>
                        <a:t>E</a:t>
                      </a:r>
                      <a:r>
                        <a:rPr sz="1400" b="1" spc="-30" dirty="0">
                          <a:solidFill>
                            <a:srgbClr val="0000FF"/>
                          </a:solidFill>
                          <a:latin typeface="Calibri"/>
                          <a:cs typeface="Calibri"/>
                        </a:rPr>
                        <a:t>s</a:t>
                      </a:r>
                      <a:r>
                        <a:rPr sz="1400" b="1" dirty="0">
                          <a:solidFill>
                            <a:srgbClr val="0000FF"/>
                          </a:solidFill>
                          <a:latin typeface="Calibri"/>
                          <a:cs typeface="Calibri"/>
                        </a:rPr>
                        <a:t>t</a:t>
                      </a:r>
                      <a:r>
                        <a:rPr sz="1400" b="1" spc="-10" dirty="0">
                          <a:solidFill>
                            <a:srgbClr val="0000FF"/>
                          </a:solidFill>
                          <a:latin typeface="Calibri"/>
                          <a:cs typeface="Calibri"/>
                        </a:rPr>
                        <a:t>i</a:t>
                      </a:r>
                      <a:r>
                        <a:rPr sz="1400" b="1" spc="-5" dirty="0">
                          <a:solidFill>
                            <a:srgbClr val="0000FF"/>
                          </a:solidFill>
                          <a:latin typeface="Calibri"/>
                          <a:cs typeface="Calibri"/>
                        </a:rPr>
                        <a:t>m</a:t>
                      </a:r>
                      <a:r>
                        <a:rPr sz="1400" b="1" dirty="0">
                          <a:solidFill>
                            <a:srgbClr val="0000FF"/>
                          </a:solidFill>
                          <a:latin typeface="Calibri"/>
                          <a:cs typeface="Calibri"/>
                        </a:rPr>
                        <a:t>asi</a:t>
                      </a:r>
                      <a:r>
                        <a:rPr sz="1400" b="1" spc="55" dirty="0">
                          <a:solidFill>
                            <a:srgbClr val="0000FF"/>
                          </a:solidFill>
                          <a:latin typeface="Calibri"/>
                          <a:cs typeface="Calibri"/>
                        </a:rPr>
                        <a:t> </a:t>
                      </a:r>
                      <a:r>
                        <a:rPr sz="1400" b="1" spc="-40" dirty="0">
                          <a:solidFill>
                            <a:srgbClr val="0000FF"/>
                          </a:solidFill>
                          <a:latin typeface="Calibri"/>
                          <a:cs typeface="Calibri"/>
                        </a:rPr>
                        <a:t>W</a:t>
                      </a:r>
                      <a:r>
                        <a:rPr sz="1400" b="1" spc="5" dirty="0">
                          <a:solidFill>
                            <a:srgbClr val="0000FF"/>
                          </a:solidFill>
                          <a:latin typeface="Calibri"/>
                          <a:cs typeface="Calibri"/>
                        </a:rPr>
                        <a:t>a</a:t>
                      </a:r>
                      <a:r>
                        <a:rPr sz="1400" b="1" dirty="0">
                          <a:solidFill>
                            <a:srgbClr val="0000FF"/>
                          </a:solidFill>
                          <a:latin typeface="Calibri"/>
                          <a:cs typeface="Calibri"/>
                        </a:rPr>
                        <a:t>ktu]</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gridSpan="3">
                  <a:txBody>
                    <a:bodyPr/>
                    <a:lstStyle/>
                    <a:p>
                      <a:pPr marL="3810" algn="ctr">
                        <a:lnSpc>
                          <a:spcPct val="100000"/>
                        </a:lnSpc>
                      </a:pP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40" dirty="0">
                          <a:latin typeface="Calibri"/>
                          <a:cs typeface="Calibri"/>
                        </a:rPr>
                        <a:t> </a:t>
                      </a:r>
                      <a:r>
                        <a:rPr sz="1400" b="1" dirty="0">
                          <a:latin typeface="Calibri"/>
                          <a:cs typeface="Calibri"/>
                        </a:rPr>
                        <a:t>&amp; </a:t>
                      </a:r>
                      <a:r>
                        <a:rPr sz="1400" b="1" spc="-60" dirty="0">
                          <a:latin typeface="Calibri"/>
                          <a:cs typeface="Calibri"/>
                        </a:rPr>
                        <a:t>E</a:t>
                      </a:r>
                      <a:r>
                        <a:rPr sz="1400" b="1" spc="-35" dirty="0">
                          <a:latin typeface="Calibri"/>
                          <a:cs typeface="Calibri"/>
                        </a:rPr>
                        <a:t>v</a:t>
                      </a:r>
                      <a:r>
                        <a:rPr sz="1400" b="1" spc="5" dirty="0">
                          <a:latin typeface="Calibri"/>
                          <a:cs typeface="Calibri"/>
                        </a:rPr>
                        <a:t>a</a:t>
                      </a:r>
                      <a:r>
                        <a:rPr sz="1400" b="1" spc="-10" dirty="0">
                          <a:latin typeface="Calibri"/>
                          <a:cs typeface="Calibri"/>
                        </a:rPr>
                        <a:t>l</a:t>
                      </a:r>
                      <a:r>
                        <a:rPr sz="1400" b="1" dirty="0">
                          <a:latin typeface="Calibri"/>
                          <a:cs typeface="Calibri"/>
                        </a:rPr>
                        <a:t>uasi</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4709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78435">
                        <a:lnSpc>
                          <a:spcPct val="100000"/>
                        </a:lnSpc>
                      </a:pPr>
                      <a:r>
                        <a:rPr sz="1400" b="1" spc="-15" dirty="0">
                          <a:latin typeface="Calibri"/>
                          <a:cs typeface="Calibri"/>
                        </a:rPr>
                        <a:t>I</a:t>
                      </a:r>
                      <a:r>
                        <a:rPr sz="1400" b="1" dirty="0">
                          <a:latin typeface="Calibri"/>
                          <a:cs typeface="Calibri"/>
                        </a:rPr>
                        <a:t>n</a:t>
                      </a:r>
                      <a:r>
                        <a:rPr sz="1400" b="1" spc="-10" dirty="0">
                          <a:latin typeface="Calibri"/>
                          <a:cs typeface="Calibri"/>
                        </a:rPr>
                        <a:t>di</a:t>
                      </a:r>
                      <a:r>
                        <a:rPr sz="1400" b="1" spc="-20" dirty="0">
                          <a:latin typeface="Calibri"/>
                          <a:cs typeface="Calibri"/>
                        </a:rPr>
                        <a:t>k</a:t>
                      </a:r>
                      <a:r>
                        <a:rPr sz="1400" b="1" spc="-15" dirty="0">
                          <a:latin typeface="Calibri"/>
                          <a:cs typeface="Calibri"/>
                        </a:rPr>
                        <a:t>a</a:t>
                      </a:r>
                      <a:r>
                        <a:rPr sz="1400" b="1" spc="-30" dirty="0">
                          <a:latin typeface="Calibri"/>
                          <a:cs typeface="Calibri"/>
                        </a:rPr>
                        <a:t>t</a:t>
                      </a:r>
                      <a:r>
                        <a:rPr sz="1400" b="1" spc="-5" dirty="0">
                          <a:latin typeface="Calibri"/>
                          <a:cs typeface="Calibri"/>
                        </a:rPr>
                        <a:t>o</a:t>
                      </a:r>
                      <a:r>
                        <a:rPr sz="1400" b="1" dirty="0">
                          <a:latin typeface="Calibri"/>
                          <a:cs typeface="Calibri"/>
                        </a:rPr>
                        <a:t>r</a:t>
                      </a:r>
                      <a:r>
                        <a:rPr sz="1400" b="1" spc="75"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523875" marR="212090" indent="-299085">
                        <a:lnSpc>
                          <a:spcPct val="100000"/>
                        </a:lnSpc>
                      </a:pPr>
                      <a:r>
                        <a:rPr sz="1400" b="1" spc="-20" dirty="0">
                          <a:latin typeface="Calibri"/>
                          <a:cs typeface="Calibri"/>
                        </a:rPr>
                        <a:t>K</a:t>
                      </a:r>
                      <a:r>
                        <a:rPr sz="1400" b="1" spc="5" dirty="0">
                          <a:latin typeface="Calibri"/>
                          <a:cs typeface="Calibri"/>
                        </a:rPr>
                        <a:t>r</a:t>
                      </a:r>
                      <a:r>
                        <a:rPr sz="1400" b="1" spc="-10" dirty="0">
                          <a:latin typeface="Calibri"/>
                          <a:cs typeface="Calibri"/>
                        </a:rPr>
                        <a:t>i</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spc="-10" dirty="0">
                          <a:latin typeface="Calibri"/>
                          <a:cs typeface="Calibri"/>
                        </a:rPr>
                        <a:t>i</a:t>
                      </a:r>
                      <a:r>
                        <a:rPr sz="1400" b="1" dirty="0">
                          <a:latin typeface="Calibri"/>
                          <a:cs typeface="Calibri"/>
                        </a:rPr>
                        <a:t>a</a:t>
                      </a:r>
                      <a:r>
                        <a:rPr sz="1400" b="1" spc="25" dirty="0">
                          <a:latin typeface="Calibri"/>
                          <a:cs typeface="Calibri"/>
                        </a:rPr>
                        <a:t> </a:t>
                      </a:r>
                      <a:r>
                        <a:rPr sz="1400" b="1" dirty="0">
                          <a:latin typeface="Calibri"/>
                          <a:cs typeface="Calibri"/>
                        </a:rPr>
                        <a:t>&amp;</a:t>
                      </a:r>
                      <a:r>
                        <a:rPr sz="1400" b="1" spc="20" dirty="0">
                          <a:latin typeface="Calibri"/>
                          <a:cs typeface="Calibri"/>
                        </a:rPr>
                        <a:t> </a:t>
                      </a:r>
                      <a:r>
                        <a:rPr sz="1400" b="1" spc="10" dirty="0">
                          <a:latin typeface="Calibri"/>
                          <a:cs typeface="Calibri"/>
                        </a:rPr>
                        <a:t>B</a:t>
                      </a:r>
                      <a:r>
                        <a:rPr sz="1400" b="1" spc="-5" dirty="0">
                          <a:latin typeface="Calibri"/>
                          <a:cs typeface="Calibri"/>
                        </a:rPr>
                        <a:t>e</a:t>
                      </a:r>
                      <a:r>
                        <a:rPr sz="1400" b="1" spc="-30" dirty="0">
                          <a:latin typeface="Calibri"/>
                          <a:cs typeface="Calibri"/>
                        </a:rPr>
                        <a:t>n</a:t>
                      </a:r>
                      <a:r>
                        <a:rPr sz="1400" b="1" dirty="0">
                          <a:latin typeface="Calibri"/>
                          <a:cs typeface="Calibri"/>
                        </a:rPr>
                        <a:t>tuk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86055" marR="175260" indent="255904">
                        <a:lnSpc>
                          <a:spcPct val="100000"/>
                        </a:lnSpc>
                      </a:pPr>
                      <a:r>
                        <a:rPr sz="1400" b="1" spc="10" dirty="0">
                          <a:latin typeface="Calibri"/>
                          <a:cs typeface="Calibri"/>
                        </a:rPr>
                        <a:t>B</a:t>
                      </a:r>
                      <a:r>
                        <a:rPr sz="1400" b="1" spc="-5" dirty="0">
                          <a:latin typeface="Calibri"/>
                          <a:cs typeface="Calibri"/>
                        </a:rPr>
                        <a:t>o</a:t>
                      </a:r>
                      <a:r>
                        <a:rPr sz="1400" b="1" dirty="0">
                          <a:latin typeface="Calibri"/>
                          <a:cs typeface="Calibri"/>
                        </a:rPr>
                        <a:t>b</a:t>
                      </a:r>
                      <a:r>
                        <a:rPr sz="1400" b="1" spc="-10" dirty="0">
                          <a:latin typeface="Calibri"/>
                          <a:cs typeface="Calibri"/>
                        </a:rPr>
                        <a:t>o</a:t>
                      </a:r>
                      <a:r>
                        <a:rPr sz="1400" b="1" dirty="0">
                          <a:latin typeface="Calibri"/>
                          <a:cs typeface="Calibri"/>
                        </a:rPr>
                        <a:t>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35" dirty="0">
                          <a:latin typeface="Calibri"/>
                          <a:cs typeface="Calibri"/>
                        </a:rPr>
                        <a:t> </a:t>
                      </a:r>
                      <a:r>
                        <a:rPr sz="1400" b="1" dirty="0">
                          <a:latin typeface="Calibri"/>
                          <a:cs typeface="Calibri"/>
                        </a:rPr>
                        <a:t>(</a:t>
                      </a:r>
                      <a:r>
                        <a:rPr sz="1400" b="1" spc="-10" dirty="0">
                          <a:latin typeface="Calibri"/>
                          <a:cs typeface="Calibri"/>
                        </a:rPr>
                        <a:t>%</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1"/>
                  </a:ext>
                </a:extLst>
              </a:tr>
              <a:tr h="370839">
                <a:tc>
                  <a:txBody>
                    <a:bodyPr/>
                    <a:lstStyle/>
                    <a:p>
                      <a:pPr marL="231140">
                        <a:lnSpc>
                          <a:spcPct val="100000"/>
                        </a:lnSpc>
                      </a:pPr>
                      <a:r>
                        <a:rPr sz="1600" b="1"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(3)</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pPr>
                      <a:r>
                        <a:rPr sz="1600" b="1"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(6)</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827">
                <a:tc>
                  <a:txBody>
                    <a:bodyPr/>
                    <a:lstStyle/>
                    <a:p>
                      <a:pPr algn="ctr">
                        <a:lnSpc>
                          <a:spcPct val="100000"/>
                        </a:lnSpc>
                      </a:pPr>
                      <a:r>
                        <a:rPr sz="1800" dirty="0">
                          <a:latin typeface="Calibri"/>
                          <a:cs typeface="Calibri"/>
                        </a:rPr>
                        <a:t>1</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3545" algn="ctr">
                        <a:lnSpc>
                          <a:spcPct val="100000"/>
                        </a:lnSpc>
                      </a:pPr>
                      <a:r>
                        <a:rPr sz="1800" b="1" dirty="0">
                          <a:solidFill>
                            <a:srgbClr val="FFFFFF"/>
                          </a:solidFill>
                          <a:latin typeface="Calibri"/>
                          <a:cs typeface="Calibri"/>
                        </a:rPr>
                        <a:t>3</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0840">
                <a:tc>
                  <a:txBody>
                    <a:bodyPr/>
                    <a:lstStyle/>
                    <a:p>
                      <a:pPr algn="ctr">
                        <a:lnSpc>
                          <a:spcPct val="100000"/>
                        </a:lnSpc>
                      </a:pPr>
                      <a:r>
                        <a:rPr sz="1800" dirty="0">
                          <a:latin typeface="Calibri"/>
                          <a:cs typeface="Calibri"/>
                        </a:rPr>
                        <a: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70840">
                <a:tc>
                  <a:txBody>
                    <a:bodyPr/>
                    <a:lstStyle/>
                    <a:p>
                      <a:pPr marL="231140">
                        <a:lnSpc>
                          <a:spcPct val="100000"/>
                        </a:lnSpc>
                      </a:pPr>
                      <a:r>
                        <a:rPr sz="1800" spc="-5" dirty="0">
                          <a:latin typeface="Calibri"/>
                          <a:cs typeface="Calibri"/>
                        </a:rPr>
                        <a:t>16</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3131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FFFFC5"/>
          </a:solidFill>
        </p:spPr>
        <p:txBody>
          <a:bodyPr wrap="square" lIns="0" tIns="0" rIns="0" bIns="0" rtlCol="0"/>
          <a:lstStyle/>
          <a:p>
            <a:endParaRPr/>
          </a:p>
        </p:txBody>
      </p:sp>
      <p:sp>
        <p:nvSpPr>
          <p:cNvPr id="3" name="object 3"/>
          <p:cNvSpPr/>
          <p:nvPr/>
        </p:nvSpPr>
        <p:spPr>
          <a:xfrm>
            <a:off x="0" y="0"/>
            <a:ext cx="12191999" cy="91211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16408" y="0"/>
            <a:ext cx="7367778" cy="115595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36956"/>
            <a:ext cx="12192000" cy="838200"/>
          </a:xfrm>
          <a:prstGeom prst="rect">
            <a:avLst/>
          </a:prstGeom>
          <a:solidFill>
            <a:srgbClr val="92D050"/>
          </a:solidFill>
        </p:spPr>
        <p:txBody>
          <a:bodyPr wrap="square" lIns="0" tIns="0" rIns="0" bIns="0" rtlCol="0"/>
          <a:lstStyle/>
          <a:p>
            <a:endParaRPr/>
          </a:p>
        </p:txBody>
      </p:sp>
      <p:sp>
        <p:nvSpPr>
          <p:cNvPr id="6" name="object 6"/>
          <p:cNvSpPr/>
          <p:nvPr/>
        </p:nvSpPr>
        <p:spPr>
          <a:xfrm>
            <a:off x="1523" y="1523"/>
            <a:ext cx="12190730" cy="838200"/>
          </a:xfrm>
          <a:custGeom>
            <a:avLst/>
            <a:gdLst/>
            <a:ahLst/>
            <a:cxnLst/>
            <a:rect l="l" t="t" r="r" b="b"/>
            <a:pathLst>
              <a:path w="12190730" h="838200">
                <a:moveTo>
                  <a:pt x="0" y="838200"/>
                </a:moveTo>
                <a:lnTo>
                  <a:pt x="12190476" y="838200"/>
                </a:lnTo>
              </a:path>
              <a:path w="12190730" h="838200">
                <a:moveTo>
                  <a:pt x="12190476" y="0"/>
                </a:moveTo>
                <a:lnTo>
                  <a:pt x="0" y="0"/>
                </a:lnTo>
                <a:lnTo>
                  <a:pt x="0" y="838200"/>
                </a:lnTo>
              </a:path>
            </a:pathLst>
          </a:custGeom>
          <a:ln w="9144">
            <a:solidFill>
              <a:srgbClr val="497DBA"/>
            </a:solidFill>
          </a:ln>
        </p:spPr>
        <p:txBody>
          <a:bodyPr wrap="square" lIns="0" tIns="0" rIns="0" bIns="0" rtlCol="0"/>
          <a:lstStyle/>
          <a:p>
            <a:endParaRPr/>
          </a:p>
        </p:txBody>
      </p:sp>
      <p:sp>
        <p:nvSpPr>
          <p:cNvPr id="7" name="object 7"/>
          <p:cNvSpPr txBox="1"/>
          <p:nvPr/>
        </p:nvSpPr>
        <p:spPr>
          <a:xfrm>
            <a:off x="585012" y="148753"/>
            <a:ext cx="6637020" cy="555217"/>
          </a:xfrm>
          <a:prstGeom prst="rect">
            <a:avLst/>
          </a:prstGeom>
        </p:spPr>
        <p:txBody>
          <a:bodyPr vert="horz" wrap="square" lIns="0" tIns="0" rIns="0" bIns="0" rtlCol="0">
            <a:spAutoFit/>
          </a:bodyPr>
          <a:lstStyle/>
          <a:p>
            <a:pPr marL="12700" algn="ctr">
              <a:lnSpc>
                <a:spcPts val="5230"/>
              </a:lnSpc>
            </a:pPr>
            <a:r>
              <a:rPr lang="id-ID" b="1" spc="-30" dirty="0" smtClean="0">
                <a:solidFill>
                  <a:srgbClr val="FFFFFF"/>
                </a:solidFill>
                <a:cs typeface="Britannic Bold"/>
              </a:rPr>
              <a:t>KET</a:t>
            </a:r>
            <a:r>
              <a:rPr lang="id-ID" b="1" spc="-40" dirty="0" smtClean="0">
                <a:solidFill>
                  <a:srgbClr val="FFFFFF"/>
                </a:solidFill>
                <a:cs typeface="Britannic Bold"/>
              </a:rPr>
              <a:t>E</a:t>
            </a:r>
            <a:r>
              <a:rPr lang="id-ID" b="1" spc="-25" dirty="0" smtClean="0">
                <a:solidFill>
                  <a:srgbClr val="FFFFFF"/>
                </a:solidFill>
                <a:cs typeface="Britannic Bold"/>
              </a:rPr>
              <a:t>RA</a:t>
            </a:r>
            <a:r>
              <a:rPr lang="id-ID" b="1" spc="-50" dirty="0" smtClean="0">
                <a:solidFill>
                  <a:srgbClr val="FFFFFF"/>
                </a:solidFill>
                <a:cs typeface="Britannic Bold"/>
              </a:rPr>
              <a:t>N</a:t>
            </a:r>
            <a:r>
              <a:rPr lang="id-ID" b="1" spc="-25" dirty="0" smtClean="0">
                <a:solidFill>
                  <a:srgbClr val="FFFFFF"/>
                </a:solidFill>
                <a:cs typeface="Britannic Bold"/>
              </a:rPr>
              <a:t>GAN</a:t>
            </a:r>
            <a:r>
              <a:rPr lang="id-ID" b="1" spc="60" dirty="0" smtClean="0">
                <a:solidFill>
                  <a:srgbClr val="FFFFFF"/>
                </a:solidFill>
                <a:cs typeface="Britannic Bold"/>
              </a:rPr>
              <a:t> </a:t>
            </a:r>
            <a:r>
              <a:rPr lang="id-ID" b="1" spc="-35" dirty="0" smtClean="0">
                <a:solidFill>
                  <a:srgbClr val="FFFFFF"/>
                </a:solidFill>
                <a:cs typeface="Britannic Bold"/>
              </a:rPr>
              <a:t>P</a:t>
            </a:r>
            <a:r>
              <a:rPr lang="id-ID" b="1" spc="-45" dirty="0" smtClean="0">
                <a:solidFill>
                  <a:srgbClr val="FFFFFF"/>
                </a:solidFill>
                <a:cs typeface="Britannic Bold"/>
              </a:rPr>
              <a:t>E</a:t>
            </a:r>
            <a:r>
              <a:rPr lang="id-ID" b="1" spc="-30" dirty="0" smtClean="0">
                <a:solidFill>
                  <a:srgbClr val="FFFFFF"/>
                </a:solidFill>
                <a:cs typeface="Britannic Bold"/>
              </a:rPr>
              <a:t>N</a:t>
            </a:r>
            <a:r>
              <a:rPr lang="id-ID" b="1" spc="-40" dirty="0" smtClean="0">
                <a:solidFill>
                  <a:srgbClr val="FFFFFF"/>
                </a:solidFill>
                <a:cs typeface="Britannic Bold"/>
              </a:rPr>
              <a:t>G</a:t>
            </a:r>
            <a:r>
              <a:rPr lang="id-ID" b="1" spc="-15" dirty="0" smtClean="0">
                <a:solidFill>
                  <a:srgbClr val="FFFFFF"/>
                </a:solidFill>
                <a:cs typeface="Britannic Bold"/>
              </a:rPr>
              <a:t>I</a:t>
            </a:r>
            <a:r>
              <a:rPr lang="id-ID" b="1" spc="-45" dirty="0" smtClean="0">
                <a:solidFill>
                  <a:srgbClr val="FFFFFF"/>
                </a:solidFill>
                <a:cs typeface="Britannic Bold"/>
              </a:rPr>
              <a:t>S</a:t>
            </a:r>
            <a:r>
              <a:rPr lang="id-ID" b="1" spc="-25" dirty="0" smtClean="0">
                <a:solidFill>
                  <a:srgbClr val="FFFFFF"/>
                </a:solidFill>
                <a:cs typeface="Britannic Bold"/>
              </a:rPr>
              <a:t>IAN</a:t>
            </a:r>
            <a:r>
              <a:rPr lang="id-ID" b="1" spc="100" dirty="0" smtClean="0">
                <a:solidFill>
                  <a:srgbClr val="FFFFFF"/>
                </a:solidFill>
                <a:cs typeface="Britannic Bold"/>
              </a:rPr>
              <a:t> </a:t>
            </a:r>
            <a:r>
              <a:rPr lang="id-ID" b="1" spc="-30" dirty="0" smtClean="0">
                <a:solidFill>
                  <a:srgbClr val="FFFFFF"/>
                </a:solidFill>
                <a:cs typeface="Britannic Bold"/>
              </a:rPr>
              <a:t>RPS</a:t>
            </a:r>
            <a:endParaRPr lang="id-ID" b="1" dirty="0">
              <a:cs typeface="Britannic Bold"/>
            </a:endParaRPr>
          </a:p>
        </p:txBody>
      </p:sp>
      <p:sp>
        <p:nvSpPr>
          <p:cNvPr id="8" name="object 8"/>
          <p:cNvSpPr txBox="1"/>
          <p:nvPr/>
        </p:nvSpPr>
        <p:spPr>
          <a:xfrm>
            <a:off x="216155" y="983505"/>
            <a:ext cx="11630102" cy="5532284"/>
          </a:xfrm>
          <a:prstGeom prst="rect">
            <a:avLst/>
          </a:prstGeom>
        </p:spPr>
        <p:txBody>
          <a:bodyPr vert="horz" wrap="square" lIns="0" tIns="0" rIns="0" bIns="0" rtlCol="0">
            <a:spAutoFit/>
          </a:bodyPr>
          <a:lstStyle/>
          <a:p>
            <a:pPr marL="356870" marR="224154" indent="-344170" algn="just">
              <a:lnSpc>
                <a:spcPct val="100000"/>
              </a:lnSpc>
              <a:buFont typeface="Calibri"/>
              <a:buAutoNum type="arabicPeriod"/>
              <a:tabLst>
                <a:tab pos="357505" algn="l"/>
              </a:tabLst>
            </a:pPr>
            <a:r>
              <a:rPr b="1" spc="5" dirty="0">
                <a:cs typeface="Calibri"/>
              </a:rPr>
              <a:t>C</a:t>
            </a:r>
            <a:r>
              <a:rPr b="1" spc="-10" dirty="0">
                <a:cs typeface="Calibri"/>
              </a:rPr>
              <a:t>a</a:t>
            </a:r>
            <a:r>
              <a:rPr b="1" dirty="0">
                <a:cs typeface="Calibri"/>
              </a:rPr>
              <a:t>p</a:t>
            </a:r>
            <a:r>
              <a:rPr b="1" spc="-20" dirty="0">
                <a:cs typeface="Calibri"/>
              </a:rPr>
              <a:t>a</a:t>
            </a:r>
            <a:r>
              <a:rPr b="1" spc="5" dirty="0">
                <a:cs typeface="Calibri"/>
              </a:rPr>
              <a:t>i</a:t>
            </a:r>
            <a:r>
              <a:rPr b="1" spc="-10" dirty="0">
                <a:cs typeface="Calibri"/>
              </a:rPr>
              <a:t>a</a:t>
            </a:r>
            <a:r>
              <a:rPr b="1" dirty="0">
                <a:cs typeface="Calibri"/>
              </a:rPr>
              <a:t>n</a:t>
            </a:r>
            <a:r>
              <a:rPr b="1" spc="-20" dirty="0">
                <a:cs typeface="Calibri"/>
              </a:rPr>
              <a:t> P</a:t>
            </a:r>
            <a:r>
              <a:rPr b="1" spc="-10" dirty="0">
                <a:cs typeface="Calibri"/>
              </a:rPr>
              <a:t>e</a:t>
            </a:r>
            <a:r>
              <a:rPr b="1" spc="5" dirty="0">
                <a:cs typeface="Calibri"/>
              </a:rPr>
              <a:t>m</a:t>
            </a:r>
            <a:r>
              <a:rPr b="1" dirty="0">
                <a:cs typeface="Calibri"/>
              </a:rPr>
              <a:t>b</a:t>
            </a:r>
            <a:r>
              <a:rPr b="1" spc="-15" dirty="0">
                <a:cs typeface="Calibri"/>
              </a:rPr>
              <a:t>e</a:t>
            </a:r>
            <a:r>
              <a:rPr b="1" spc="5" dirty="0">
                <a:cs typeface="Calibri"/>
              </a:rPr>
              <a:t>l</a:t>
            </a:r>
            <a:r>
              <a:rPr b="1" spc="-10" dirty="0">
                <a:cs typeface="Calibri"/>
              </a:rPr>
              <a:t>a</a:t>
            </a:r>
            <a:r>
              <a:rPr b="1" spc="-15" dirty="0">
                <a:cs typeface="Calibri"/>
              </a:rPr>
              <a:t>j</a:t>
            </a:r>
            <a:r>
              <a:rPr b="1" spc="-10" dirty="0">
                <a:cs typeface="Calibri"/>
              </a:rPr>
              <a:t>a</a:t>
            </a:r>
            <a:r>
              <a:rPr b="1" spc="-55" dirty="0">
                <a:cs typeface="Calibri"/>
              </a:rPr>
              <a:t>r</a:t>
            </a:r>
            <a:r>
              <a:rPr b="1" spc="-10" dirty="0">
                <a:cs typeface="Calibri"/>
              </a:rPr>
              <a:t>a</a:t>
            </a:r>
            <a:r>
              <a:rPr b="1" dirty="0">
                <a:cs typeface="Calibri"/>
              </a:rPr>
              <a:t>n</a:t>
            </a:r>
            <a:r>
              <a:rPr b="1" spc="-20" dirty="0">
                <a:cs typeface="Calibri"/>
              </a:rPr>
              <a:t> </a:t>
            </a:r>
            <a:r>
              <a:rPr b="1" dirty="0">
                <a:cs typeface="Calibri"/>
              </a:rPr>
              <a:t>L</a:t>
            </a:r>
            <a:r>
              <a:rPr b="1" spc="-10" dirty="0">
                <a:cs typeface="Calibri"/>
              </a:rPr>
              <a:t>u</a:t>
            </a:r>
            <a:r>
              <a:rPr b="1" spc="5" dirty="0">
                <a:cs typeface="Calibri"/>
              </a:rPr>
              <a:t>l</a:t>
            </a:r>
            <a:r>
              <a:rPr b="1" dirty="0">
                <a:cs typeface="Calibri"/>
              </a:rPr>
              <a:t>us</a:t>
            </a:r>
            <a:r>
              <a:rPr b="1" spc="-15" dirty="0">
                <a:cs typeface="Calibri"/>
              </a:rPr>
              <a:t>a</a:t>
            </a:r>
            <a:r>
              <a:rPr b="1" dirty="0">
                <a:cs typeface="Calibri"/>
              </a:rPr>
              <a:t>n</a:t>
            </a:r>
            <a:r>
              <a:rPr b="1" spc="-35" dirty="0">
                <a:cs typeface="Calibri"/>
              </a:rPr>
              <a:t> </a:t>
            </a:r>
            <a:r>
              <a:rPr b="1" spc="-5" dirty="0">
                <a:cs typeface="Calibri"/>
              </a:rPr>
              <a:t>P</a:t>
            </a:r>
            <a:r>
              <a:rPr b="1" spc="-10" dirty="0">
                <a:cs typeface="Calibri"/>
              </a:rPr>
              <a:t>R</a:t>
            </a:r>
            <a:r>
              <a:rPr b="1" spc="10" dirty="0">
                <a:cs typeface="Calibri"/>
              </a:rPr>
              <a:t>O</a:t>
            </a:r>
            <a:r>
              <a:rPr b="1" spc="-15" dirty="0">
                <a:cs typeface="Calibri"/>
              </a:rPr>
              <a:t>D</a:t>
            </a:r>
            <a:r>
              <a:rPr b="1" dirty="0">
                <a:cs typeface="Calibri"/>
              </a:rPr>
              <a:t>I</a:t>
            </a:r>
            <a:r>
              <a:rPr b="1" spc="-35" dirty="0">
                <a:cs typeface="Calibri"/>
              </a:rPr>
              <a:t> </a:t>
            </a:r>
            <a:r>
              <a:rPr b="1" spc="-10" dirty="0">
                <a:cs typeface="Calibri"/>
              </a:rPr>
              <a:t>(</a:t>
            </a:r>
            <a:r>
              <a:rPr b="1" spc="5" dirty="0">
                <a:cs typeface="Calibri"/>
              </a:rPr>
              <a:t>C</a:t>
            </a:r>
            <a:r>
              <a:rPr b="1" spc="-5" dirty="0">
                <a:cs typeface="Calibri"/>
              </a:rPr>
              <a:t>P</a:t>
            </a:r>
            <a:r>
              <a:rPr b="1" spc="5" dirty="0">
                <a:cs typeface="Calibri"/>
              </a:rPr>
              <a:t>L</a:t>
            </a:r>
            <a:r>
              <a:rPr b="1" dirty="0">
                <a:cs typeface="Calibri"/>
              </a:rPr>
              <a:t>-</a:t>
            </a:r>
            <a:r>
              <a:rPr b="1" spc="-5" dirty="0">
                <a:cs typeface="Calibri"/>
              </a:rPr>
              <a:t>P</a:t>
            </a:r>
            <a:r>
              <a:rPr b="1" spc="-10" dirty="0">
                <a:cs typeface="Calibri"/>
              </a:rPr>
              <a:t>R</a:t>
            </a:r>
            <a:r>
              <a:rPr b="1" spc="-15" dirty="0">
                <a:cs typeface="Calibri"/>
              </a:rPr>
              <a:t>ODI</a:t>
            </a:r>
            <a:r>
              <a:rPr b="1" dirty="0">
                <a:cs typeface="Calibri"/>
              </a:rPr>
              <a:t>)</a:t>
            </a:r>
            <a:r>
              <a:rPr b="1" spc="-50" dirty="0">
                <a:cs typeface="Calibri"/>
              </a:rPr>
              <a:t> </a:t>
            </a:r>
            <a:r>
              <a:rPr dirty="0">
                <a:cs typeface="Calibri"/>
              </a:rPr>
              <a:t>a</a:t>
            </a:r>
            <a:r>
              <a:rPr spc="-10" dirty="0">
                <a:cs typeface="Calibri"/>
              </a:rPr>
              <a:t>d</a:t>
            </a:r>
            <a:r>
              <a:rPr dirty="0">
                <a:cs typeface="Calibri"/>
              </a:rPr>
              <a:t>a</a:t>
            </a:r>
            <a:r>
              <a:rPr spc="-10" dirty="0">
                <a:cs typeface="Calibri"/>
              </a:rPr>
              <a:t>l</a:t>
            </a:r>
            <a:r>
              <a:rPr dirty="0">
                <a:cs typeface="Calibri"/>
              </a:rPr>
              <a:t>ah</a:t>
            </a:r>
            <a:r>
              <a:rPr spc="-30" dirty="0">
                <a:cs typeface="Calibri"/>
              </a:rPr>
              <a:t> </a:t>
            </a:r>
            <a:r>
              <a:rPr spc="-75" dirty="0">
                <a:cs typeface="Calibri"/>
              </a:rPr>
              <a:t>k</a:t>
            </a:r>
            <a:r>
              <a:rPr dirty="0">
                <a:cs typeface="Calibri"/>
              </a:rPr>
              <a:t>em</a:t>
            </a:r>
            <a:r>
              <a:rPr spc="-10" dirty="0">
                <a:cs typeface="Calibri"/>
              </a:rPr>
              <a:t>am</a:t>
            </a:r>
            <a:r>
              <a:rPr spc="-5" dirty="0">
                <a:cs typeface="Calibri"/>
              </a:rPr>
              <a:t>p</a:t>
            </a:r>
            <a:r>
              <a:rPr spc="-15" dirty="0">
                <a:cs typeface="Calibri"/>
              </a:rPr>
              <a:t>u</a:t>
            </a:r>
            <a:r>
              <a:rPr dirty="0">
                <a:cs typeface="Calibri"/>
              </a:rPr>
              <a:t>an</a:t>
            </a:r>
            <a:r>
              <a:rPr spc="-75" dirty="0">
                <a:cs typeface="Calibri"/>
              </a:rPr>
              <a:t> </a:t>
            </a:r>
            <a:r>
              <a:rPr spc="-25" dirty="0">
                <a:cs typeface="Calibri"/>
              </a:rPr>
              <a:t>y</a:t>
            </a:r>
            <a:r>
              <a:rPr dirty="0">
                <a:cs typeface="Calibri"/>
              </a:rPr>
              <a:t>a</a:t>
            </a:r>
            <a:r>
              <a:rPr spc="-10" dirty="0">
                <a:cs typeface="Calibri"/>
              </a:rPr>
              <a:t>n</a:t>
            </a:r>
            <a:r>
              <a:rPr dirty="0">
                <a:cs typeface="Calibri"/>
              </a:rPr>
              <a:t>g</a:t>
            </a:r>
            <a:r>
              <a:rPr spc="-30" dirty="0">
                <a:cs typeface="Calibri"/>
              </a:rPr>
              <a:t> </a:t>
            </a:r>
            <a:r>
              <a:rPr spc="-5" dirty="0">
                <a:cs typeface="Calibri"/>
              </a:rPr>
              <a:t>d</a:t>
            </a:r>
            <a:r>
              <a:rPr spc="-10" dirty="0">
                <a:cs typeface="Calibri"/>
              </a:rPr>
              <a:t>im</a:t>
            </a:r>
            <a:r>
              <a:rPr dirty="0">
                <a:cs typeface="Calibri"/>
              </a:rPr>
              <a:t>i</a:t>
            </a:r>
            <a:r>
              <a:rPr spc="-10" dirty="0">
                <a:cs typeface="Calibri"/>
              </a:rPr>
              <a:t>l</a:t>
            </a:r>
            <a:r>
              <a:rPr dirty="0">
                <a:cs typeface="Calibri"/>
              </a:rPr>
              <a:t>i</a:t>
            </a:r>
            <a:r>
              <a:rPr spc="-10" dirty="0">
                <a:cs typeface="Calibri"/>
              </a:rPr>
              <a:t>k</a:t>
            </a:r>
            <a:r>
              <a:rPr dirty="0">
                <a:cs typeface="Calibri"/>
              </a:rPr>
              <a:t>i</a:t>
            </a:r>
            <a:r>
              <a:rPr spc="25" dirty="0">
                <a:cs typeface="Calibri"/>
              </a:rPr>
              <a:t> </a:t>
            </a:r>
            <a:r>
              <a:rPr spc="-10" dirty="0">
                <a:cs typeface="Calibri"/>
              </a:rPr>
              <a:t>o</a:t>
            </a:r>
            <a:r>
              <a:rPr dirty="0">
                <a:cs typeface="Calibri"/>
              </a:rPr>
              <a:t>leh</a:t>
            </a:r>
            <a:r>
              <a:rPr spc="-5" dirty="0">
                <a:cs typeface="Calibri"/>
              </a:rPr>
              <a:t> </a:t>
            </a:r>
            <a:r>
              <a:rPr spc="-15" dirty="0">
                <a:cs typeface="Calibri"/>
              </a:rPr>
              <a:t>s</a:t>
            </a:r>
            <a:r>
              <a:rPr dirty="0">
                <a:cs typeface="Calibri"/>
              </a:rPr>
              <a:t>e</a:t>
            </a:r>
            <a:r>
              <a:rPr spc="-10" dirty="0">
                <a:cs typeface="Calibri"/>
              </a:rPr>
              <a:t>t</a:t>
            </a:r>
            <a:r>
              <a:rPr dirty="0">
                <a:cs typeface="Calibri"/>
              </a:rPr>
              <a:t>i</a:t>
            </a:r>
            <a:r>
              <a:rPr spc="-10" dirty="0">
                <a:cs typeface="Calibri"/>
              </a:rPr>
              <a:t>a</a:t>
            </a:r>
            <a:r>
              <a:rPr dirty="0">
                <a:cs typeface="Calibri"/>
              </a:rPr>
              <a:t>p</a:t>
            </a:r>
            <a:r>
              <a:rPr spc="-25" dirty="0">
                <a:cs typeface="Calibri"/>
              </a:rPr>
              <a:t> </a:t>
            </a:r>
            <a:r>
              <a:rPr dirty="0">
                <a:cs typeface="Calibri"/>
              </a:rPr>
              <a:t>l</a:t>
            </a:r>
            <a:r>
              <a:rPr spc="-15" dirty="0">
                <a:cs typeface="Calibri"/>
              </a:rPr>
              <a:t>u</a:t>
            </a:r>
            <a:r>
              <a:rPr dirty="0">
                <a:cs typeface="Calibri"/>
              </a:rPr>
              <a:t>l</a:t>
            </a:r>
            <a:r>
              <a:rPr spc="-15" dirty="0">
                <a:cs typeface="Calibri"/>
              </a:rPr>
              <a:t>us</a:t>
            </a:r>
            <a:r>
              <a:rPr dirty="0">
                <a:cs typeface="Calibri"/>
              </a:rPr>
              <a:t>an </a:t>
            </a:r>
            <a:r>
              <a:rPr spc="-15" dirty="0">
                <a:cs typeface="Calibri"/>
              </a:rPr>
              <a:t>P</a:t>
            </a:r>
            <a:r>
              <a:rPr spc="-25" dirty="0">
                <a:cs typeface="Calibri"/>
              </a:rPr>
              <a:t>R</a:t>
            </a:r>
            <a:r>
              <a:rPr spc="-5" dirty="0">
                <a:cs typeface="Calibri"/>
              </a:rPr>
              <a:t>O</a:t>
            </a:r>
            <a:r>
              <a:rPr spc="-10" dirty="0">
                <a:cs typeface="Calibri"/>
              </a:rPr>
              <a:t>D</a:t>
            </a:r>
            <a:r>
              <a:rPr dirty="0">
                <a:cs typeface="Calibri"/>
              </a:rPr>
              <a:t>I</a:t>
            </a:r>
            <a:r>
              <a:rPr spc="-25" dirty="0">
                <a:cs typeface="Calibri"/>
              </a:rPr>
              <a:t> y</a:t>
            </a:r>
            <a:r>
              <a:rPr dirty="0">
                <a:cs typeface="Calibri"/>
              </a:rPr>
              <a:t>a</a:t>
            </a:r>
            <a:r>
              <a:rPr spc="-15" dirty="0">
                <a:cs typeface="Calibri"/>
              </a:rPr>
              <a:t>n</a:t>
            </a:r>
            <a:r>
              <a:rPr dirty="0">
                <a:cs typeface="Calibri"/>
              </a:rPr>
              <a:t>g</a:t>
            </a:r>
            <a:r>
              <a:rPr spc="-35" dirty="0">
                <a:cs typeface="Calibri"/>
              </a:rPr>
              <a:t> </a:t>
            </a:r>
            <a:r>
              <a:rPr spc="-10" dirty="0">
                <a:cs typeface="Calibri"/>
              </a:rPr>
              <a:t>m</a:t>
            </a:r>
            <a:r>
              <a:rPr dirty="0">
                <a:cs typeface="Calibri"/>
              </a:rPr>
              <a:t>e</a:t>
            </a:r>
            <a:r>
              <a:rPr spc="10" dirty="0">
                <a:cs typeface="Calibri"/>
              </a:rPr>
              <a:t>r</a:t>
            </a:r>
            <a:r>
              <a:rPr spc="-5" dirty="0">
                <a:cs typeface="Calibri"/>
              </a:rPr>
              <a:t>u</a:t>
            </a:r>
            <a:r>
              <a:rPr spc="-10" dirty="0">
                <a:cs typeface="Calibri"/>
              </a:rPr>
              <a:t>p</a:t>
            </a:r>
            <a:r>
              <a:rPr dirty="0">
                <a:cs typeface="Calibri"/>
              </a:rPr>
              <a:t>a</a:t>
            </a:r>
            <a:r>
              <a:rPr spc="-50" dirty="0">
                <a:cs typeface="Calibri"/>
              </a:rPr>
              <a:t>k</a:t>
            </a:r>
            <a:r>
              <a:rPr dirty="0">
                <a:cs typeface="Calibri"/>
              </a:rPr>
              <a:t>an</a:t>
            </a:r>
            <a:r>
              <a:rPr spc="-70" dirty="0">
                <a:cs typeface="Calibri"/>
              </a:rPr>
              <a:t> </a:t>
            </a:r>
            <a:r>
              <a:rPr dirty="0">
                <a:cs typeface="Calibri"/>
              </a:rPr>
              <a:t>i</a:t>
            </a:r>
            <a:r>
              <a:rPr spc="-35" dirty="0">
                <a:cs typeface="Calibri"/>
              </a:rPr>
              <a:t>nt</a:t>
            </a:r>
            <a:r>
              <a:rPr dirty="0">
                <a:cs typeface="Calibri"/>
              </a:rPr>
              <a:t>e</a:t>
            </a:r>
            <a:r>
              <a:rPr spc="10" dirty="0">
                <a:cs typeface="Calibri"/>
              </a:rPr>
              <a:t>r</a:t>
            </a:r>
            <a:r>
              <a:rPr spc="-5" dirty="0">
                <a:cs typeface="Calibri"/>
              </a:rPr>
              <a:t>na</a:t>
            </a:r>
            <a:r>
              <a:rPr spc="-15" dirty="0">
                <a:cs typeface="Calibri"/>
              </a:rPr>
              <a:t>l</a:t>
            </a:r>
            <a:r>
              <a:rPr dirty="0">
                <a:cs typeface="Calibri"/>
              </a:rPr>
              <a:t>i</a:t>
            </a:r>
            <a:r>
              <a:rPr spc="-15" dirty="0">
                <a:cs typeface="Calibri"/>
              </a:rPr>
              <a:t>s</a:t>
            </a:r>
            <a:r>
              <a:rPr dirty="0">
                <a:cs typeface="Calibri"/>
              </a:rPr>
              <a:t>a</a:t>
            </a:r>
            <a:r>
              <a:rPr spc="-15" dirty="0">
                <a:cs typeface="Calibri"/>
              </a:rPr>
              <a:t>s</a:t>
            </a:r>
            <a:r>
              <a:rPr dirty="0">
                <a:cs typeface="Calibri"/>
              </a:rPr>
              <a:t>i</a:t>
            </a:r>
            <a:r>
              <a:rPr spc="-20" dirty="0">
                <a:cs typeface="Calibri"/>
              </a:rPr>
              <a:t> </a:t>
            </a:r>
            <a:r>
              <a:rPr spc="-5" dirty="0">
                <a:cs typeface="Calibri"/>
              </a:rPr>
              <a:t>d</a:t>
            </a:r>
            <a:r>
              <a:rPr spc="-15" dirty="0">
                <a:cs typeface="Calibri"/>
              </a:rPr>
              <a:t>a</a:t>
            </a:r>
            <a:r>
              <a:rPr dirty="0">
                <a:cs typeface="Calibri"/>
              </a:rPr>
              <a:t>ri</a:t>
            </a:r>
            <a:r>
              <a:rPr spc="5" dirty="0">
                <a:cs typeface="Calibri"/>
              </a:rPr>
              <a:t> </a:t>
            </a:r>
            <a:r>
              <a:rPr spc="-15" dirty="0">
                <a:cs typeface="Calibri"/>
              </a:rPr>
              <a:t>s</a:t>
            </a:r>
            <a:r>
              <a:rPr dirty="0">
                <a:cs typeface="Calibri"/>
              </a:rPr>
              <a:t>i</a:t>
            </a:r>
            <a:r>
              <a:rPr spc="-60" dirty="0">
                <a:cs typeface="Calibri"/>
              </a:rPr>
              <a:t>k</a:t>
            </a:r>
            <a:r>
              <a:rPr dirty="0">
                <a:cs typeface="Calibri"/>
              </a:rPr>
              <a:t>a</a:t>
            </a:r>
            <a:r>
              <a:rPr spc="-15" dirty="0">
                <a:cs typeface="Calibri"/>
              </a:rPr>
              <a:t>p</a:t>
            </a:r>
            <a:r>
              <a:rPr dirty="0">
                <a:cs typeface="Calibri"/>
              </a:rPr>
              <a:t>,</a:t>
            </a:r>
            <a:r>
              <a:rPr spc="5" dirty="0">
                <a:cs typeface="Calibri"/>
              </a:rPr>
              <a:t> </a:t>
            </a:r>
            <a:r>
              <a:rPr spc="-5" dirty="0">
                <a:cs typeface="Calibri"/>
              </a:rPr>
              <a:t>pe</a:t>
            </a:r>
            <a:r>
              <a:rPr spc="-10" dirty="0">
                <a:cs typeface="Calibri"/>
              </a:rPr>
              <a:t>n</a:t>
            </a:r>
            <a:r>
              <a:rPr spc="-15" dirty="0">
                <a:cs typeface="Calibri"/>
              </a:rPr>
              <a:t>g</a:t>
            </a:r>
            <a:r>
              <a:rPr spc="-5" dirty="0">
                <a:cs typeface="Calibri"/>
              </a:rPr>
              <a:t>u</a:t>
            </a:r>
            <a:r>
              <a:rPr spc="-15" dirty="0">
                <a:cs typeface="Calibri"/>
              </a:rPr>
              <a:t>as</a:t>
            </a:r>
            <a:r>
              <a:rPr dirty="0">
                <a:cs typeface="Calibri"/>
              </a:rPr>
              <a:t>a</a:t>
            </a:r>
            <a:r>
              <a:rPr spc="-15" dirty="0">
                <a:cs typeface="Calibri"/>
              </a:rPr>
              <a:t>a</a:t>
            </a:r>
            <a:r>
              <a:rPr dirty="0">
                <a:cs typeface="Calibri"/>
              </a:rPr>
              <a:t>n</a:t>
            </a:r>
            <a:r>
              <a:rPr spc="-50" dirty="0">
                <a:cs typeface="Calibri"/>
              </a:rPr>
              <a:t> </a:t>
            </a:r>
            <a:r>
              <a:rPr spc="-5" dirty="0">
                <a:cs typeface="Calibri"/>
              </a:rPr>
              <a:t>pe</a:t>
            </a:r>
            <a:r>
              <a:rPr spc="-10" dirty="0">
                <a:cs typeface="Calibri"/>
              </a:rPr>
              <a:t>n</a:t>
            </a:r>
            <a:r>
              <a:rPr spc="-40" dirty="0">
                <a:cs typeface="Calibri"/>
              </a:rPr>
              <a:t>g</a:t>
            </a:r>
            <a:r>
              <a:rPr dirty="0">
                <a:cs typeface="Calibri"/>
              </a:rPr>
              <a:t>e</a:t>
            </a:r>
            <a:r>
              <a:rPr spc="-35" dirty="0">
                <a:cs typeface="Calibri"/>
              </a:rPr>
              <a:t>t</a:t>
            </a:r>
            <a:r>
              <a:rPr dirty="0">
                <a:cs typeface="Calibri"/>
              </a:rPr>
              <a:t>a</a:t>
            </a:r>
            <a:r>
              <a:rPr spc="-15" dirty="0">
                <a:cs typeface="Calibri"/>
              </a:rPr>
              <a:t>h</a:t>
            </a:r>
            <a:r>
              <a:rPr spc="-5" dirty="0">
                <a:cs typeface="Calibri"/>
              </a:rPr>
              <a:t>u</a:t>
            </a:r>
            <a:r>
              <a:rPr spc="-15" dirty="0">
                <a:cs typeface="Calibri"/>
              </a:rPr>
              <a:t>a</a:t>
            </a:r>
            <a:r>
              <a:rPr dirty="0">
                <a:cs typeface="Calibri"/>
              </a:rPr>
              <a:t>n</a:t>
            </a:r>
            <a:r>
              <a:rPr spc="-50" dirty="0">
                <a:cs typeface="Calibri"/>
              </a:rPr>
              <a:t> </a:t>
            </a:r>
            <a:r>
              <a:rPr spc="-5" dirty="0">
                <a:cs typeface="Calibri"/>
              </a:rPr>
              <a:t>d</a:t>
            </a:r>
            <a:r>
              <a:rPr spc="-15" dirty="0">
                <a:cs typeface="Calibri"/>
              </a:rPr>
              <a:t>a</a:t>
            </a:r>
            <a:r>
              <a:rPr dirty="0">
                <a:cs typeface="Calibri"/>
              </a:rPr>
              <a:t>n</a:t>
            </a:r>
            <a:r>
              <a:rPr spc="-30" dirty="0">
                <a:cs typeface="Calibri"/>
              </a:rPr>
              <a:t> </a:t>
            </a:r>
            <a:r>
              <a:rPr spc="-75" dirty="0">
                <a:cs typeface="Calibri"/>
              </a:rPr>
              <a:t>k</a:t>
            </a:r>
            <a:r>
              <a:rPr dirty="0">
                <a:cs typeface="Calibri"/>
              </a:rPr>
              <a:t>e</a:t>
            </a:r>
            <a:r>
              <a:rPr spc="-10" dirty="0">
                <a:cs typeface="Calibri"/>
              </a:rPr>
              <a:t>t</a:t>
            </a:r>
            <a:r>
              <a:rPr spc="-45" dirty="0">
                <a:cs typeface="Calibri"/>
              </a:rPr>
              <a:t>r</a:t>
            </a:r>
            <a:r>
              <a:rPr dirty="0">
                <a:cs typeface="Calibri"/>
              </a:rPr>
              <a:t>a</a:t>
            </a:r>
            <a:r>
              <a:rPr spc="-15" dirty="0">
                <a:cs typeface="Calibri"/>
              </a:rPr>
              <a:t>m</a:t>
            </a:r>
            <a:r>
              <a:rPr spc="-5" dirty="0">
                <a:cs typeface="Calibri"/>
              </a:rPr>
              <a:t>p</a:t>
            </a:r>
            <a:r>
              <a:rPr spc="-15" dirty="0">
                <a:cs typeface="Calibri"/>
              </a:rPr>
              <a:t>i</a:t>
            </a:r>
            <a:r>
              <a:rPr dirty="0">
                <a:cs typeface="Calibri"/>
              </a:rPr>
              <a:t>l</a:t>
            </a:r>
            <a:r>
              <a:rPr spc="-15" dirty="0">
                <a:cs typeface="Calibri"/>
              </a:rPr>
              <a:t>a</a:t>
            </a:r>
            <a:r>
              <a:rPr dirty="0">
                <a:cs typeface="Calibri"/>
              </a:rPr>
              <a:t>n</a:t>
            </a:r>
            <a:r>
              <a:rPr spc="-50" dirty="0">
                <a:cs typeface="Calibri"/>
              </a:rPr>
              <a:t> </a:t>
            </a:r>
            <a:r>
              <a:rPr spc="-15" dirty="0">
                <a:cs typeface="Calibri"/>
              </a:rPr>
              <a:t>s</a:t>
            </a:r>
            <a:r>
              <a:rPr dirty="0">
                <a:cs typeface="Calibri"/>
              </a:rPr>
              <a:t>e</a:t>
            </a:r>
            <a:r>
              <a:rPr spc="-10" dirty="0">
                <a:cs typeface="Calibri"/>
              </a:rPr>
              <a:t>s</a:t>
            </a:r>
            <a:r>
              <a:rPr spc="-5" dirty="0">
                <a:cs typeface="Calibri"/>
              </a:rPr>
              <a:t>u</a:t>
            </a:r>
            <a:r>
              <a:rPr spc="-15" dirty="0">
                <a:cs typeface="Calibri"/>
              </a:rPr>
              <a:t>a</a:t>
            </a:r>
            <a:r>
              <a:rPr dirty="0">
                <a:cs typeface="Calibri"/>
              </a:rPr>
              <a:t>i </a:t>
            </a:r>
            <a:r>
              <a:rPr spc="-5" dirty="0">
                <a:cs typeface="Calibri"/>
              </a:rPr>
              <a:t>de</a:t>
            </a:r>
            <a:r>
              <a:rPr spc="-10" dirty="0">
                <a:cs typeface="Calibri"/>
              </a:rPr>
              <a:t>n</a:t>
            </a:r>
            <a:r>
              <a:rPr spc="-60" dirty="0">
                <a:cs typeface="Calibri"/>
              </a:rPr>
              <a:t>g</a:t>
            </a:r>
            <a:r>
              <a:rPr dirty="0">
                <a:cs typeface="Calibri"/>
              </a:rPr>
              <a:t>an </a:t>
            </a:r>
            <a:r>
              <a:rPr spc="-5" dirty="0">
                <a:cs typeface="Calibri"/>
              </a:rPr>
              <a:t>jenja</a:t>
            </a:r>
            <a:r>
              <a:rPr spc="-10" dirty="0">
                <a:cs typeface="Calibri"/>
              </a:rPr>
              <a:t>n</a:t>
            </a:r>
            <a:r>
              <a:rPr dirty="0">
                <a:cs typeface="Calibri"/>
              </a:rPr>
              <a:t>g</a:t>
            </a:r>
            <a:r>
              <a:rPr spc="-30" dirty="0">
                <a:cs typeface="Calibri"/>
              </a:rPr>
              <a:t> </a:t>
            </a:r>
            <a:r>
              <a:rPr spc="-5" dirty="0">
                <a:cs typeface="Calibri"/>
              </a:rPr>
              <a:t>p</a:t>
            </a:r>
            <a:r>
              <a:rPr spc="-25" dirty="0">
                <a:cs typeface="Calibri"/>
              </a:rPr>
              <a:t>r</a:t>
            </a:r>
            <a:r>
              <a:rPr spc="-10" dirty="0">
                <a:cs typeface="Calibri"/>
              </a:rPr>
              <a:t>o</a:t>
            </a:r>
            <a:r>
              <a:rPr spc="-5" dirty="0">
                <a:cs typeface="Calibri"/>
              </a:rPr>
              <a:t>d</a:t>
            </a:r>
            <a:r>
              <a:rPr spc="-10" dirty="0">
                <a:cs typeface="Calibri"/>
              </a:rPr>
              <a:t>i</a:t>
            </a:r>
            <a:r>
              <a:rPr spc="-55" dirty="0">
                <a:cs typeface="Calibri"/>
              </a:rPr>
              <a:t>n</a:t>
            </a:r>
            <a:r>
              <a:rPr spc="-25" dirty="0">
                <a:cs typeface="Calibri"/>
              </a:rPr>
              <a:t>y</a:t>
            </a:r>
            <a:r>
              <a:rPr dirty="0">
                <a:cs typeface="Calibri"/>
              </a:rPr>
              <a:t>a</a:t>
            </a:r>
            <a:r>
              <a:rPr spc="-45" dirty="0">
                <a:cs typeface="Calibri"/>
              </a:rPr>
              <a:t> </a:t>
            </a:r>
            <a:r>
              <a:rPr spc="-25" dirty="0">
                <a:cs typeface="Calibri"/>
              </a:rPr>
              <a:t>y</a:t>
            </a:r>
            <a:r>
              <a:rPr dirty="0">
                <a:cs typeface="Calibri"/>
              </a:rPr>
              <a:t>a</a:t>
            </a:r>
            <a:r>
              <a:rPr spc="-10" dirty="0">
                <a:cs typeface="Calibri"/>
              </a:rPr>
              <a:t>n</a:t>
            </a:r>
            <a:r>
              <a:rPr dirty="0">
                <a:cs typeface="Calibri"/>
              </a:rPr>
              <a:t>g</a:t>
            </a:r>
            <a:r>
              <a:rPr spc="-30" dirty="0">
                <a:cs typeface="Calibri"/>
              </a:rPr>
              <a:t> </a:t>
            </a:r>
            <a:r>
              <a:rPr spc="-5" dirty="0">
                <a:cs typeface="Calibri"/>
              </a:rPr>
              <a:t>d</a:t>
            </a:r>
            <a:r>
              <a:rPr spc="-10" dirty="0">
                <a:cs typeface="Calibri"/>
              </a:rPr>
              <a:t>i</a:t>
            </a:r>
            <a:r>
              <a:rPr spc="-5" dirty="0">
                <a:cs typeface="Calibri"/>
              </a:rPr>
              <a:t>pe</a:t>
            </a:r>
            <a:r>
              <a:rPr spc="-15" dirty="0">
                <a:cs typeface="Calibri"/>
              </a:rPr>
              <a:t>r</a:t>
            </a:r>
            <a:r>
              <a:rPr spc="-10" dirty="0">
                <a:cs typeface="Calibri"/>
              </a:rPr>
              <a:t>o</a:t>
            </a:r>
            <a:r>
              <a:rPr dirty="0">
                <a:cs typeface="Calibri"/>
              </a:rPr>
              <a:t>leh</a:t>
            </a:r>
            <a:r>
              <a:rPr spc="-30" dirty="0">
                <a:cs typeface="Calibri"/>
              </a:rPr>
              <a:t> </a:t>
            </a:r>
            <a:r>
              <a:rPr spc="-10" dirty="0">
                <a:cs typeface="Calibri"/>
              </a:rPr>
              <a:t>m</a:t>
            </a:r>
            <a:r>
              <a:rPr dirty="0">
                <a:cs typeface="Calibri"/>
              </a:rPr>
              <a:t>ela</a:t>
            </a:r>
            <a:r>
              <a:rPr spc="-15" dirty="0">
                <a:cs typeface="Calibri"/>
              </a:rPr>
              <a:t>l</a:t>
            </a:r>
            <a:r>
              <a:rPr spc="-5" dirty="0">
                <a:cs typeface="Calibri"/>
              </a:rPr>
              <a:t>u</a:t>
            </a:r>
            <a:r>
              <a:rPr dirty="0">
                <a:cs typeface="Calibri"/>
              </a:rPr>
              <a:t>i</a:t>
            </a:r>
            <a:r>
              <a:rPr spc="-5" dirty="0">
                <a:cs typeface="Calibri"/>
              </a:rPr>
              <a:t> p</a:t>
            </a:r>
            <a:r>
              <a:rPr spc="-25" dirty="0">
                <a:cs typeface="Calibri"/>
              </a:rPr>
              <a:t>r</a:t>
            </a:r>
            <a:r>
              <a:rPr spc="-10" dirty="0">
                <a:cs typeface="Calibri"/>
              </a:rPr>
              <a:t>o</a:t>
            </a:r>
            <a:r>
              <a:rPr spc="-15" dirty="0">
                <a:cs typeface="Calibri"/>
              </a:rPr>
              <a:t>s</a:t>
            </a:r>
            <a:r>
              <a:rPr dirty="0">
                <a:cs typeface="Calibri"/>
              </a:rPr>
              <a:t>es </a:t>
            </a:r>
            <a:r>
              <a:rPr spc="-5" dirty="0" err="1">
                <a:cs typeface="Calibri"/>
              </a:rPr>
              <a:t>pe</a:t>
            </a:r>
            <a:r>
              <a:rPr spc="-10" dirty="0" err="1">
                <a:cs typeface="Calibri"/>
              </a:rPr>
              <a:t>m</a:t>
            </a:r>
            <a:r>
              <a:rPr spc="-5" dirty="0" err="1">
                <a:cs typeface="Calibri"/>
              </a:rPr>
              <a:t>bel</a:t>
            </a:r>
            <a:r>
              <a:rPr dirty="0" err="1">
                <a:cs typeface="Calibri"/>
              </a:rPr>
              <a:t>aj</a:t>
            </a:r>
            <a:r>
              <a:rPr spc="-10" dirty="0" err="1">
                <a:cs typeface="Calibri"/>
              </a:rPr>
              <a:t>a</a:t>
            </a:r>
            <a:r>
              <a:rPr spc="-40" dirty="0" err="1">
                <a:cs typeface="Calibri"/>
              </a:rPr>
              <a:t>r</a:t>
            </a:r>
            <a:r>
              <a:rPr dirty="0" err="1">
                <a:cs typeface="Calibri"/>
              </a:rPr>
              <a:t>a</a:t>
            </a:r>
            <a:r>
              <a:rPr spc="-10" dirty="0" err="1">
                <a:cs typeface="Calibri"/>
              </a:rPr>
              <a:t>n</a:t>
            </a:r>
            <a:r>
              <a:rPr dirty="0" smtClean="0">
                <a:cs typeface="Calibri"/>
              </a:rPr>
              <a:t>.</a:t>
            </a:r>
          </a:p>
          <a:p>
            <a:pPr marL="356870" marR="224154" indent="-344170" algn="just">
              <a:lnSpc>
                <a:spcPct val="100000"/>
              </a:lnSpc>
              <a:buFont typeface="Calibri"/>
              <a:buAutoNum type="arabicPeriod"/>
              <a:tabLst>
                <a:tab pos="357505" algn="l"/>
              </a:tabLst>
            </a:pPr>
            <a:endParaRPr sz="1000" dirty="0">
              <a:cs typeface="Calibri"/>
            </a:endParaRPr>
          </a:p>
          <a:p>
            <a:pPr marL="356870" marR="508634" indent="-344170" algn="just">
              <a:lnSpc>
                <a:spcPct val="100000"/>
              </a:lnSpc>
              <a:spcBef>
                <a:spcPts val="505"/>
              </a:spcBef>
              <a:buFont typeface="Calibri"/>
              <a:buAutoNum type="arabicPeriod"/>
              <a:tabLst>
                <a:tab pos="357505" algn="l"/>
              </a:tabLst>
            </a:pPr>
            <a:r>
              <a:rPr b="1" spc="5" dirty="0">
                <a:cs typeface="Calibri"/>
              </a:rPr>
              <a:t>C</a:t>
            </a:r>
            <a:r>
              <a:rPr b="1" spc="-5" dirty="0">
                <a:cs typeface="Calibri"/>
              </a:rPr>
              <a:t>P</a:t>
            </a:r>
            <a:r>
              <a:rPr b="1" dirty="0">
                <a:cs typeface="Calibri"/>
              </a:rPr>
              <a:t>L</a:t>
            </a:r>
            <a:r>
              <a:rPr b="1" spc="-45" dirty="0">
                <a:cs typeface="Calibri"/>
              </a:rPr>
              <a:t> </a:t>
            </a:r>
            <a:r>
              <a:rPr b="1" spc="-20" dirty="0">
                <a:cs typeface="Calibri"/>
              </a:rPr>
              <a:t>y</a:t>
            </a:r>
            <a:r>
              <a:rPr b="1" spc="-15" dirty="0">
                <a:cs typeface="Calibri"/>
              </a:rPr>
              <a:t>a</a:t>
            </a:r>
            <a:r>
              <a:rPr b="1" spc="-10" dirty="0">
                <a:cs typeface="Calibri"/>
              </a:rPr>
              <a:t>n</a:t>
            </a:r>
            <a:r>
              <a:rPr b="1" dirty="0">
                <a:cs typeface="Calibri"/>
              </a:rPr>
              <a:t>g</a:t>
            </a:r>
            <a:r>
              <a:rPr b="1" spc="-10" dirty="0">
                <a:cs typeface="Calibri"/>
              </a:rPr>
              <a:t> d</a:t>
            </a:r>
            <a:r>
              <a:rPr b="1" spc="5" dirty="0">
                <a:cs typeface="Calibri"/>
              </a:rPr>
              <a:t>i</a:t>
            </a:r>
            <a:r>
              <a:rPr b="1" spc="-10" dirty="0">
                <a:cs typeface="Calibri"/>
              </a:rPr>
              <a:t>beb</a:t>
            </a:r>
            <a:r>
              <a:rPr b="1" spc="-15" dirty="0">
                <a:cs typeface="Calibri"/>
              </a:rPr>
              <a:t>a</a:t>
            </a:r>
            <a:r>
              <a:rPr b="1" spc="-10" dirty="0">
                <a:cs typeface="Calibri"/>
              </a:rPr>
              <a:t>n</a:t>
            </a:r>
            <a:r>
              <a:rPr b="1" spc="-35" dirty="0">
                <a:cs typeface="Calibri"/>
              </a:rPr>
              <a:t>k</a:t>
            </a:r>
            <a:r>
              <a:rPr b="1" spc="-15" dirty="0">
                <a:cs typeface="Calibri"/>
              </a:rPr>
              <a:t>a</a:t>
            </a:r>
            <a:r>
              <a:rPr b="1" dirty="0">
                <a:cs typeface="Calibri"/>
              </a:rPr>
              <a:t>n</a:t>
            </a:r>
            <a:r>
              <a:rPr b="1" spc="5" dirty="0">
                <a:cs typeface="Calibri"/>
              </a:rPr>
              <a:t> </a:t>
            </a:r>
            <a:r>
              <a:rPr b="1" spc="-10" dirty="0">
                <a:cs typeface="Calibri"/>
              </a:rPr>
              <a:t>p</a:t>
            </a:r>
            <a:r>
              <a:rPr b="1" spc="-15" dirty="0">
                <a:cs typeface="Calibri"/>
              </a:rPr>
              <a:t>a</a:t>
            </a:r>
            <a:r>
              <a:rPr b="1" spc="-10" dirty="0">
                <a:cs typeface="Calibri"/>
              </a:rPr>
              <a:t>d</a:t>
            </a:r>
            <a:r>
              <a:rPr b="1" dirty="0">
                <a:cs typeface="Calibri"/>
              </a:rPr>
              <a:t>a</a:t>
            </a:r>
            <a:r>
              <a:rPr b="1" spc="-5" dirty="0">
                <a:cs typeface="Calibri"/>
              </a:rPr>
              <a:t> </a:t>
            </a:r>
            <a:r>
              <a:rPr b="1" spc="5" dirty="0">
                <a:cs typeface="Calibri"/>
              </a:rPr>
              <a:t>m</a:t>
            </a:r>
            <a:r>
              <a:rPr b="1" spc="-40" dirty="0">
                <a:cs typeface="Calibri"/>
              </a:rPr>
              <a:t>a</a:t>
            </a:r>
            <a:r>
              <a:rPr b="1" spc="-15" dirty="0">
                <a:cs typeface="Calibri"/>
              </a:rPr>
              <a:t>t</a:t>
            </a:r>
            <a:r>
              <a:rPr b="1" dirty="0">
                <a:cs typeface="Calibri"/>
              </a:rPr>
              <a:t>a</a:t>
            </a:r>
            <a:r>
              <a:rPr b="1" spc="-30" dirty="0">
                <a:cs typeface="Calibri"/>
              </a:rPr>
              <a:t> </a:t>
            </a:r>
            <a:r>
              <a:rPr b="1" spc="-35" dirty="0">
                <a:cs typeface="Calibri"/>
              </a:rPr>
              <a:t>k</a:t>
            </a:r>
            <a:r>
              <a:rPr b="1" spc="-10" dirty="0">
                <a:cs typeface="Calibri"/>
              </a:rPr>
              <a:t>u</a:t>
            </a:r>
            <a:r>
              <a:rPr b="1" spc="5" dirty="0">
                <a:cs typeface="Calibri"/>
              </a:rPr>
              <a:t>li</a:t>
            </a:r>
            <a:r>
              <a:rPr b="1" spc="-15" dirty="0">
                <a:cs typeface="Calibri"/>
              </a:rPr>
              <a:t>a</a:t>
            </a:r>
            <a:r>
              <a:rPr b="1" dirty="0">
                <a:cs typeface="Calibri"/>
              </a:rPr>
              <a:t>h</a:t>
            </a:r>
            <a:r>
              <a:rPr b="1" spc="-20" dirty="0">
                <a:cs typeface="Calibri"/>
              </a:rPr>
              <a:t> </a:t>
            </a:r>
            <a:r>
              <a:rPr dirty="0">
                <a:cs typeface="Calibri"/>
              </a:rPr>
              <a:t>a</a:t>
            </a:r>
            <a:r>
              <a:rPr spc="-15" dirty="0">
                <a:cs typeface="Calibri"/>
              </a:rPr>
              <a:t>d</a:t>
            </a:r>
            <a:r>
              <a:rPr dirty="0">
                <a:cs typeface="Calibri"/>
              </a:rPr>
              <a:t>a</a:t>
            </a:r>
            <a:r>
              <a:rPr spc="-10" dirty="0">
                <a:cs typeface="Calibri"/>
              </a:rPr>
              <a:t>l</a:t>
            </a:r>
            <a:r>
              <a:rPr dirty="0">
                <a:cs typeface="Calibri"/>
              </a:rPr>
              <a:t>ah</a:t>
            </a:r>
            <a:r>
              <a:rPr spc="-55" dirty="0">
                <a:cs typeface="Calibri"/>
              </a:rPr>
              <a:t> </a:t>
            </a:r>
            <a:r>
              <a:rPr spc="-5" dirty="0">
                <a:cs typeface="Calibri"/>
              </a:rPr>
              <a:t>be</a:t>
            </a:r>
            <a:r>
              <a:rPr spc="-10" dirty="0">
                <a:cs typeface="Calibri"/>
              </a:rPr>
              <a:t>b</a:t>
            </a:r>
            <a:r>
              <a:rPr dirty="0">
                <a:cs typeface="Calibri"/>
              </a:rPr>
              <a:t>e</a:t>
            </a:r>
            <a:r>
              <a:rPr spc="-40" dirty="0">
                <a:cs typeface="Calibri"/>
              </a:rPr>
              <a:t>r</a:t>
            </a:r>
            <a:r>
              <a:rPr dirty="0">
                <a:cs typeface="Calibri"/>
              </a:rPr>
              <a:t>a</a:t>
            </a:r>
            <a:r>
              <a:rPr spc="-15" dirty="0">
                <a:cs typeface="Calibri"/>
              </a:rPr>
              <a:t>p</a:t>
            </a:r>
            <a:r>
              <a:rPr dirty="0">
                <a:cs typeface="Calibri"/>
              </a:rPr>
              <a:t>a</a:t>
            </a:r>
            <a:r>
              <a:rPr spc="-50" dirty="0">
                <a:cs typeface="Calibri"/>
              </a:rPr>
              <a:t> </a:t>
            </a:r>
            <a:r>
              <a:rPr spc="-30" dirty="0">
                <a:cs typeface="Calibri"/>
              </a:rPr>
              <a:t>c</a:t>
            </a:r>
            <a:r>
              <a:rPr dirty="0">
                <a:cs typeface="Calibri"/>
              </a:rPr>
              <a:t>ap</a:t>
            </a:r>
            <a:r>
              <a:rPr spc="-10" dirty="0">
                <a:cs typeface="Calibri"/>
              </a:rPr>
              <a:t>a</a:t>
            </a:r>
            <a:r>
              <a:rPr dirty="0">
                <a:cs typeface="Calibri"/>
              </a:rPr>
              <a:t>i</a:t>
            </a:r>
            <a:r>
              <a:rPr spc="-10" dirty="0">
                <a:cs typeface="Calibri"/>
              </a:rPr>
              <a:t>a</a:t>
            </a:r>
            <a:r>
              <a:rPr dirty="0">
                <a:cs typeface="Calibri"/>
              </a:rPr>
              <a:t>n</a:t>
            </a:r>
            <a:r>
              <a:rPr spc="-40" dirty="0">
                <a:cs typeface="Calibri"/>
              </a:rPr>
              <a:t> </a:t>
            </a:r>
            <a:r>
              <a:rPr spc="-5" dirty="0">
                <a:cs typeface="Calibri"/>
              </a:rPr>
              <a:t>pe</a:t>
            </a:r>
            <a:r>
              <a:rPr spc="-15" dirty="0">
                <a:cs typeface="Calibri"/>
              </a:rPr>
              <a:t>m</a:t>
            </a:r>
            <a:r>
              <a:rPr spc="-5" dirty="0">
                <a:cs typeface="Calibri"/>
              </a:rPr>
              <a:t>be</a:t>
            </a:r>
            <a:r>
              <a:rPr spc="-10" dirty="0">
                <a:cs typeface="Calibri"/>
              </a:rPr>
              <a:t>l</a:t>
            </a:r>
            <a:r>
              <a:rPr dirty="0">
                <a:cs typeface="Calibri"/>
              </a:rPr>
              <a:t>aj</a:t>
            </a:r>
            <a:r>
              <a:rPr spc="-15" dirty="0">
                <a:cs typeface="Calibri"/>
              </a:rPr>
              <a:t>a</a:t>
            </a:r>
            <a:r>
              <a:rPr spc="-45" dirty="0">
                <a:cs typeface="Calibri"/>
              </a:rPr>
              <a:t>r</a:t>
            </a:r>
            <a:r>
              <a:rPr dirty="0">
                <a:cs typeface="Calibri"/>
              </a:rPr>
              <a:t>an</a:t>
            </a:r>
            <a:r>
              <a:rPr spc="-55" dirty="0">
                <a:cs typeface="Calibri"/>
              </a:rPr>
              <a:t> </a:t>
            </a:r>
            <a:r>
              <a:rPr dirty="0">
                <a:cs typeface="Calibri"/>
              </a:rPr>
              <a:t>l</a:t>
            </a:r>
            <a:r>
              <a:rPr spc="-15" dirty="0">
                <a:cs typeface="Calibri"/>
              </a:rPr>
              <a:t>u</a:t>
            </a:r>
            <a:r>
              <a:rPr dirty="0">
                <a:cs typeface="Calibri"/>
              </a:rPr>
              <a:t>l</a:t>
            </a:r>
            <a:r>
              <a:rPr spc="-15" dirty="0">
                <a:cs typeface="Calibri"/>
              </a:rPr>
              <a:t>u</a:t>
            </a:r>
            <a:r>
              <a:rPr spc="-10" dirty="0">
                <a:cs typeface="Calibri"/>
              </a:rPr>
              <a:t>s</a:t>
            </a:r>
            <a:r>
              <a:rPr dirty="0">
                <a:cs typeface="Calibri"/>
              </a:rPr>
              <a:t>an</a:t>
            </a:r>
            <a:r>
              <a:rPr spc="-15" dirty="0">
                <a:cs typeface="Calibri"/>
              </a:rPr>
              <a:t> </a:t>
            </a:r>
            <a:r>
              <a:rPr spc="-5" dirty="0">
                <a:cs typeface="Calibri"/>
              </a:rPr>
              <a:t>p</a:t>
            </a:r>
            <a:r>
              <a:rPr spc="-25" dirty="0">
                <a:cs typeface="Calibri"/>
              </a:rPr>
              <a:t>r</a:t>
            </a:r>
            <a:r>
              <a:rPr spc="-15" dirty="0">
                <a:cs typeface="Calibri"/>
              </a:rPr>
              <a:t>og</a:t>
            </a:r>
            <a:r>
              <a:rPr spc="-45" dirty="0">
                <a:cs typeface="Calibri"/>
              </a:rPr>
              <a:t>r</a:t>
            </a:r>
            <a:r>
              <a:rPr dirty="0">
                <a:cs typeface="Calibri"/>
              </a:rPr>
              <a:t>am</a:t>
            </a:r>
            <a:r>
              <a:rPr spc="-30" dirty="0">
                <a:cs typeface="Calibri"/>
              </a:rPr>
              <a:t> </a:t>
            </a:r>
            <a:r>
              <a:rPr spc="-35" dirty="0">
                <a:cs typeface="Calibri"/>
              </a:rPr>
              <a:t>s</a:t>
            </a:r>
            <a:r>
              <a:rPr spc="-15" dirty="0">
                <a:cs typeface="Calibri"/>
              </a:rPr>
              <a:t>t</a:t>
            </a:r>
            <a:r>
              <a:rPr spc="-5" dirty="0">
                <a:cs typeface="Calibri"/>
              </a:rPr>
              <a:t>u</a:t>
            </a:r>
            <a:r>
              <a:rPr spc="-15" dirty="0">
                <a:cs typeface="Calibri"/>
              </a:rPr>
              <a:t>d</a:t>
            </a:r>
            <a:r>
              <a:rPr dirty="0">
                <a:cs typeface="Calibri"/>
              </a:rPr>
              <a:t>i </a:t>
            </a:r>
            <a:r>
              <a:rPr spc="5" dirty="0">
                <a:cs typeface="Calibri"/>
              </a:rPr>
              <a:t>(</a:t>
            </a:r>
            <a:r>
              <a:rPr spc="-5" dirty="0">
                <a:cs typeface="Calibri"/>
              </a:rPr>
              <a:t>C</a:t>
            </a:r>
            <a:r>
              <a:rPr spc="-10" dirty="0">
                <a:cs typeface="Calibri"/>
              </a:rPr>
              <a:t>P</a:t>
            </a:r>
            <a:r>
              <a:rPr spc="5" dirty="0">
                <a:cs typeface="Calibri"/>
              </a:rPr>
              <a:t>L</a:t>
            </a:r>
            <a:r>
              <a:rPr dirty="0">
                <a:cs typeface="Calibri"/>
              </a:rPr>
              <a:t>-</a:t>
            </a:r>
            <a:r>
              <a:rPr spc="-15" dirty="0">
                <a:cs typeface="Calibri"/>
              </a:rPr>
              <a:t>P</a:t>
            </a:r>
            <a:r>
              <a:rPr spc="-20" dirty="0">
                <a:cs typeface="Calibri"/>
              </a:rPr>
              <a:t>R</a:t>
            </a:r>
            <a:r>
              <a:rPr spc="-5" dirty="0">
                <a:cs typeface="Calibri"/>
              </a:rPr>
              <a:t>O</a:t>
            </a:r>
            <a:r>
              <a:rPr spc="-10" dirty="0">
                <a:cs typeface="Calibri"/>
              </a:rPr>
              <a:t>D</a:t>
            </a:r>
            <a:r>
              <a:rPr dirty="0">
                <a:cs typeface="Calibri"/>
              </a:rPr>
              <a:t>I)</a:t>
            </a:r>
            <a:r>
              <a:rPr spc="-40" dirty="0">
                <a:cs typeface="Calibri"/>
              </a:rPr>
              <a:t> </a:t>
            </a:r>
            <a:r>
              <a:rPr spc="-25" dirty="0">
                <a:cs typeface="Calibri"/>
              </a:rPr>
              <a:t>y</a:t>
            </a:r>
            <a:r>
              <a:rPr dirty="0">
                <a:cs typeface="Calibri"/>
              </a:rPr>
              <a:t>a</a:t>
            </a:r>
            <a:r>
              <a:rPr spc="-10" dirty="0">
                <a:cs typeface="Calibri"/>
              </a:rPr>
              <a:t>n</a:t>
            </a:r>
            <a:r>
              <a:rPr dirty="0">
                <a:cs typeface="Calibri"/>
              </a:rPr>
              <a:t>g</a:t>
            </a:r>
            <a:r>
              <a:rPr spc="-25" dirty="0">
                <a:cs typeface="Calibri"/>
              </a:rPr>
              <a:t> </a:t>
            </a:r>
            <a:r>
              <a:rPr spc="-5" dirty="0">
                <a:cs typeface="Calibri"/>
              </a:rPr>
              <a:t>d</a:t>
            </a:r>
            <a:r>
              <a:rPr spc="-10" dirty="0">
                <a:cs typeface="Calibri"/>
              </a:rPr>
              <a:t>ig</a:t>
            </a:r>
            <a:r>
              <a:rPr spc="-5" dirty="0">
                <a:cs typeface="Calibri"/>
              </a:rPr>
              <a:t>u</a:t>
            </a:r>
            <a:r>
              <a:rPr spc="-15" dirty="0">
                <a:cs typeface="Calibri"/>
              </a:rPr>
              <a:t>n</a:t>
            </a:r>
            <a:r>
              <a:rPr dirty="0">
                <a:cs typeface="Calibri"/>
              </a:rPr>
              <a:t>a</a:t>
            </a:r>
            <a:r>
              <a:rPr spc="-55" dirty="0">
                <a:cs typeface="Calibri"/>
              </a:rPr>
              <a:t>k</a:t>
            </a:r>
            <a:r>
              <a:rPr dirty="0">
                <a:cs typeface="Calibri"/>
              </a:rPr>
              <a:t>an</a:t>
            </a:r>
            <a:r>
              <a:rPr spc="-25" dirty="0">
                <a:cs typeface="Calibri"/>
              </a:rPr>
              <a:t> </a:t>
            </a:r>
            <a:r>
              <a:rPr spc="-5" dirty="0">
                <a:cs typeface="Calibri"/>
              </a:rPr>
              <a:t>u</a:t>
            </a:r>
            <a:r>
              <a:rPr spc="-35" dirty="0">
                <a:cs typeface="Calibri"/>
              </a:rPr>
              <a:t>n</a:t>
            </a:r>
            <a:r>
              <a:rPr spc="-15" dirty="0">
                <a:cs typeface="Calibri"/>
              </a:rPr>
              <a:t>t</a:t>
            </a:r>
            <a:r>
              <a:rPr spc="-5" dirty="0">
                <a:cs typeface="Calibri"/>
              </a:rPr>
              <a:t>u</a:t>
            </a:r>
            <a:r>
              <a:rPr dirty="0">
                <a:cs typeface="Calibri"/>
              </a:rPr>
              <a:t>k</a:t>
            </a:r>
            <a:r>
              <a:rPr spc="-25" dirty="0">
                <a:cs typeface="Calibri"/>
              </a:rPr>
              <a:t> </a:t>
            </a:r>
            <a:r>
              <a:rPr spc="-5" dirty="0">
                <a:cs typeface="Calibri"/>
              </a:rPr>
              <a:t>pembe</a:t>
            </a:r>
            <a:r>
              <a:rPr spc="-20" dirty="0">
                <a:cs typeface="Calibri"/>
              </a:rPr>
              <a:t>n</a:t>
            </a:r>
            <a:r>
              <a:rPr spc="-10" dirty="0">
                <a:cs typeface="Calibri"/>
              </a:rPr>
              <a:t>t</a:t>
            </a:r>
            <a:r>
              <a:rPr spc="-5" dirty="0">
                <a:cs typeface="Calibri"/>
              </a:rPr>
              <a:t>u</a:t>
            </a:r>
            <a:r>
              <a:rPr spc="-50" dirty="0">
                <a:cs typeface="Calibri"/>
              </a:rPr>
              <a:t>k</a:t>
            </a:r>
            <a:r>
              <a:rPr dirty="0">
                <a:cs typeface="Calibri"/>
              </a:rPr>
              <a:t>a</a:t>
            </a:r>
            <a:r>
              <a:rPr spc="-30" dirty="0">
                <a:cs typeface="Calibri"/>
              </a:rPr>
              <a:t>n</a:t>
            </a:r>
            <a:r>
              <a:rPr dirty="0">
                <a:cs typeface="Calibri"/>
              </a:rPr>
              <a:t>/</a:t>
            </a:r>
            <a:r>
              <a:rPr spc="-5" dirty="0">
                <a:cs typeface="Calibri"/>
              </a:rPr>
              <a:t>pen</a:t>
            </a:r>
            <a:r>
              <a:rPr spc="-40" dirty="0">
                <a:cs typeface="Calibri"/>
              </a:rPr>
              <a:t>g</a:t>
            </a:r>
            <a:r>
              <a:rPr dirty="0">
                <a:cs typeface="Calibri"/>
              </a:rPr>
              <a:t>em</a:t>
            </a:r>
            <a:r>
              <a:rPr spc="-10" dirty="0">
                <a:cs typeface="Calibri"/>
              </a:rPr>
              <a:t>b</a:t>
            </a:r>
            <a:r>
              <a:rPr dirty="0">
                <a:cs typeface="Calibri"/>
              </a:rPr>
              <a:t>a</a:t>
            </a:r>
            <a:r>
              <a:rPr spc="-10" dirty="0">
                <a:cs typeface="Calibri"/>
              </a:rPr>
              <a:t>n</a:t>
            </a:r>
            <a:r>
              <a:rPr spc="-60" dirty="0">
                <a:cs typeface="Calibri"/>
              </a:rPr>
              <a:t>g</a:t>
            </a:r>
            <a:r>
              <a:rPr dirty="0">
                <a:cs typeface="Calibri"/>
              </a:rPr>
              <a:t>an</a:t>
            </a:r>
            <a:r>
              <a:rPr spc="-75" dirty="0">
                <a:cs typeface="Calibri"/>
              </a:rPr>
              <a:t> </a:t>
            </a:r>
            <a:r>
              <a:rPr spc="-15" dirty="0">
                <a:cs typeface="Calibri"/>
              </a:rPr>
              <a:t>s</a:t>
            </a:r>
            <a:r>
              <a:rPr dirty="0">
                <a:cs typeface="Calibri"/>
              </a:rPr>
              <a:t>ebu</a:t>
            </a:r>
            <a:r>
              <a:rPr spc="-15" dirty="0">
                <a:cs typeface="Calibri"/>
              </a:rPr>
              <a:t>a</a:t>
            </a:r>
            <a:r>
              <a:rPr dirty="0">
                <a:cs typeface="Calibri"/>
              </a:rPr>
              <a:t>h</a:t>
            </a:r>
            <a:r>
              <a:rPr spc="-25" dirty="0">
                <a:cs typeface="Calibri"/>
              </a:rPr>
              <a:t> </a:t>
            </a:r>
            <a:r>
              <a:rPr spc="-10" dirty="0">
                <a:cs typeface="Calibri"/>
              </a:rPr>
              <a:t>m</a:t>
            </a:r>
            <a:r>
              <a:rPr spc="-30" dirty="0">
                <a:cs typeface="Calibri"/>
              </a:rPr>
              <a:t>a</a:t>
            </a:r>
            <a:r>
              <a:rPr spc="-40" dirty="0">
                <a:cs typeface="Calibri"/>
              </a:rPr>
              <a:t>t</a:t>
            </a:r>
            <a:r>
              <a:rPr dirty="0">
                <a:cs typeface="Calibri"/>
              </a:rPr>
              <a:t>a</a:t>
            </a:r>
            <a:r>
              <a:rPr spc="-25" dirty="0">
                <a:cs typeface="Calibri"/>
              </a:rPr>
              <a:t> k</a:t>
            </a:r>
            <a:r>
              <a:rPr spc="-5" dirty="0">
                <a:cs typeface="Calibri"/>
              </a:rPr>
              <a:t>u</a:t>
            </a:r>
            <a:r>
              <a:rPr spc="-10" dirty="0">
                <a:cs typeface="Calibri"/>
              </a:rPr>
              <a:t>l</a:t>
            </a:r>
            <a:r>
              <a:rPr dirty="0">
                <a:cs typeface="Calibri"/>
              </a:rPr>
              <a:t>i</a:t>
            </a:r>
            <a:r>
              <a:rPr spc="-10" dirty="0">
                <a:cs typeface="Calibri"/>
              </a:rPr>
              <a:t>a</a:t>
            </a:r>
            <a:r>
              <a:rPr dirty="0">
                <a:cs typeface="Calibri"/>
              </a:rPr>
              <a:t>h</a:t>
            </a:r>
            <a:r>
              <a:rPr spc="-25" dirty="0">
                <a:cs typeface="Calibri"/>
              </a:rPr>
              <a:t> y</a:t>
            </a:r>
            <a:r>
              <a:rPr dirty="0">
                <a:cs typeface="Calibri"/>
              </a:rPr>
              <a:t>a</a:t>
            </a:r>
            <a:r>
              <a:rPr spc="-10" dirty="0">
                <a:cs typeface="Calibri"/>
              </a:rPr>
              <a:t>n</a:t>
            </a:r>
            <a:r>
              <a:rPr dirty="0">
                <a:cs typeface="Calibri"/>
              </a:rPr>
              <a:t>g</a:t>
            </a:r>
            <a:r>
              <a:rPr spc="-30" dirty="0">
                <a:cs typeface="Calibri"/>
              </a:rPr>
              <a:t> </a:t>
            </a:r>
            <a:r>
              <a:rPr spc="-40" dirty="0">
                <a:cs typeface="Calibri"/>
              </a:rPr>
              <a:t>t</a:t>
            </a:r>
            <a:r>
              <a:rPr dirty="0">
                <a:cs typeface="Calibri"/>
              </a:rPr>
              <a:t>e</a:t>
            </a:r>
            <a:r>
              <a:rPr spc="-15" dirty="0">
                <a:cs typeface="Calibri"/>
              </a:rPr>
              <a:t>r</a:t>
            </a:r>
            <a:r>
              <a:rPr spc="-5" dirty="0">
                <a:cs typeface="Calibri"/>
              </a:rPr>
              <a:t>d</a:t>
            </a:r>
            <a:r>
              <a:rPr spc="-10" dirty="0">
                <a:cs typeface="Calibri"/>
              </a:rPr>
              <a:t>i</a:t>
            </a:r>
            <a:r>
              <a:rPr spc="5" dirty="0">
                <a:cs typeface="Calibri"/>
              </a:rPr>
              <a:t>r</a:t>
            </a:r>
            <a:r>
              <a:rPr dirty="0">
                <a:cs typeface="Calibri"/>
              </a:rPr>
              <a:t>i</a:t>
            </a:r>
            <a:r>
              <a:rPr spc="-20" dirty="0">
                <a:cs typeface="Calibri"/>
              </a:rPr>
              <a:t> </a:t>
            </a:r>
            <a:r>
              <a:rPr spc="-5" dirty="0">
                <a:cs typeface="Calibri"/>
              </a:rPr>
              <a:t>d</a:t>
            </a:r>
            <a:r>
              <a:rPr spc="-10" dirty="0">
                <a:cs typeface="Calibri"/>
              </a:rPr>
              <a:t>a</a:t>
            </a:r>
            <a:r>
              <a:rPr spc="5" dirty="0">
                <a:cs typeface="Calibri"/>
              </a:rPr>
              <a:t>r</a:t>
            </a:r>
            <a:r>
              <a:rPr dirty="0">
                <a:cs typeface="Calibri"/>
              </a:rPr>
              <a:t>i a</a:t>
            </a:r>
            <a:r>
              <a:rPr spc="-15" dirty="0">
                <a:cs typeface="Calibri"/>
              </a:rPr>
              <a:t>s</a:t>
            </a:r>
            <a:r>
              <a:rPr spc="-5" dirty="0">
                <a:cs typeface="Calibri"/>
              </a:rPr>
              <a:t>pe</a:t>
            </a:r>
            <a:r>
              <a:rPr dirty="0">
                <a:cs typeface="Calibri"/>
              </a:rPr>
              <a:t>k</a:t>
            </a:r>
            <a:r>
              <a:rPr spc="-20" dirty="0">
                <a:cs typeface="Calibri"/>
              </a:rPr>
              <a:t> </a:t>
            </a:r>
            <a:r>
              <a:rPr spc="-15" dirty="0">
                <a:cs typeface="Calibri"/>
              </a:rPr>
              <a:t>s</a:t>
            </a:r>
            <a:r>
              <a:rPr dirty="0">
                <a:cs typeface="Calibri"/>
              </a:rPr>
              <a:t>i</a:t>
            </a:r>
            <a:r>
              <a:rPr spc="-60" dirty="0">
                <a:cs typeface="Calibri"/>
              </a:rPr>
              <a:t>k</a:t>
            </a:r>
            <a:r>
              <a:rPr dirty="0">
                <a:cs typeface="Calibri"/>
              </a:rPr>
              <a:t>a</a:t>
            </a:r>
            <a:r>
              <a:rPr spc="-15" dirty="0">
                <a:cs typeface="Calibri"/>
              </a:rPr>
              <a:t>p</a:t>
            </a:r>
            <a:r>
              <a:rPr dirty="0">
                <a:cs typeface="Calibri"/>
              </a:rPr>
              <a:t>,</a:t>
            </a:r>
            <a:r>
              <a:rPr spc="5" dirty="0">
                <a:cs typeface="Calibri"/>
              </a:rPr>
              <a:t> </a:t>
            </a:r>
            <a:r>
              <a:rPr spc="-75" dirty="0">
                <a:cs typeface="Calibri"/>
              </a:rPr>
              <a:t>k</a:t>
            </a:r>
            <a:r>
              <a:rPr dirty="0">
                <a:cs typeface="Calibri"/>
              </a:rPr>
              <a:t>et</a:t>
            </a:r>
            <a:r>
              <a:rPr spc="-45" dirty="0">
                <a:cs typeface="Calibri"/>
              </a:rPr>
              <a:t>r</a:t>
            </a:r>
            <a:r>
              <a:rPr dirty="0">
                <a:cs typeface="Calibri"/>
              </a:rPr>
              <a:t>a</a:t>
            </a:r>
            <a:r>
              <a:rPr spc="-10" dirty="0">
                <a:cs typeface="Calibri"/>
              </a:rPr>
              <a:t>m</a:t>
            </a:r>
            <a:r>
              <a:rPr spc="-5" dirty="0">
                <a:cs typeface="Calibri"/>
              </a:rPr>
              <a:t>p</a:t>
            </a:r>
            <a:r>
              <a:rPr spc="-10" dirty="0">
                <a:cs typeface="Calibri"/>
              </a:rPr>
              <a:t>u</a:t>
            </a:r>
            <a:r>
              <a:rPr dirty="0">
                <a:cs typeface="Calibri"/>
              </a:rPr>
              <a:t>l</a:t>
            </a:r>
            <a:r>
              <a:rPr spc="-10" dirty="0">
                <a:cs typeface="Calibri"/>
              </a:rPr>
              <a:t>a</a:t>
            </a:r>
            <a:r>
              <a:rPr dirty="0">
                <a:cs typeface="Calibri"/>
              </a:rPr>
              <a:t>n</a:t>
            </a:r>
            <a:r>
              <a:rPr spc="-70" dirty="0">
                <a:cs typeface="Calibri"/>
              </a:rPr>
              <a:t> </a:t>
            </a:r>
            <a:r>
              <a:rPr spc="-5" dirty="0">
                <a:cs typeface="Calibri"/>
              </a:rPr>
              <a:t>u</a:t>
            </a:r>
            <a:r>
              <a:rPr spc="-15" dirty="0">
                <a:cs typeface="Calibri"/>
              </a:rPr>
              <a:t>m</a:t>
            </a:r>
            <a:r>
              <a:rPr spc="-5" dirty="0">
                <a:cs typeface="Calibri"/>
              </a:rPr>
              <a:t>u</a:t>
            </a:r>
            <a:r>
              <a:rPr spc="-20" dirty="0">
                <a:cs typeface="Calibri"/>
              </a:rPr>
              <a:t>m</a:t>
            </a:r>
            <a:r>
              <a:rPr dirty="0">
                <a:cs typeface="Calibri"/>
              </a:rPr>
              <a:t>,</a:t>
            </a:r>
            <a:r>
              <a:rPr spc="-20" dirty="0">
                <a:cs typeface="Calibri"/>
              </a:rPr>
              <a:t> </a:t>
            </a:r>
            <a:r>
              <a:rPr spc="-75" dirty="0">
                <a:cs typeface="Calibri"/>
              </a:rPr>
              <a:t>k</a:t>
            </a:r>
            <a:r>
              <a:rPr dirty="0">
                <a:cs typeface="Calibri"/>
              </a:rPr>
              <a:t>e</a:t>
            </a:r>
            <a:r>
              <a:rPr spc="-10" dirty="0">
                <a:cs typeface="Calibri"/>
              </a:rPr>
              <a:t>t</a:t>
            </a:r>
            <a:r>
              <a:rPr spc="-45" dirty="0">
                <a:cs typeface="Calibri"/>
              </a:rPr>
              <a:t>r</a:t>
            </a:r>
            <a:r>
              <a:rPr dirty="0">
                <a:cs typeface="Calibri"/>
              </a:rPr>
              <a:t>a</a:t>
            </a:r>
            <a:r>
              <a:rPr spc="-15" dirty="0">
                <a:cs typeface="Calibri"/>
              </a:rPr>
              <a:t>m</a:t>
            </a:r>
            <a:r>
              <a:rPr spc="-5" dirty="0">
                <a:cs typeface="Calibri"/>
              </a:rPr>
              <a:t>p</a:t>
            </a:r>
            <a:r>
              <a:rPr spc="-15" dirty="0">
                <a:cs typeface="Calibri"/>
              </a:rPr>
              <a:t>i</a:t>
            </a:r>
            <a:r>
              <a:rPr dirty="0">
                <a:cs typeface="Calibri"/>
              </a:rPr>
              <a:t>l</a:t>
            </a:r>
            <a:r>
              <a:rPr spc="-15" dirty="0">
                <a:cs typeface="Calibri"/>
              </a:rPr>
              <a:t>a</a:t>
            </a:r>
            <a:r>
              <a:rPr dirty="0">
                <a:cs typeface="Calibri"/>
              </a:rPr>
              <a:t>n</a:t>
            </a:r>
            <a:r>
              <a:rPr spc="-50" dirty="0">
                <a:cs typeface="Calibri"/>
              </a:rPr>
              <a:t> </a:t>
            </a:r>
            <a:r>
              <a:rPr dirty="0">
                <a:cs typeface="Calibri"/>
              </a:rPr>
              <a:t>k</a:t>
            </a:r>
            <a:r>
              <a:rPr spc="-10" dirty="0">
                <a:cs typeface="Calibri"/>
              </a:rPr>
              <a:t>h</a:t>
            </a:r>
            <a:r>
              <a:rPr spc="-5" dirty="0">
                <a:cs typeface="Calibri"/>
              </a:rPr>
              <a:t>u</a:t>
            </a:r>
            <a:r>
              <a:rPr spc="-20" dirty="0">
                <a:cs typeface="Calibri"/>
              </a:rPr>
              <a:t>s</a:t>
            </a:r>
            <a:r>
              <a:rPr spc="-5" dirty="0">
                <a:cs typeface="Calibri"/>
              </a:rPr>
              <a:t>u</a:t>
            </a:r>
            <a:r>
              <a:rPr dirty="0">
                <a:cs typeface="Calibri"/>
              </a:rPr>
              <a:t>s</a:t>
            </a:r>
            <a:r>
              <a:rPr spc="-10" dirty="0">
                <a:cs typeface="Calibri"/>
              </a:rPr>
              <a:t> </a:t>
            </a:r>
            <a:r>
              <a:rPr spc="-5" dirty="0">
                <a:cs typeface="Calibri"/>
              </a:rPr>
              <a:t>d</a:t>
            </a:r>
            <a:r>
              <a:rPr spc="-15" dirty="0">
                <a:cs typeface="Calibri"/>
              </a:rPr>
              <a:t>a</a:t>
            </a:r>
            <a:r>
              <a:rPr dirty="0">
                <a:cs typeface="Calibri"/>
              </a:rPr>
              <a:t>n</a:t>
            </a:r>
            <a:r>
              <a:rPr spc="-30" dirty="0">
                <a:cs typeface="Calibri"/>
              </a:rPr>
              <a:t> </a:t>
            </a:r>
            <a:r>
              <a:rPr spc="-5" dirty="0" err="1">
                <a:cs typeface="Calibri"/>
              </a:rPr>
              <a:t>pen</a:t>
            </a:r>
            <a:r>
              <a:rPr spc="-35" dirty="0" err="1">
                <a:cs typeface="Calibri"/>
              </a:rPr>
              <a:t>g</a:t>
            </a:r>
            <a:r>
              <a:rPr dirty="0" err="1">
                <a:cs typeface="Calibri"/>
              </a:rPr>
              <a:t>e</a:t>
            </a:r>
            <a:r>
              <a:rPr spc="-30" dirty="0" err="1">
                <a:cs typeface="Calibri"/>
              </a:rPr>
              <a:t>t</a:t>
            </a:r>
            <a:r>
              <a:rPr dirty="0" err="1">
                <a:cs typeface="Calibri"/>
              </a:rPr>
              <a:t>ah</a:t>
            </a:r>
            <a:r>
              <a:rPr spc="-15" dirty="0" err="1">
                <a:cs typeface="Calibri"/>
              </a:rPr>
              <a:t>u</a:t>
            </a:r>
            <a:r>
              <a:rPr dirty="0" err="1">
                <a:cs typeface="Calibri"/>
              </a:rPr>
              <a:t>a</a:t>
            </a:r>
            <a:r>
              <a:rPr spc="-30" dirty="0" err="1">
                <a:cs typeface="Calibri"/>
              </a:rPr>
              <a:t>n</a:t>
            </a:r>
            <a:r>
              <a:rPr dirty="0" smtClean="0">
                <a:cs typeface="Calibri"/>
              </a:rPr>
              <a:t>.</a:t>
            </a:r>
          </a:p>
          <a:p>
            <a:pPr marL="356870" marR="508634" indent="-344170" algn="just">
              <a:lnSpc>
                <a:spcPct val="100000"/>
              </a:lnSpc>
              <a:spcBef>
                <a:spcPts val="505"/>
              </a:spcBef>
              <a:buFont typeface="Calibri"/>
              <a:buAutoNum type="arabicPeriod"/>
              <a:tabLst>
                <a:tab pos="357505" algn="l"/>
              </a:tabLst>
            </a:pPr>
            <a:endParaRPr sz="1000" dirty="0">
              <a:cs typeface="Calibri"/>
            </a:endParaRPr>
          </a:p>
          <a:p>
            <a:pPr marL="356870" indent="-344170" algn="just">
              <a:lnSpc>
                <a:spcPct val="100000"/>
              </a:lnSpc>
              <a:spcBef>
                <a:spcPts val="505"/>
              </a:spcBef>
              <a:buFont typeface="Calibri"/>
              <a:buAutoNum type="arabicPeriod"/>
              <a:tabLst>
                <a:tab pos="357505" algn="l"/>
              </a:tabLst>
            </a:pPr>
            <a:r>
              <a:rPr b="1" spc="5" dirty="0">
                <a:cs typeface="Calibri"/>
              </a:rPr>
              <a:t>C</a:t>
            </a:r>
            <a:r>
              <a:rPr b="1" dirty="0">
                <a:cs typeface="Calibri"/>
              </a:rPr>
              <a:t>P</a:t>
            </a:r>
            <a:r>
              <a:rPr b="1" spc="-15" dirty="0">
                <a:cs typeface="Calibri"/>
              </a:rPr>
              <a:t> </a:t>
            </a:r>
            <a:r>
              <a:rPr b="1" dirty="0">
                <a:cs typeface="Calibri"/>
              </a:rPr>
              <a:t>M</a:t>
            </a:r>
            <a:r>
              <a:rPr b="1" spc="-35" dirty="0">
                <a:cs typeface="Calibri"/>
              </a:rPr>
              <a:t>a</a:t>
            </a:r>
            <a:r>
              <a:rPr b="1" spc="-15" dirty="0">
                <a:cs typeface="Calibri"/>
              </a:rPr>
              <a:t>t</a:t>
            </a:r>
            <a:r>
              <a:rPr b="1" dirty="0">
                <a:cs typeface="Calibri"/>
              </a:rPr>
              <a:t>a</a:t>
            </a:r>
            <a:r>
              <a:rPr b="1" spc="-30" dirty="0">
                <a:cs typeface="Calibri"/>
              </a:rPr>
              <a:t> k</a:t>
            </a:r>
            <a:r>
              <a:rPr b="1" dirty="0">
                <a:cs typeface="Calibri"/>
              </a:rPr>
              <a:t>ul</a:t>
            </a:r>
            <a:r>
              <a:rPr b="1" spc="5" dirty="0">
                <a:cs typeface="Calibri"/>
              </a:rPr>
              <a:t>i</a:t>
            </a:r>
            <a:r>
              <a:rPr b="1" spc="-10" dirty="0">
                <a:cs typeface="Calibri"/>
              </a:rPr>
              <a:t>a</a:t>
            </a:r>
            <a:r>
              <a:rPr b="1" dirty="0">
                <a:cs typeface="Calibri"/>
              </a:rPr>
              <a:t>h</a:t>
            </a:r>
            <a:r>
              <a:rPr b="1" spc="-45" dirty="0">
                <a:cs typeface="Calibri"/>
              </a:rPr>
              <a:t> </a:t>
            </a:r>
            <a:r>
              <a:rPr b="1" spc="-10" dirty="0">
                <a:cs typeface="Calibri"/>
              </a:rPr>
              <a:t>(</a:t>
            </a:r>
            <a:r>
              <a:rPr b="1" spc="5" dirty="0">
                <a:cs typeface="Calibri"/>
              </a:rPr>
              <a:t>C</a:t>
            </a:r>
            <a:r>
              <a:rPr b="1" spc="-5" dirty="0">
                <a:cs typeface="Calibri"/>
              </a:rPr>
              <a:t>P</a:t>
            </a:r>
            <a:r>
              <a:rPr b="1" dirty="0">
                <a:cs typeface="Calibri"/>
              </a:rPr>
              <a:t>MK)</a:t>
            </a:r>
            <a:r>
              <a:rPr b="1" spc="-30" dirty="0">
                <a:cs typeface="Calibri"/>
              </a:rPr>
              <a:t> </a:t>
            </a:r>
            <a:r>
              <a:rPr dirty="0">
                <a:cs typeface="Calibri"/>
              </a:rPr>
              <a:t>a</a:t>
            </a:r>
            <a:r>
              <a:rPr spc="-10" dirty="0">
                <a:cs typeface="Calibri"/>
              </a:rPr>
              <a:t>d</a:t>
            </a:r>
            <a:r>
              <a:rPr dirty="0">
                <a:cs typeface="Calibri"/>
              </a:rPr>
              <a:t>a</a:t>
            </a:r>
            <a:r>
              <a:rPr spc="-10" dirty="0">
                <a:cs typeface="Calibri"/>
              </a:rPr>
              <a:t>l</a:t>
            </a:r>
            <a:r>
              <a:rPr dirty="0">
                <a:cs typeface="Calibri"/>
              </a:rPr>
              <a:t>ah</a:t>
            </a:r>
            <a:r>
              <a:rPr spc="-55" dirty="0">
                <a:cs typeface="Calibri"/>
              </a:rPr>
              <a:t> </a:t>
            </a:r>
            <a:r>
              <a:rPr spc="-75" dirty="0">
                <a:cs typeface="Calibri"/>
              </a:rPr>
              <a:t>k</a:t>
            </a:r>
            <a:r>
              <a:rPr dirty="0">
                <a:cs typeface="Calibri"/>
              </a:rPr>
              <a:t>em</a:t>
            </a:r>
            <a:r>
              <a:rPr spc="-10" dirty="0">
                <a:cs typeface="Calibri"/>
              </a:rPr>
              <a:t>am</a:t>
            </a:r>
            <a:r>
              <a:rPr spc="-5" dirty="0">
                <a:cs typeface="Calibri"/>
              </a:rPr>
              <a:t>p</a:t>
            </a:r>
            <a:r>
              <a:rPr spc="-15" dirty="0">
                <a:cs typeface="Calibri"/>
              </a:rPr>
              <a:t>u</a:t>
            </a:r>
            <a:r>
              <a:rPr dirty="0">
                <a:cs typeface="Calibri"/>
              </a:rPr>
              <a:t>an</a:t>
            </a:r>
            <a:r>
              <a:rPr spc="-50" dirty="0">
                <a:cs typeface="Calibri"/>
              </a:rPr>
              <a:t> </a:t>
            </a:r>
            <a:r>
              <a:rPr spc="-25" dirty="0">
                <a:cs typeface="Calibri"/>
              </a:rPr>
              <a:t>y</a:t>
            </a:r>
            <a:r>
              <a:rPr dirty="0">
                <a:cs typeface="Calibri"/>
              </a:rPr>
              <a:t>a</a:t>
            </a:r>
            <a:r>
              <a:rPr spc="-10" dirty="0">
                <a:cs typeface="Calibri"/>
              </a:rPr>
              <a:t>n</a:t>
            </a:r>
            <a:r>
              <a:rPr dirty="0">
                <a:cs typeface="Calibri"/>
              </a:rPr>
              <a:t>g</a:t>
            </a:r>
            <a:r>
              <a:rPr spc="-30" dirty="0">
                <a:cs typeface="Calibri"/>
              </a:rPr>
              <a:t> </a:t>
            </a:r>
            <a:r>
              <a:rPr spc="-5" dirty="0">
                <a:cs typeface="Calibri"/>
              </a:rPr>
              <a:t>d</a:t>
            </a:r>
            <a:r>
              <a:rPr spc="-10" dirty="0">
                <a:cs typeface="Calibri"/>
              </a:rPr>
              <a:t>i</a:t>
            </a:r>
            <a:r>
              <a:rPr spc="-5" dirty="0">
                <a:cs typeface="Calibri"/>
              </a:rPr>
              <a:t>ja</a:t>
            </a:r>
            <a:r>
              <a:rPr spc="-10" dirty="0">
                <a:cs typeface="Calibri"/>
              </a:rPr>
              <a:t>b</a:t>
            </a:r>
            <a:r>
              <a:rPr dirty="0">
                <a:cs typeface="Calibri"/>
              </a:rPr>
              <a:t>ar</a:t>
            </a:r>
            <a:r>
              <a:rPr spc="-45" dirty="0">
                <a:cs typeface="Calibri"/>
              </a:rPr>
              <a:t>k</a:t>
            </a:r>
            <a:r>
              <a:rPr dirty="0">
                <a:cs typeface="Calibri"/>
              </a:rPr>
              <a:t>an</a:t>
            </a:r>
            <a:r>
              <a:rPr spc="-50" dirty="0">
                <a:cs typeface="Calibri"/>
              </a:rPr>
              <a:t> </a:t>
            </a:r>
            <a:r>
              <a:rPr spc="-15" dirty="0">
                <a:cs typeface="Calibri"/>
              </a:rPr>
              <a:t>s</a:t>
            </a:r>
            <a:r>
              <a:rPr dirty="0">
                <a:cs typeface="Calibri"/>
              </a:rPr>
              <a:t>e</a:t>
            </a:r>
            <a:r>
              <a:rPr spc="-25" dirty="0">
                <a:cs typeface="Calibri"/>
              </a:rPr>
              <a:t>c</a:t>
            </a:r>
            <a:r>
              <a:rPr dirty="0">
                <a:cs typeface="Calibri"/>
              </a:rPr>
              <a:t>a</a:t>
            </a:r>
            <a:r>
              <a:rPr spc="-45" dirty="0">
                <a:cs typeface="Calibri"/>
              </a:rPr>
              <a:t>r</a:t>
            </a:r>
            <a:r>
              <a:rPr dirty="0">
                <a:cs typeface="Calibri"/>
              </a:rPr>
              <a:t>a</a:t>
            </a:r>
            <a:r>
              <a:rPr spc="-25" dirty="0">
                <a:cs typeface="Calibri"/>
              </a:rPr>
              <a:t> </a:t>
            </a:r>
            <a:r>
              <a:rPr spc="-15" dirty="0">
                <a:cs typeface="Calibri"/>
              </a:rPr>
              <a:t>s</a:t>
            </a:r>
            <a:r>
              <a:rPr spc="-5" dirty="0">
                <a:cs typeface="Calibri"/>
              </a:rPr>
              <a:t>pe</a:t>
            </a:r>
            <a:r>
              <a:rPr spc="-10" dirty="0">
                <a:cs typeface="Calibri"/>
              </a:rPr>
              <a:t>s</a:t>
            </a:r>
            <a:r>
              <a:rPr dirty="0">
                <a:cs typeface="Calibri"/>
              </a:rPr>
              <a:t>if</a:t>
            </a:r>
            <a:r>
              <a:rPr spc="-10" dirty="0">
                <a:cs typeface="Calibri"/>
              </a:rPr>
              <a:t>i</a:t>
            </a:r>
            <a:r>
              <a:rPr dirty="0">
                <a:cs typeface="Calibri"/>
              </a:rPr>
              <a:t>k</a:t>
            </a:r>
            <a:r>
              <a:rPr spc="10" dirty="0">
                <a:cs typeface="Calibri"/>
              </a:rPr>
              <a:t> </a:t>
            </a:r>
            <a:r>
              <a:rPr spc="-5" dirty="0">
                <a:cs typeface="Calibri"/>
              </a:rPr>
              <a:t>d</a:t>
            </a:r>
            <a:r>
              <a:rPr spc="-10" dirty="0">
                <a:cs typeface="Calibri"/>
              </a:rPr>
              <a:t>a</a:t>
            </a:r>
            <a:r>
              <a:rPr spc="5" dirty="0">
                <a:cs typeface="Calibri"/>
              </a:rPr>
              <a:t>r</a:t>
            </a:r>
            <a:r>
              <a:rPr dirty="0">
                <a:cs typeface="Calibri"/>
              </a:rPr>
              <a:t>i </a:t>
            </a:r>
            <a:r>
              <a:rPr spc="-5" dirty="0">
                <a:cs typeface="Calibri"/>
              </a:rPr>
              <a:t>C</a:t>
            </a:r>
            <a:r>
              <a:rPr spc="-10" dirty="0">
                <a:cs typeface="Calibri"/>
              </a:rPr>
              <a:t>P</a:t>
            </a:r>
            <a:r>
              <a:rPr dirty="0">
                <a:cs typeface="Calibri"/>
              </a:rPr>
              <a:t>L </a:t>
            </a:r>
            <a:r>
              <a:rPr spc="-20" dirty="0">
                <a:cs typeface="Calibri"/>
              </a:rPr>
              <a:t>y</a:t>
            </a:r>
            <a:r>
              <a:rPr dirty="0">
                <a:cs typeface="Calibri"/>
              </a:rPr>
              <a:t>a</a:t>
            </a:r>
            <a:r>
              <a:rPr spc="-10" dirty="0">
                <a:cs typeface="Calibri"/>
              </a:rPr>
              <a:t>n</a:t>
            </a:r>
            <a:r>
              <a:rPr dirty="0">
                <a:cs typeface="Calibri"/>
              </a:rPr>
              <a:t>g</a:t>
            </a:r>
            <a:r>
              <a:rPr spc="-50" dirty="0">
                <a:cs typeface="Calibri"/>
              </a:rPr>
              <a:t> </a:t>
            </a:r>
            <a:r>
              <a:rPr spc="-5" dirty="0" err="1">
                <a:cs typeface="Calibri"/>
              </a:rPr>
              <a:t>d</a:t>
            </a:r>
            <a:r>
              <a:rPr spc="-10" dirty="0" err="1">
                <a:cs typeface="Calibri"/>
              </a:rPr>
              <a:t>i</a:t>
            </a:r>
            <a:r>
              <a:rPr spc="-5" dirty="0" err="1">
                <a:cs typeface="Calibri"/>
              </a:rPr>
              <a:t>beb</a:t>
            </a:r>
            <a:r>
              <a:rPr spc="-10" dirty="0" err="1">
                <a:cs typeface="Calibri"/>
              </a:rPr>
              <a:t>a</a:t>
            </a:r>
            <a:r>
              <a:rPr spc="-5" dirty="0" err="1">
                <a:cs typeface="Calibri"/>
              </a:rPr>
              <a:t>n</a:t>
            </a:r>
            <a:r>
              <a:rPr spc="-55" dirty="0" err="1">
                <a:cs typeface="Calibri"/>
              </a:rPr>
              <a:t>k</a:t>
            </a:r>
            <a:r>
              <a:rPr dirty="0" err="1">
                <a:cs typeface="Calibri"/>
              </a:rPr>
              <a:t>an</a:t>
            </a:r>
            <a:r>
              <a:rPr spc="-30" dirty="0">
                <a:cs typeface="Calibri"/>
              </a:rPr>
              <a:t> </a:t>
            </a:r>
            <a:r>
              <a:rPr spc="-5" dirty="0" err="1" smtClean="0">
                <a:cs typeface="Calibri"/>
              </a:rPr>
              <a:t>p</a:t>
            </a:r>
            <a:r>
              <a:rPr spc="-10" dirty="0" err="1" smtClean="0">
                <a:cs typeface="Calibri"/>
              </a:rPr>
              <a:t>a</a:t>
            </a:r>
            <a:r>
              <a:rPr spc="-5" dirty="0" err="1" smtClean="0">
                <a:cs typeface="Calibri"/>
              </a:rPr>
              <a:t>da</a:t>
            </a:r>
            <a:r>
              <a:rPr spc="-5" dirty="0" smtClean="0">
                <a:cs typeface="Calibri"/>
              </a:rPr>
              <a:t> </a:t>
            </a:r>
            <a:r>
              <a:rPr spc="-10" dirty="0" err="1" smtClean="0">
                <a:cs typeface="Calibri"/>
              </a:rPr>
              <a:t>m</a:t>
            </a:r>
            <a:r>
              <a:rPr spc="-30" dirty="0" err="1" smtClean="0">
                <a:cs typeface="Calibri"/>
              </a:rPr>
              <a:t>a</a:t>
            </a:r>
            <a:r>
              <a:rPr spc="-40" dirty="0" err="1" smtClean="0">
                <a:cs typeface="Calibri"/>
              </a:rPr>
              <a:t>t</a:t>
            </a:r>
            <a:r>
              <a:rPr dirty="0" err="1" smtClean="0">
                <a:cs typeface="Calibri"/>
              </a:rPr>
              <a:t>a</a:t>
            </a:r>
            <a:r>
              <a:rPr spc="-25" dirty="0" smtClean="0">
                <a:cs typeface="Calibri"/>
              </a:rPr>
              <a:t> </a:t>
            </a:r>
            <a:r>
              <a:rPr spc="-25" dirty="0">
                <a:cs typeface="Calibri"/>
              </a:rPr>
              <a:t>k</a:t>
            </a:r>
            <a:r>
              <a:rPr spc="-5" dirty="0">
                <a:cs typeface="Calibri"/>
              </a:rPr>
              <a:t>u</a:t>
            </a:r>
            <a:r>
              <a:rPr spc="-15" dirty="0">
                <a:cs typeface="Calibri"/>
              </a:rPr>
              <a:t>l</a:t>
            </a:r>
            <a:r>
              <a:rPr dirty="0">
                <a:cs typeface="Calibri"/>
              </a:rPr>
              <a:t>i</a:t>
            </a:r>
            <a:r>
              <a:rPr spc="-15" dirty="0">
                <a:cs typeface="Calibri"/>
              </a:rPr>
              <a:t>a</a:t>
            </a:r>
            <a:r>
              <a:rPr spc="-10" dirty="0">
                <a:cs typeface="Calibri"/>
              </a:rPr>
              <a:t>h</a:t>
            </a:r>
            <a:r>
              <a:rPr dirty="0">
                <a:cs typeface="Calibri"/>
              </a:rPr>
              <a:t>,</a:t>
            </a:r>
            <a:r>
              <a:rPr spc="-20" dirty="0">
                <a:cs typeface="Calibri"/>
              </a:rPr>
              <a:t> </a:t>
            </a:r>
            <a:r>
              <a:rPr spc="-5" dirty="0">
                <a:cs typeface="Calibri"/>
              </a:rPr>
              <a:t>d</a:t>
            </a:r>
            <a:r>
              <a:rPr spc="-15" dirty="0">
                <a:cs typeface="Calibri"/>
              </a:rPr>
              <a:t>a</a:t>
            </a:r>
            <a:r>
              <a:rPr dirty="0">
                <a:cs typeface="Calibri"/>
              </a:rPr>
              <a:t>n</a:t>
            </a:r>
            <a:r>
              <a:rPr spc="-30" dirty="0">
                <a:cs typeface="Calibri"/>
              </a:rPr>
              <a:t> </a:t>
            </a:r>
            <a:r>
              <a:rPr spc="-5" dirty="0">
                <a:cs typeface="Calibri"/>
              </a:rPr>
              <a:t>be</a:t>
            </a:r>
            <a:r>
              <a:rPr spc="-45" dirty="0">
                <a:cs typeface="Calibri"/>
              </a:rPr>
              <a:t>r</a:t>
            </a:r>
            <a:r>
              <a:rPr spc="-15" dirty="0">
                <a:cs typeface="Calibri"/>
              </a:rPr>
              <a:t>s</a:t>
            </a:r>
            <a:r>
              <a:rPr dirty="0">
                <a:cs typeface="Calibri"/>
              </a:rPr>
              <a:t>i</a:t>
            </a:r>
            <a:r>
              <a:rPr spc="-55" dirty="0">
                <a:cs typeface="Calibri"/>
              </a:rPr>
              <a:t>f</a:t>
            </a:r>
            <a:r>
              <a:rPr spc="-30" dirty="0">
                <a:cs typeface="Calibri"/>
              </a:rPr>
              <a:t>a</a:t>
            </a:r>
            <a:r>
              <a:rPr dirty="0">
                <a:cs typeface="Calibri"/>
              </a:rPr>
              <a:t>t</a:t>
            </a:r>
            <a:r>
              <a:rPr spc="15" dirty="0">
                <a:cs typeface="Calibri"/>
              </a:rPr>
              <a:t> </a:t>
            </a:r>
            <a:r>
              <a:rPr spc="-15" dirty="0">
                <a:cs typeface="Calibri"/>
              </a:rPr>
              <a:t>s</a:t>
            </a:r>
            <a:r>
              <a:rPr spc="-5" dirty="0">
                <a:cs typeface="Calibri"/>
              </a:rPr>
              <a:t>pe</a:t>
            </a:r>
            <a:r>
              <a:rPr spc="-15" dirty="0">
                <a:cs typeface="Calibri"/>
              </a:rPr>
              <a:t>s</a:t>
            </a:r>
            <a:r>
              <a:rPr dirty="0">
                <a:cs typeface="Calibri"/>
              </a:rPr>
              <a:t>if</a:t>
            </a:r>
            <a:r>
              <a:rPr spc="-15" dirty="0">
                <a:cs typeface="Calibri"/>
              </a:rPr>
              <a:t>i</a:t>
            </a:r>
            <a:r>
              <a:rPr dirty="0">
                <a:cs typeface="Calibri"/>
              </a:rPr>
              <a:t>k</a:t>
            </a:r>
            <a:r>
              <a:rPr spc="5" dirty="0">
                <a:cs typeface="Calibri"/>
              </a:rPr>
              <a:t> </a:t>
            </a:r>
            <a:r>
              <a:rPr spc="-40" dirty="0">
                <a:cs typeface="Calibri"/>
              </a:rPr>
              <a:t>t</a:t>
            </a:r>
            <a:r>
              <a:rPr dirty="0">
                <a:cs typeface="Calibri"/>
              </a:rPr>
              <a:t>e</a:t>
            </a:r>
            <a:r>
              <a:rPr spc="5" dirty="0">
                <a:cs typeface="Calibri"/>
              </a:rPr>
              <a:t>r</a:t>
            </a:r>
            <a:r>
              <a:rPr spc="-5" dirty="0">
                <a:cs typeface="Calibri"/>
              </a:rPr>
              <a:t>h</a:t>
            </a:r>
            <a:r>
              <a:rPr spc="-15" dirty="0">
                <a:cs typeface="Calibri"/>
              </a:rPr>
              <a:t>a</a:t>
            </a:r>
            <a:r>
              <a:rPr spc="-5" dirty="0">
                <a:cs typeface="Calibri"/>
              </a:rPr>
              <a:t>d</a:t>
            </a:r>
            <a:r>
              <a:rPr spc="-15" dirty="0">
                <a:cs typeface="Calibri"/>
              </a:rPr>
              <a:t>a</a:t>
            </a:r>
            <a:r>
              <a:rPr dirty="0">
                <a:cs typeface="Calibri"/>
              </a:rPr>
              <a:t>p</a:t>
            </a:r>
            <a:r>
              <a:rPr spc="-45" dirty="0">
                <a:cs typeface="Calibri"/>
              </a:rPr>
              <a:t> </a:t>
            </a:r>
            <a:r>
              <a:rPr spc="-5" dirty="0">
                <a:cs typeface="Calibri"/>
              </a:rPr>
              <a:t>b</a:t>
            </a:r>
            <a:r>
              <a:rPr spc="-15" dirty="0">
                <a:cs typeface="Calibri"/>
              </a:rPr>
              <a:t>a</a:t>
            </a:r>
            <a:r>
              <a:rPr spc="-5" dirty="0">
                <a:cs typeface="Calibri"/>
              </a:rPr>
              <a:t>h</a:t>
            </a:r>
            <a:r>
              <a:rPr spc="-15" dirty="0">
                <a:cs typeface="Calibri"/>
              </a:rPr>
              <a:t>a</a:t>
            </a:r>
            <a:r>
              <a:rPr dirty="0">
                <a:cs typeface="Calibri"/>
              </a:rPr>
              <a:t>n</a:t>
            </a:r>
            <a:r>
              <a:rPr spc="-50" dirty="0">
                <a:cs typeface="Calibri"/>
              </a:rPr>
              <a:t> k</a:t>
            </a:r>
            <a:r>
              <a:rPr dirty="0">
                <a:cs typeface="Calibri"/>
              </a:rPr>
              <a:t>aj</a:t>
            </a:r>
            <a:r>
              <a:rPr spc="-15" dirty="0">
                <a:cs typeface="Calibri"/>
              </a:rPr>
              <a:t>i</a:t>
            </a:r>
            <a:r>
              <a:rPr dirty="0">
                <a:cs typeface="Calibri"/>
              </a:rPr>
              <a:t>an</a:t>
            </a:r>
            <a:r>
              <a:rPr spc="-10" dirty="0">
                <a:cs typeface="Calibri"/>
              </a:rPr>
              <a:t> </a:t>
            </a:r>
            <a:r>
              <a:rPr spc="-30" dirty="0">
                <a:cs typeface="Calibri"/>
              </a:rPr>
              <a:t>a</a:t>
            </a:r>
            <a:r>
              <a:rPr spc="-40" dirty="0">
                <a:cs typeface="Calibri"/>
              </a:rPr>
              <a:t>t</a:t>
            </a:r>
            <a:r>
              <a:rPr dirty="0">
                <a:cs typeface="Calibri"/>
              </a:rPr>
              <a:t>au</a:t>
            </a:r>
            <a:r>
              <a:rPr spc="-30" dirty="0">
                <a:cs typeface="Calibri"/>
              </a:rPr>
              <a:t> </a:t>
            </a:r>
            <a:r>
              <a:rPr spc="-10" dirty="0">
                <a:cs typeface="Calibri"/>
              </a:rPr>
              <a:t>m</a:t>
            </a:r>
            <a:r>
              <a:rPr spc="-30" dirty="0">
                <a:cs typeface="Calibri"/>
              </a:rPr>
              <a:t>a</a:t>
            </a:r>
            <a:r>
              <a:rPr spc="-40" dirty="0">
                <a:cs typeface="Calibri"/>
              </a:rPr>
              <a:t>t</a:t>
            </a:r>
            <a:r>
              <a:rPr dirty="0">
                <a:cs typeface="Calibri"/>
              </a:rPr>
              <a:t>e</a:t>
            </a:r>
            <a:r>
              <a:rPr spc="5" dirty="0">
                <a:cs typeface="Calibri"/>
              </a:rPr>
              <a:t>r</a:t>
            </a:r>
            <a:r>
              <a:rPr dirty="0">
                <a:cs typeface="Calibri"/>
              </a:rPr>
              <a:t>i</a:t>
            </a:r>
            <a:r>
              <a:rPr spc="-25" dirty="0">
                <a:cs typeface="Calibri"/>
              </a:rPr>
              <a:t> </a:t>
            </a:r>
            <a:r>
              <a:rPr spc="-5" dirty="0">
                <a:cs typeface="Calibri"/>
              </a:rPr>
              <a:t>pe</a:t>
            </a:r>
            <a:r>
              <a:rPr spc="-10" dirty="0">
                <a:cs typeface="Calibri"/>
              </a:rPr>
              <a:t>m</a:t>
            </a:r>
            <a:r>
              <a:rPr spc="-5" dirty="0">
                <a:cs typeface="Calibri"/>
              </a:rPr>
              <a:t>be</a:t>
            </a:r>
            <a:r>
              <a:rPr spc="-10" dirty="0">
                <a:cs typeface="Calibri"/>
              </a:rPr>
              <a:t>l</a:t>
            </a:r>
            <a:r>
              <a:rPr dirty="0">
                <a:cs typeface="Calibri"/>
              </a:rPr>
              <a:t>aj</a:t>
            </a:r>
            <a:r>
              <a:rPr spc="-15" dirty="0">
                <a:cs typeface="Calibri"/>
              </a:rPr>
              <a:t>a</a:t>
            </a:r>
            <a:r>
              <a:rPr spc="-45" dirty="0">
                <a:cs typeface="Calibri"/>
              </a:rPr>
              <a:t>r</a:t>
            </a:r>
            <a:r>
              <a:rPr dirty="0">
                <a:cs typeface="Calibri"/>
              </a:rPr>
              <a:t>an</a:t>
            </a:r>
            <a:r>
              <a:rPr spc="-55" dirty="0">
                <a:cs typeface="Calibri"/>
              </a:rPr>
              <a:t> </a:t>
            </a:r>
            <a:r>
              <a:rPr spc="-10" dirty="0">
                <a:cs typeface="Calibri"/>
              </a:rPr>
              <a:t>m</a:t>
            </a:r>
            <a:r>
              <a:rPr spc="-30" dirty="0">
                <a:cs typeface="Calibri"/>
              </a:rPr>
              <a:t>a</a:t>
            </a:r>
            <a:r>
              <a:rPr spc="-40" dirty="0">
                <a:cs typeface="Calibri"/>
              </a:rPr>
              <a:t>t</a:t>
            </a:r>
            <a:r>
              <a:rPr dirty="0">
                <a:cs typeface="Calibri"/>
              </a:rPr>
              <a:t>a</a:t>
            </a:r>
            <a:r>
              <a:rPr spc="-25" dirty="0">
                <a:cs typeface="Calibri"/>
              </a:rPr>
              <a:t> k</a:t>
            </a:r>
            <a:r>
              <a:rPr spc="-5" dirty="0">
                <a:cs typeface="Calibri"/>
              </a:rPr>
              <a:t>u</a:t>
            </a:r>
            <a:r>
              <a:rPr spc="-15" dirty="0">
                <a:cs typeface="Calibri"/>
              </a:rPr>
              <a:t>l</a:t>
            </a:r>
            <a:r>
              <a:rPr dirty="0">
                <a:cs typeface="Calibri"/>
              </a:rPr>
              <a:t>i</a:t>
            </a:r>
            <a:r>
              <a:rPr spc="-15" dirty="0">
                <a:cs typeface="Calibri"/>
              </a:rPr>
              <a:t>a</a:t>
            </a:r>
            <a:r>
              <a:rPr dirty="0">
                <a:cs typeface="Calibri"/>
              </a:rPr>
              <a:t>h</a:t>
            </a:r>
            <a:r>
              <a:rPr spc="-25" dirty="0">
                <a:cs typeface="Calibri"/>
              </a:rPr>
              <a:t> </a:t>
            </a:r>
            <a:r>
              <a:rPr spc="-40" dirty="0" err="1">
                <a:cs typeface="Calibri"/>
              </a:rPr>
              <a:t>t</a:t>
            </a:r>
            <a:r>
              <a:rPr dirty="0" err="1">
                <a:cs typeface="Calibri"/>
              </a:rPr>
              <a:t>e</a:t>
            </a:r>
            <a:r>
              <a:rPr spc="-40" dirty="0" err="1">
                <a:cs typeface="Calibri"/>
              </a:rPr>
              <a:t>r</a:t>
            </a:r>
            <a:r>
              <a:rPr spc="-15" dirty="0" err="1">
                <a:cs typeface="Calibri"/>
              </a:rPr>
              <a:t>s</a:t>
            </a:r>
            <a:r>
              <a:rPr dirty="0" err="1">
                <a:cs typeface="Calibri"/>
              </a:rPr>
              <a:t>eb</a:t>
            </a:r>
            <a:r>
              <a:rPr spc="-15" dirty="0" err="1">
                <a:cs typeface="Calibri"/>
              </a:rPr>
              <a:t>ut</a:t>
            </a:r>
            <a:r>
              <a:rPr dirty="0" smtClean="0">
                <a:cs typeface="Calibri"/>
              </a:rPr>
              <a:t>.</a:t>
            </a:r>
          </a:p>
          <a:p>
            <a:pPr marL="356870" indent="-344170" algn="just">
              <a:lnSpc>
                <a:spcPct val="100000"/>
              </a:lnSpc>
              <a:spcBef>
                <a:spcPts val="505"/>
              </a:spcBef>
              <a:buFont typeface="Calibri"/>
              <a:buAutoNum type="arabicPeriod"/>
              <a:tabLst>
                <a:tab pos="357505" algn="l"/>
              </a:tabLst>
            </a:pPr>
            <a:endParaRPr sz="1000" dirty="0">
              <a:cs typeface="Calibri"/>
            </a:endParaRPr>
          </a:p>
          <a:p>
            <a:pPr marL="356870" marR="5080" indent="-344170" algn="just">
              <a:lnSpc>
                <a:spcPct val="100000"/>
              </a:lnSpc>
              <a:spcBef>
                <a:spcPts val="505"/>
              </a:spcBef>
              <a:buFont typeface="Calibri"/>
              <a:buAutoNum type="arabicPeriod" startAt="4"/>
              <a:tabLst>
                <a:tab pos="357505" algn="l"/>
              </a:tabLst>
            </a:pPr>
            <a:r>
              <a:rPr b="1" spc="5" dirty="0">
                <a:cs typeface="Calibri"/>
              </a:rPr>
              <a:t>S</a:t>
            </a:r>
            <a:r>
              <a:rPr b="1" dirty="0">
                <a:cs typeface="Calibri"/>
              </a:rPr>
              <a:t>u</a:t>
            </a:r>
            <a:r>
              <a:rPr b="1" spc="-10" dirty="0">
                <a:cs typeface="Calibri"/>
              </a:rPr>
              <a:t>b</a:t>
            </a:r>
            <a:r>
              <a:rPr b="1" dirty="0">
                <a:cs typeface="Calibri"/>
              </a:rPr>
              <a:t>-</a:t>
            </a:r>
            <a:r>
              <a:rPr b="1" spc="5" dirty="0">
                <a:cs typeface="Calibri"/>
              </a:rPr>
              <a:t>C</a:t>
            </a:r>
            <a:r>
              <a:rPr b="1" dirty="0">
                <a:cs typeface="Calibri"/>
              </a:rPr>
              <a:t>P</a:t>
            </a:r>
            <a:r>
              <a:rPr b="1" spc="-65" dirty="0">
                <a:cs typeface="Calibri"/>
              </a:rPr>
              <a:t> </a:t>
            </a:r>
            <a:r>
              <a:rPr b="1" dirty="0">
                <a:cs typeface="Calibri"/>
              </a:rPr>
              <a:t>M</a:t>
            </a:r>
            <a:r>
              <a:rPr b="1" spc="-35" dirty="0">
                <a:cs typeface="Calibri"/>
              </a:rPr>
              <a:t>a</a:t>
            </a:r>
            <a:r>
              <a:rPr b="1" spc="-15" dirty="0">
                <a:cs typeface="Calibri"/>
              </a:rPr>
              <a:t>t</a:t>
            </a:r>
            <a:r>
              <a:rPr b="1" dirty="0">
                <a:cs typeface="Calibri"/>
              </a:rPr>
              <a:t>a</a:t>
            </a:r>
            <a:r>
              <a:rPr b="1" spc="-25" dirty="0">
                <a:cs typeface="Calibri"/>
              </a:rPr>
              <a:t> </a:t>
            </a:r>
            <a:r>
              <a:rPr b="1" spc="-30" dirty="0">
                <a:cs typeface="Calibri"/>
              </a:rPr>
              <a:t>k</a:t>
            </a:r>
            <a:r>
              <a:rPr b="1" dirty="0">
                <a:cs typeface="Calibri"/>
              </a:rPr>
              <a:t>ul</a:t>
            </a:r>
            <a:r>
              <a:rPr b="1" spc="5" dirty="0">
                <a:cs typeface="Calibri"/>
              </a:rPr>
              <a:t>i</a:t>
            </a:r>
            <a:r>
              <a:rPr b="1" spc="-10" dirty="0">
                <a:cs typeface="Calibri"/>
              </a:rPr>
              <a:t>a</a:t>
            </a:r>
            <a:r>
              <a:rPr b="1" dirty="0">
                <a:cs typeface="Calibri"/>
              </a:rPr>
              <a:t>h</a:t>
            </a:r>
            <a:r>
              <a:rPr b="1" spc="-25" dirty="0">
                <a:cs typeface="Calibri"/>
              </a:rPr>
              <a:t> </a:t>
            </a:r>
            <a:r>
              <a:rPr b="1" spc="-10" dirty="0">
                <a:cs typeface="Calibri"/>
              </a:rPr>
              <a:t>(</a:t>
            </a:r>
            <a:r>
              <a:rPr b="1" spc="5" dirty="0">
                <a:cs typeface="Calibri"/>
              </a:rPr>
              <a:t>S</a:t>
            </a:r>
            <a:r>
              <a:rPr b="1" dirty="0">
                <a:cs typeface="Calibri"/>
              </a:rPr>
              <a:t>u</a:t>
            </a:r>
            <a:r>
              <a:rPr b="1" spc="-10" dirty="0">
                <a:cs typeface="Calibri"/>
              </a:rPr>
              <a:t>b</a:t>
            </a:r>
            <a:r>
              <a:rPr b="1" dirty="0">
                <a:cs typeface="Calibri"/>
              </a:rPr>
              <a:t>-</a:t>
            </a:r>
            <a:r>
              <a:rPr b="1" spc="5" dirty="0">
                <a:cs typeface="Calibri"/>
              </a:rPr>
              <a:t>C</a:t>
            </a:r>
            <a:r>
              <a:rPr b="1" spc="-5" dirty="0">
                <a:cs typeface="Calibri"/>
              </a:rPr>
              <a:t>P</a:t>
            </a:r>
            <a:r>
              <a:rPr b="1" dirty="0">
                <a:cs typeface="Calibri"/>
              </a:rPr>
              <a:t>MK)</a:t>
            </a:r>
            <a:r>
              <a:rPr b="1" spc="-80" dirty="0">
                <a:cs typeface="Calibri"/>
              </a:rPr>
              <a:t> </a:t>
            </a:r>
            <a:r>
              <a:rPr dirty="0">
                <a:cs typeface="Calibri"/>
              </a:rPr>
              <a:t>a</a:t>
            </a:r>
            <a:r>
              <a:rPr spc="-10" dirty="0">
                <a:cs typeface="Calibri"/>
              </a:rPr>
              <a:t>d</a:t>
            </a:r>
            <a:r>
              <a:rPr dirty="0">
                <a:cs typeface="Calibri"/>
              </a:rPr>
              <a:t>a</a:t>
            </a:r>
            <a:r>
              <a:rPr spc="-10" dirty="0">
                <a:cs typeface="Calibri"/>
              </a:rPr>
              <a:t>l</a:t>
            </a:r>
            <a:r>
              <a:rPr dirty="0">
                <a:cs typeface="Calibri"/>
              </a:rPr>
              <a:t>ah</a:t>
            </a:r>
            <a:r>
              <a:rPr spc="-50" dirty="0">
                <a:cs typeface="Calibri"/>
              </a:rPr>
              <a:t> </a:t>
            </a:r>
            <a:r>
              <a:rPr spc="-75" dirty="0">
                <a:cs typeface="Calibri"/>
              </a:rPr>
              <a:t>k</a:t>
            </a:r>
            <a:r>
              <a:rPr dirty="0">
                <a:cs typeface="Calibri"/>
              </a:rPr>
              <a:t>em</a:t>
            </a:r>
            <a:r>
              <a:rPr spc="-10" dirty="0">
                <a:cs typeface="Calibri"/>
              </a:rPr>
              <a:t>am</a:t>
            </a:r>
            <a:r>
              <a:rPr spc="-5" dirty="0">
                <a:cs typeface="Calibri"/>
              </a:rPr>
              <a:t>p</a:t>
            </a:r>
            <a:r>
              <a:rPr spc="-15" dirty="0">
                <a:cs typeface="Calibri"/>
              </a:rPr>
              <a:t>u</a:t>
            </a:r>
            <a:r>
              <a:rPr dirty="0">
                <a:cs typeface="Calibri"/>
              </a:rPr>
              <a:t>an</a:t>
            </a:r>
            <a:r>
              <a:rPr spc="-50" dirty="0">
                <a:cs typeface="Calibri"/>
              </a:rPr>
              <a:t> </a:t>
            </a:r>
            <a:r>
              <a:rPr spc="-25" dirty="0">
                <a:cs typeface="Calibri"/>
              </a:rPr>
              <a:t>y</a:t>
            </a:r>
            <a:r>
              <a:rPr dirty="0">
                <a:cs typeface="Calibri"/>
              </a:rPr>
              <a:t>a</a:t>
            </a:r>
            <a:r>
              <a:rPr spc="-10" dirty="0">
                <a:cs typeface="Calibri"/>
              </a:rPr>
              <a:t>n</a:t>
            </a:r>
            <a:r>
              <a:rPr dirty="0">
                <a:cs typeface="Calibri"/>
              </a:rPr>
              <a:t>g</a:t>
            </a:r>
            <a:r>
              <a:rPr spc="-30" dirty="0">
                <a:cs typeface="Calibri"/>
              </a:rPr>
              <a:t> </a:t>
            </a:r>
            <a:r>
              <a:rPr spc="-5" dirty="0">
                <a:cs typeface="Calibri"/>
              </a:rPr>
              <a:t>d</a:t>
            </a:r>
            <a:r>
              <a:rPr spc="-10" dirty="0">
                <a:cs typeface="Calibri"/>
              </a:rPr>
              <a:t>i</a:t>
            </a:r>
            <a:r>
              <a:rPr spc="-5" dirty="0">
                <a:cs typeface="Calibri"/>
              </a:rPr>
              <a:t>ja</a:t>
            </a:r>
            <a:r>
              <a:rPr spc="-10" dirty="0">
                <a:cs typeface="Calibri"/>
              </a:rPr>
              <a:t>b</a:t>
            </a:r>
            <a:r>
              <a:rPr dirty="0">
                <a:cs typeface="Calibri"/>
              </a:rPr>
              <a:t>ar</a:t>
            </a:r>
            <a:r>
              <a:rPr spc="-45" dirty="0">
                <a:cs typeface="Calibri"/>
              </a:rPr>
              <a:t>k</a:t>
            </a:r>
            <a:r>
              <a:rPr dirty="0">
                <a:cs typeface="Calibri"/>
              </a:rPr>
              <a:t>an</a:t>
            </a:r>
            <a:r>
              <a:rPr spc="-50" dirty="0">
                <a:cs typeface="Calibri"/>
              </a:rPr>
              <a:t> </a:t>
            </a:r>
            <a:r>
              <a:rPr spc="-15" dirty="0">
                <a:cs typeface="Calibri"/>
              </a:rPr>
              <a:t>s</a:t>
            </a:r>
            <a:r>
              <a:rPr dirty="0">
                <a:cs typeface="Calibri"/>
              </a:rPr>
              <a:t>e</a:t>
            </a:r>
            <a:r>
              <a:rPr spc="-25" dirty="0">
                <a:cs typeface="Calibri"/>
              </a:rPr>
              <a:t>c</a:t>
            </a:r>
            <a:r>
              <a:rPr dirty="0">
                <a:cs typeface="Calibri"/>
              </a:rPr>
              <a:t>a</a:t>
            </a:r>
            <a:r>
              <a:rPr spc="-45" dirty="0">
                <a:cs typeface="Calibri"/>
              </a:rPr>
              <a:t>r</a:t>
            </a:r>
            <a:r>
              <a:rPr dirty="0">
                <a:cs typeface="Calibri"/>
              </a:rPr>
              <a:t>a</a:t>
            </a:r>
            <a:r>
              <a:rPr spc="-25" dirty="0">
                <a:cs typeface="Calibri"/>
              </a:rPr>
              <a:t> </a:t>
            </a:r>
            <a:r>
              <a:rPr spc="-15" dirty="0">
                <a:cs typeface="Calibri"/>
              </a:rPr>
              <a:t>s</a:t>
            </a:r>
            <a:r>
              <a:rPr spc="-5" dirty="0">
                <a:cs typeface="Calibri"/>
              </a:rPr>
              <a:t>pe</a:t>
            </a:r>
            <a:r>
              <a:rPr spc="-10" dirty="0">
                <a:cs typeface="Calibri"/>
              </a:rPr>
              <a:t>s</a:t>
            </a:r>
            <a:r>
              <a:rPr dirty="0">
                <a:cs typeface="Calibri"/>
              </a:rPr>
              <a:t>if</a:t>
            </a:r>
            <a:r>
              <a:rPr spc="-10" dirty="0">
                <a:cs typeface="Calibri"/>
              </a:rPr>
              <a:t>i</a:t>
            </a:r>
            <a:r>
              <a:rPr dirty="0">
                <a:cs typeface="Calibri"/>
              </a:rPr>
              <a:t>k</a:t>
            </a:r>
            <a:r>
              <a:rPr spc="5" dirty="0">
                <a:cs typeface="Calibri"/>
              </a:rPr>
              <a:t> </a:t>
            </a:r>
            <a:r>
              <a:rPr spc="-5" dirty="0">
                <a:cs typeface="Calibri"/>
              </a:rPr>
              <a:t>d</a:t>
            </a:r>
            <a:r>
              <a:rPr spc="-10" dirty="0">
                <a:cs typeface="Calibri"/>
              </a:rPr>
              <a:t>a</a:t>
            </a:r>
            <a:r>
              <a:rPr spc="5" dirty="0">
                <a:cs typeface="Calibri"/>
              </a:rPr>
              <a:t>r</a:t>
            </a:r>
            <a:r>
              <a:rPr dirty="0">
                <a:cs typeface="Calibri"/>
              </a:rPr>
              <a:t>i </a:t>
            </a:r>
            <a:r>
              <a:rPr spc="-5" dirty="0">
                <a:cs typeface="Calibri"/>
              </a:rPr>
              <a:t>C</a:t>
            </a:r>
            <a:r>
              <a:rPr spc="-10" dirty="0">
                <a:cs typeface="Calibri"/>
              </a:rPr>
              <a:t>P</a:t>
            </a:r>
            <a:r>
              <a:rPr dirty="0">
                <a:cs typeface="Calibri"/>
              </a:rPr>
              <a:t>MK</a:t>
            </a:r>
            <a:r>
              <a:rPr spc="-20" dirty="0">
                <a:cs typeface="Calibri"/>
              </a:rPr>
              <a:t> </a:t>
            </a:r>
            <a:r>
              <a:rPr spc="-25" dirty="0">
                <a:cs typeface="Calibri"/>
              </a:rPr>
              <a:t>y</a:t>
            </a:r>
            <a:r>
              <a:rPr dirty="0">
                <a:cs typeface="Calibri"/>
              </a:rPr>
              <a:t>a</a:t>
            </a:r>
            <a:r>
              <a:rPr spc="-10" dirty="0">
                <a:cs typeface="Calibri"/>
              </a:rPr>
              <a:t>n</a:t>
            </a:r>
            <a:r>
              <a:rPr dirty="0">
                <a:cs typeface="Calibri"/>
              </a:rPr>
              <a:t>g</a:t>
            </a:r>
            <a:r>
              <a:rPr spc="-25" dirty="0">
                <a:cs typeface="Calibri"/>
              </a:rPr>
              <a:t> </a:t>
            </a:r>
            <a:r>
              <a:rPr spc="-5" dirty="0">
                <a:cs typeface="Calibri"/>
              </a:rPr>
              <a:t>d</a:t>
            </a:r>
            <a:r>
              <a:rPr spc="-10" dirty="0">
                <a:cs typeface="Calibri"/>
              </a:rPr>
              <a:t>a</a:t>
            </a:r>
            <a:r>
              <a:rPr spc="-5" dirty="0">
                <a:cs typeface="Calibri"/>
              </a:rPr>
              <a:t>p</a:t>
            </a:r>
            <a:r>
              <a:rPr spc="-35" dirty="0">
                <a:cs typeface="Calibri"/>
              </a:rPr>
              <a:t>a</a:t>
            </a:r>
            <a:r>
              <a:rPr dirty="0">
                <a:cs typeface="Calibri"/>
              </a:rPr>
              <a:t>t </a:t>
            </a:r>
            <a:r>
              <a:rPr spc="-5" dirty="0">
                <a:cs typeface="Calibri"/>
              </a:rPr>
              <a:t>d</a:t>
            </a:r>
            <a:r>
              <a:rPr spc="-15" dirty="0">
                <a:cs typeface="Calibri"/>
              </a:rPr>
              <a:t>i</a:t>
            </a:r>
            <a:r>
              <a:rPr spc="-5" dirty="0">
                <a:cs typeface="Calibri"/>
              </a:rPr>
              <a:t>u</a:t>
            </a:r>
            <a:r>
              <a:rPr spc="-35" dirty="0">
                <a:cs typeface="Calibri"/>
              </a:rPr>
              <a:t>k</a:t>
            </a:r>
            <a:r>
              <a:rPr spc="-5" dirty="0">
                <a:cs typeface="Calibri"/>
              </a:rPr>
              <a:t>u</a:t>
            </a:r>
            <a:r>
              <a:rPr dirty="0">
                <a:cs typeface="Calibri"/>
              </a:rPr>
              <a:t>r</a:t>
            </a:r>
            <a:r>
              <a:rPr spc="-20" dirty="0">
                <a:cs typeface="Calibri"/>
              </a:rPr>
              <a:t> </a:t>
            </a:r>
            <a:r>
              <a:rPr spc="-30" dirty="0">
                <a:cs typeface="Calibri"/>
              </a:rPr>
              <a:t>a</a:t>
            </a:r>
            <a:r>
              <a:rPr spc="-40" dirty="0">
                <a:cs typeface="Calibri"/>
              </a:rPr>
              <a:t>t</a:t>
            </a:r>
            <a:r>
              <a:rPr dirty="0">
                <a:cs typeface="Calibri"/>
              </a:rPr>
              <a:t>au</a:t>
            </a:r>
            <a:r>
              <a:rPr spc="-35" dirty="0">
                <a:cs typeface="Calibri"/>
              </a:rPr>
              <a:t> </a:t>
            </a:r>
            <a:r>
              <a:rPr spc="-5" dirty="0">
                <a:cs typeface="Calibri"/>
              </a:rPr>
              <a:t>d</a:t>
            </a:r>
            <a:r>
              <a:rPr spc="-15" dirty="0">
                <a:cs typeface="Calibri"/>
              </a:rPr>
              <a:t>i</a:t>
            </a:r>
            <a:r>
              <a:rPr dirty="0">
                <a:cs typeface="Calibri"/>
              </a:rPr>
              <a:t>a</a:t>
            </a:r>
            <a:r>
              <a:rPr spc="-15" dirty="0">
                <a:cs typeface="Calibri"/>
              </a:rPr>
              <a:t>m</a:t>
            </a:r>
            <a:r>
              <a:rPr spc="-30" dirty="0">
                <a:cs typeface="Calibri"/>
              </a:rPr>
              <a:t>a</a:t>
            </a:r>
            <a:r>
              <a:rPr spc="-15" dirty="0">
                <a:cs typeface="Calibri"/>
              </a:rPr>
              <a:t>t</a:t>
            </a:r>
            <a:r>
              <a:rPr dirty="0">
                <a:cs typeface="Calibri"/>
              </a:rPr>
              <a:t>i </a:t>
            </a:r>
            <a:r>
              <a:rPr spc="-5" dirty="0">
                <a:cs typeface="Calibri"/>
              </a:rPr>
              <a:t>d</a:t>
            </a:r>
            <a:r>
              <a:rPr spc="-15" dirty="0">
                <a:cs typeface="Calibri"/>
              </a:rPr>
              <a:t>a</a:t>
            </a:r>
            <a:r>
              <a:rPr dirty="0">
                <a:cs typeface="Calibri"/>
              </a:rPr>
              <a:t>n</a:t>
            </a:r>
            <a:r>
              <a:rPr spc="-25" dirty="0">
                <a:cs typeface="Calibri"/>
              </a:rPr>
              <a:t> </a:t>
            </a:r>
            <a:r>
              <a:rPr spc="-10" dirty="0">
                <a:cs typeface="Calibri"/>
              </a:rPr>
              <a:t>m</a:t>
            </a:r>
            <a:r>
              <a:rPr dirty="0">
                <a:cs typeface="Calibri"/>
              </a:rPr>
              <a:t>e</a:t>
            </a:r>
            <a:r>
              <a:rPr spc="5" dirty="0">
                <a:cs typeface="Calibri"/>
              </a:rPr>
              <a:t>r</a:t>
            </a:r>
            <a:r>
              <a:rPr spc="-5" dirty="0">
                <a:cs typeface="Calibri"/>
              </a:rPr>
              <a:t>u</a:t>
            </a:r>
            <a:r>
              <a:rPr spc="-15" dirty="0">
                <a:cs typeface="Calibri"/>
              </a:rPr>
              <a:t>p</a:t>
            </a:r>
            <a:r>
              <a:rPr dirty="0">
                <a:cs typeface="Calibri"/>
              </a:rPr>
              <a:t>a</a:t>
            </a:r>
            <a:r>
              <a:rPr spc="-55" dirty="0">
                <a:cs typeface="Calibri"/>
              </a:rPr>
              <a:t>k</a:t>
            </a:r>
            <a:r>
              <a:rPr dirty="0">
                <a:cs typeface="Calibri"/>
              </a:rPr>
              <a:t>an</a:t>
            </a:r>
            <a:r>
              <a:rPr spc="-50" dirty="0">
                <a:cs typeface="Calibri"/>
              </a:rPr>
              <a:t> </a:t>
            </a:r>
            <a:r>
              <a:rPr spc="-75" dirty="0">
                <a:cs typeface="Calibri"/>
              </a:rPr>
              <a:t>k</a:t>
            </a:r>
            <a:r>
              <a:rPr dirty="0">
                <a:cs typeface="Calibri"/>
              </a:rPr>
              <a:t>e</a:t>
            </a:r>
            <a:r>
              <a:rPr spc="-10" dirty="0">
                <a:cs typeface="Calibri"/>
              </a:rPr>
              <a:t>m</a:t>
            </a:r>
            <a:r>
              <a:rPr dirty="0">
                <a:cs typeface="Calibri"/>
              </a:rPr>
              <a:t>a</a:t>
            </a:r>
            <a:r>
              <a:rPr spc="-15" dirty="0">
                <a:cs typeface="Calibri"/>
              </a:rPr>
              <a:t>m</a:t>
            </a:r>
            <a:r>
              <a:rPr spc="-5" dirty="0">
                <a:cs typeface="Calibri"/>
              </a:rPr>
              <a:t>p</a:t>
            </a:r>
            <a:r>
              <a:rPr spc="-15" dirty="0">
                <a:cs typeface="Calibri"/>
              </a:rPr>
              <a:t>u</a:t>
            </a:r>
            <a:r>
              <a:rPr dirty="0">
                <a:cs typeface="Calibri"/>
              </a:rPr>
              <a:t>an</a:t>
            </a:r>
            <a:r>
              <a:rPr spc="-55" dirty="0">
                <a:cs typeface="Calibri"/>
              </a:rPr>
              <a:t> </a:t>
            </a:r>
            <a:r>
              <a:rPr dirty="0">
                <a:cs typeface="Calibri"/>
              </a:rPr>
              <a:t>a</a:t>
            </a:r>
            <a:r>
              <a:rPr spc="-10" dirty="0">
                <a:cs typeface="Calibri"/>
              </a:rPr>
              <a:t>k</a:t>
            </a:r>
            <a:r>
              <a:rPr spc="-5" dirty="0">
                <a:cs typeface="Calibri"/>
              </a:rPr>
              <a:t>h</a:t>
            </a:r>
            <a:r>
              <a:rPr spc="-15" dirty="0">
                <a:cs typeface="Calibri"/>
              </a:rPr>
              <a:t>i</a:t>
            </a:r>
            <a:r>
              <a:rPr dirty="0">
                <a:cs typeface="Calibri"/>
              </a:rPr>
              <a:t>r</a:t>
            </a:r>
            <a:r>
              <a:rPr spc="-15" dirty="0">
                <a:cs typeface="Calibri"/>
              </a:rPr>
              <a:t> </a:t>
            </a:r>
            <a:r>
              <a:rPr spc="-25" dirty="0">
                <a:cs typeface="Calibri"/>
              </a:rPr>
              <a:t>y</a:t>
            </a:r>
            <a:r>
              <a:rPr dirty="0">
                <a:cs typeface="Calibri"/>
              </a:rPr>
              <a:t>a</a:t>
            </a:r>
            <a:r>
              <a:rPr spc="-15" dirty="0">
                <a:cs typeface="Calibri"/>
              </a:rPr>
              <a:t>n</a:t>
            </a:r>
            <a:r>
              <a:rPr dirty="0">
                <a:cs typeface="Calibri"/>
              </a:rPr>
              <a:t>g</a:t>
            </a:r>
            <a:r>
              <a:rPr spc="-55" dirty="0">
                <a:cs typeface="Calibri"/>
              </a:rPr>
              <a:t> </a:t>
            </a:r>
            <a:r>
              <a:rPr spc="-5" dirty="0">
                <a:cs typeface="Calibri"/>
              </a:rPr>
              <a:t>d</a:t>
            </a:r>
            <a:r>
              <a:rPr spc="-15" dirty="0">
                <a:cs typeface="Calibri"/>
              </a:rPr>
              <a:t>i</a:t>
            </a:r>
            <a:r>
              <a:rPr spc="-20" dirty="0">
                <a:cs typeface="Calibri"/>
              </a:rPr>
              <a:t>r</a:t>
            </a:r>
            <a:r>
              <a:rPr dirty="0">
                <a:cs typeface="Calibri"/>
              </a:rPr>
              <a:t>en</a:t>
            </a:r>
            <a:r>
              <a:rPr spc="-40" dirty="0">
                <a:cs typeface="Calibri"/>
              </a:rPr>
              <a:t>c</a:t>
            </a:r>
            <a:r>
              <a:rPr dirty="0">
                <a:cs typeface="Calibri"/>
              </a:rPr>
              <a:t>a</a:t>
            </a:r>
            <a:r>
              <a:rPr spc="-15" dirty="0">
                <a:cs typeface="Calibri"/>
              </a:rPr>
              <a:t>n</a:t>
            </a:r>
            <a:r>
              <a:rPr dirty="0">
                <a:cs typeface="Calibri"/>
              </a:rPr>
              <a:t>a</a:t>
            </a:r>
            <a:r>
              <a:rPr spc="-55" dirty="0">
                <a:cs typeface="Calibri"/>
              </a:rPr>
              <a:t>k</a:t>
            </a:r>
            <a:r>
              <a:rPr dirty="0">
                <a:cs typeface="Calibri"/>
              </a:rPr>
              <a:t>an</a:t>
            </a:r>
            <a:r>
              <a:rPr spc="-55" dirty="0">
                <a:cs typeface="Calibri"/>
              </a:rPr>
              <a:t> </a:t>
            </a:r>
            <a:r>
              <a:rPr spc="-5" dirty="0">
                <a:cs typeface="Calibri"/>
              </a:rPr>
              <a:t>p</a:t>
            </a:r>
            <a:r>
              <a:rPr spc="-15" dirty="0">
                <a:cs typeface="Calibri"/>
              </a:rPr>
              <a:t>a</a:t>
            </a:r>
            <a:r>
              <a:rPr spc="-5" dirty="0">
                <a:cs typeface="Calibri"/>
              </a:rPr>
              <a:t>d</a:t>
            </a:r>
            <a:r>
              <a:rPr dirty="0">
                <a:cs typeface="Calibri"/>
              </a:rPr>
              <a:t>a</a:t>
            </a:r>
            <a:r>
              <a:rPr spc="-30" dirty="0">
                <a:cs typeface="Calibri"/>
              </a:rPr>
              <a:t> </a:t>
            </a:r>
            <a:r>
              <a:rPr spc="-15" dirty="0">
                <a:cs typeface="Calibri"/>
              </a:rPr>
              <a:t>t</a:t>
            </a:r>
            <a:r>
              <a:rPr dirty="0">
                <a:cs typeface="Calibri"/>
              </a:rPr>
              <a:t>i</a:t>
            </a:r>
            <a:r>
              <a:rPr spc="-15" dirty="0">
                <a:cs typeface="Calibri"/>
              </a:rPr>
              <a:t>a</a:t>
            </a:r>
            <a:r>
              <a:rPr dirty="0">
                <a:cs typeface="Calibri"/>
              </a:rPr>
              <a:t>p </a:t>
            </a:r>
            <a:r>
              <a:rPr spc="-40" dirty="0">
                <a:cs typeface="Calibri"/>
              </a:rPr>
              <a:t>t</a:t>
            </a:r>
            <a:r>
              <a:rPr dirty="0">
                <a:cs typeface="Calibri"/>
              </a:rPr>
              <a:t>a</a:t>
            </a:r>
            <a:r>
              <a:rPr spc="-15" dirty="0">
                <a:cs typeface="Calibri"/>
              </a:rPr>
              <a:t>h</a:t>
            </a:r>
            <a:r>
              <a:rPr dirty="0">
                <a:cs typeface="Calibri"/>
              </a:rPr>
              <a:t>ap</a:t>
            </a:r>
            <a:r>
              <a:rPr spc="-35" dirty="0">
                <a:cs typeface="Calibri"/>
              </a:rPr>
              <a:t> </a:t>
            </a:r>
            <a:r>
              <a:rPr spc="-5" dirty="0">
                <a:cs typeface="Calibri"/>
              </a:rPr>
              <a:t>pe</a:t>
            </a:r>
            <a:r>
              <a:rPr spc="-15" dirty="0">
                <a:cs typeface="Calibri"/>
              </a:rPr>
              <a:t>m</a:t>
            </a:r>
            <a:r>
              <a:rPr spc="-5" dirty="0">
                <a:cs typeface="Calibri"/>
              </a:rPr>
              <a:t>be</a:t>
            </a:r>
            <a:r>
              <a:rPr spc="-10" dirty="0">
                <a:cs typeface="Calibri"/>
              </a:rPr>
              <a:t>l</a:t>
            </a:r>
            <a:r>
              <a:rPr dirty="0">
                <a:cs typeface="Calibri"/>
              </a:rPr>
              <a:t>aj</a:t>
            </a:r>
            <a:r>
              <a:rPr spc="-15" dirty="0">
                <a:cs typeface="Calibri"/>
              </a:rPr>
              <a:t>a</a:t>
            </a:r>
            <a:r>
              <a:rPr spc="-45" dirty="0">
                <a:cs typeface="Calibri"/>
              </a:rPr>
              <a:t>r</a:t>
            </a:r>
            <a:r>
              <a:rPr dirty="0">
                <a:cs typeface="Calibri"/>
              </a:rPr>
              <a:t>a</a:t>
            </a:r>
            <a:r>
              <a:rPr spc="-10" dirty="0">
                <a:cs typeface="Calibri"/>
              </a:rPr>
              <a:t>n</a:t>
            </a:r>
            <a:r>
              <a:rPr dirty="0">
                <a:cs typeface="Calibri"/>
              </a:rPr>
              <a:t>, </a:t>
            </a:r>
            <a:r>
              <a:rPr spc="-5" dirty="0">
                <a:cs typeface="Calibri"/>
              </a:rPr>
              <a:t>d</a:t>
            </a:r>
            <a:r>
              <a:rPr spc="-10" dirty="0">
                <a:cs typeface="Calibri"/>
              </a:rPr>
              <a:t>a</a:t>
            </a:r>
            <a:r>
              <a:rPr dirty="0">
                <a:cs typeface="Calibri"/>
              </a:rPr>
              <a:t>n</a:t>
            </a:r>
            <a:r>
              <a:rPr spc="-25" dirty="0">
                <a:cs typeface="Calibri"/>
              </a:rPr>
              <a:t> </a:t>
            </a:r>
            <a:r>
              <a:rPr spc="-5" dirty="0">
                <a:cs typeface="Calibri"/>
              </a:rPr>
              <a:t>be</a:t>
            </a:r>
            <a:r>
              <a:rPr spc="-40" dirty="0">
                <a:cs typeface="Calibri"/>
              </a:rPr>
              <a:t>r</a:t>
            </a:r>
            <a:r>
              <a:rPr spc="-15" dirty="0">
                <a:cs typeface="Calibri"/>
              </a:rPr>
              <a:t>s</a:t>
            </a:r>
            <a:r>
              <a:rPr dirty="0">
                <a:cs typeface="Calibri"/>
              </a:rPr>
              <a:t>i</a:t>
            </a:r>
            <a:r>
              <a:rPr spc="-55" dirty="0">
                <a:cs typeface="Calibri"/>
              </a:rPr>
              <a:t>f</a:t>
            </a:r>
            <a:r>
              <a:rPr spc="-30" dirty="0">
                <a:cs typeface="Calibri"/>
              </a:rPr>
              <a:t>a</a:t>
            </a:r>
            <a:r>
              <a:rPr dirty="0">
                <a:cs typeface="Calibri"/>
              </a:rPr>
              <a:t>t</a:t>
            </a:r>
            <a:r>
              <a:rPr spc="-5" dirty="0">
                <a:cs typeface="Calibri"/>
              </a:rPr>
              <a:t> </a:t>
            </a:r>
            <a:r>
              <a:rPr spc="-10" dirty="0">
                <a:cs typeface="Calibri"/>
              </a:rPr>
              <a:t>s</a:t>
            </a:r>
            <a:r>
              <a:rPr spc="-5" dirty="0">
                <a:cs typeface="Calibri"/>
              </a:rPr>
              <a:t>pesifi</a:t>
            </a:r>
            <a:r>
              <a:rPr dirty="0">
                <a:cs typeface="Calibri"/>
              </a:rPr>
              <a:t>k</a:t>
            </a:r>
            <a:r>
              <a:rPr spc="-5" dirty="0">
                <a:cs typeface="Calibri"/>
              </a:rPr>
              <a:t> </a:t>
            </a:r>
            <a:r>
              <a:rPr spc="-40" dirty="0">
                <a:cs typeface="Calibri"/>
              </a:rPr>
              <a:t>t</a:t>
            </a:r>
            <a:r>
              <a:rPr dirty="0">
                <a:cs typeface="Calibri"/>
              </a:rPr>
              <a:t>e</a:t>
            </a:r>
            <a:r>
              <a:rPr spc="5" dirty="0">
                <a:cs typeface="Calibri"/>
              </a:rPr>
              <a:t>r</a:t>
            </a:r>
            <a:r>
              <a:rPr spc="-5" dirty="0">
                <a:cs typeface="Calibri"/>
              </a:rPr>
              <a:t>h</a:t>
            </a:r>
            <a:r>
              <a:rPr spc="-10" dirty="0">
                <a:cs typeface="Calibri"/>
              </a:rPr>
              <a:t>a</a:t>
            </a:r>
            <a:r>
              <a:rPr spc="-5" dirty="0">
                <a:cs typeface="Calibri"/>
              </a:rPr>
              <a:t>d</a:t>
            </a:r>
            <a:r>
              <a:rPr spc="-10" dirty="0">
                <a:cs typeface="Calibri"/>
              </a:rPr>
              <a:t>a</a:t>
            </a:r>
            <a:r>
              <a:rPr dirty="0">
                <a:cs typeface="Calibri"/>
              </a:rPr>
              <a:t>p</a:t>
            </a:r>
            <a:r>
              <a:rPr spc="-20" dirty="0">
                <a:cs typeface="Calibri"/>
              </a:rPr>
              <a:t> </a:t>
            </a:r>
            <a:r>
              <a:rPr spc="-10" dirty="0">
                <a:cs typeface="Calibri"/>
              </a:rPr>
              <a:t>m</a:t>
            </a:r>
            <a:r>
              <a:rPr spc="-30" dirty="0">
                <a:cs typeface="Calibri"/>
              </a:rPr>
              <a:t>a</a:t>
            </a:r>
            <a:r>
              <a:rPr spc="-40" dirty="0">
                <a:cs typeface="Calibri"/>
              </a:rPr>
              <a:t>t</a:t>
            </a:r>
            <a:r>
              <a:rPr dirty="0">
                <a:cs typeface="Calibri"/>
              </a:rPr>
              <a:t>e</a:t>
            </a:r>
            <a:r>
              <a:rPr spc="5" dirty="0">
                <a:cs typeface="Calibri"/>
              </a:rPr>
              <a:t>r</a:t>
            </a:r>
            <a:r>
              <a:rPr dirty="0">
                <a:cs typeface="Calibri"/>
              </a:rPr>
              <a:t>i</a:t>
            </a:r>
            <a:r>
              <a:rPr spc="-20" dirty="0">
                <a:cs typeface="Calibri"/>
              </a:rPr>
              <a:t> </a:t>
            </a:r>
            <a:r>
              <a:rPr spc="-5" dirty="0">
                <a:cs typeface="Calibri"/>
              </a:rPr>
              <a:t>pe</a:t>
            </a:r>
            <a:r>
              <a:rPr spc="-10" dirty="0">
                <a:cs typeface="Calibri"/>
              </a:rPr>
              <a:t>m</a:t>
            </a:r>
            <a:r>
              <a:rPr spc="-5" dirty="0">
                <a:cs typeface="Calibri"/>
              </a:rPr>
              <a:t>bel</a:t>
            </a:r>
            <a:r>
              <a:rPr dirty="0">
                <a:cs typeface="Calibri"/>
              </a:rPr>
              <a:t>aj</a:t>
            </a:r>
            <a:r>
              <a:rPr spc="-10" dirty="0">
                <a:cs typeface="Calibri"/>
              </a:rPr>
              <a:t>a</a:t>
            </a:r>
            <a:r>
              <a:rPr spc="-40" dirty="0">
                <a:cs typeface="Calibri"/>
              </a:rPr>
              <a:t>r</a:t>
            </a:r>
            <a:r>
              <a:rPr dirty="0">
                <a:cs typeface="Calibri"/>
              </a:rPr>
              <a:t>an</a:t>
            </a:r>
            <a:r>
              <a:rPr spc="-50" dirty="0">
                <a:cs typeface="Calibri"/>
              </a:rPr>
              <a:t> </a:t>
            </a:r>
            <a:r>
              <a:rPr spc="-10" dirty="0">
                <a:cs typeface="Calibri"/>
              </a:rPr>
              <a:t>m</a:t>
            </a:r>
            <a:r>
              <a:rPr spc="-30" dirty="0">
                <a:cs typeface="Calibri"/>
              </a:rPr>
              <a:t>a</a:t>
            </a:r>
            <a:r>
              <a:rPr spc="-40" dirty="0">
                <a:cs typeface="Calibri"/>
              </a:rPr>
              <a:t>t</a:t>
            </a:r>
            <a:r>
              <a:rPr dirty="0">
                <a:cs typeface="Calibri"/>
              </a:rPr>
              <a:t>a</a:t>
            </a:r>
            <a:r>
              <a:rPr spc="-25" dirty="0">
                <a:cs typeface="Calibri"/>
              </a:rPr>
              <a:t> k</a:t>
            </a:r>
            <a:r>
              <a:rPr spc="-5" dirty="0">
                <a:cs typeface="Calibri"/>
              </a:rPr>
              <a:t>u</a:t>
            </a:r>
            <a:r>
              <a:rPr spc="-10" dirty="0">
                <a:cs typeface="Calibri"/>
              </a:rPr>
              <a:t>l</a:t>
            </a:r>
            <a:r>
              <a:rPr dirty="0">
                <a:cs typeface="Calibri"/>
              </a:rPr>
              <a:t>i</a:t>
            </a:r>
            <a:r>
              <a:rPr spc="-10" dirty="0">
                <a:cs typeface="Calibri"/>
              </a:rPr>
              <a:t>a</a:t>
            </a:r>
            <a:r>
              <a:rPr dirty="0">
                <a:cs typeface="Calibri"/>
              </a:rPr>
              <a:t>h</a:t>
            </a:r>
            <a:r>
              <a:rPr spc="-25" dirty="0">
                <a:cs typeface="Calibri"/>
              </a:rPr>
              <a:t> </a:t>
            </a:r>
            <a:r>
              <a:rPr spc="-40" dirty="0" err="1">
                <a:cs typeface="Calibri"/>
              </a:rPr>
              <a:t>t</a:t>
            </a:r>
            <a:r>
              <a:rPr dirty="0" err="1">
                <a:cs typeface="Calibri"/>
              </a:rPr>
              <a:t>e</a:t>
            </a:r>
            <a:r>
              <a:rPr spc="-40" dirty="0" err="1">
                <a:cs typeface="Calibri"/>
              </a:rPr>
              <a:t>r</a:t>
            </a:r>
            <a:r>
              <a:rPr spc="-15" dirty="0" err="1">
                <a:cs typeface="Calibri"/>
              </a:rPr>
              <a:t>s</a:t>
            </a:r>
            <a:r>
              <a:rPr dirty="0" err="1">
                <a:cs typeface="Calibri"/>
              </a:rPr>
              <a:t>ebu</a:t>
            </a:r>
            <a:r>
              <a:rPr spc="-20" dirty="0" err="1">
                <a:cs typeface="Calibri"/>
              </a:rPr>
              <a:t>t</a:t>
            </a:r>
            <a:r>
              <a:rPr dirty="0" smtClean="0">
                <a:cs typeface="Calibri"/>
              </a:rPr>
              <a:t>.</a:t>
            </a:r>
          </a:p>
          <a:p>
            <a:pPr marL="356870" marR="5080" indent="-344170" algn="just">
              <a:lnSpc>
                <a:spcPct val="100000"/>
              </a:lnSpc>
              <a:spcBef>
                <a:spcPts val="505"/>
              </a:spcBef>
              <a:buFont typeface="Calibri"/>
              <a:buAutoNum type="arabicPeriod" startAt="4"/>
              <a:tabLst>
                <a:tab pos="357505" algn="l"/>
              </a:tabLst>
            </a:pPr>
            <a:endParaRPr sz="1000" dirty="0">
              <a:cs typeface="Calibri"/>
            </a:endParaRPr>
          </a:p>
          <a:p>
            <a:pPr marL="356870" marR="33020" indent="-344170" algn="just">
              <a:lnSpc>
                <a:spcPct val="100000"/>
              </a:lnSpc>
              <a:spcBef>
                <a:spcPts val="505"/>
              </a:spcBef>
              <a:buFont typeface="Calibri"/>
              <a:buAutoNum type="arabicPeriod" startAt="4"/>
              <a:tabLst>
                <a:tab pos="357505" algn="l"/>
              </a:tabLst>
            </a:pPr>
            <a:r>
              <a:rPr b="1" spc="-30" dirty="0">
                <a:cs typeface="Calibri"/>
              </a:rPr>
              <a:t>K</a:t>
            </a:r>
            <a:r>
              <a:rPr b="1" spc="-35" dirty="0">
                <a:cs typeface="Calibri"/>
              </a:rPr>
              <a:t>re</a:t>
            </a:r>
            <a:r>
              <a:rPr b="1" spc="-15" dirty="0">
                <a:cs typeface="Calibri"/>
              </a:rPr>
              <a:t>t</a:t>
            </a:r>
            <a:r>
              <a:rPr b="1" spc="-10" dirty="0">
                <a:cs typeface="Calibri"/>
              </a:rPr>
              <a:t>er</a:t>
            </a:r>
            <a:r>
              <a:rPr b="1" spc="5" dirty="0">
                <a:cs typeface="Calibri"/>
              </a:rPr>
              <a:t>i</a:t>
            </a:r>
            <a:r>
              <a:rPr b="1" dirty="0">
                <a:cs typeface="Calibri"/>
              </a:rPr>
              <a:t>a</a:t>
            </a:r>
            <a:r>
              <a:rPr b="1" spc="-5" dirty="0">
                <a:cs typeface="Calibri"/>
              </a:rPr>
              <a:t> </a:t>
            </a:r>
            <a:r>
              <a:rPr b="1" spc="-25" dirty="0">
                <a:cs typeface="Calibri"/>
              </a:rPr>
              <a:t>P</a:t>
            </a:r>
            <a:r>
              <a:rPr b="1" spc="-10" dirty="0">
                <a:cs typeface="Calibri"/>
              </a:rPr>
              <a:t>en</a:t>
            </a:r>
            <a:r>
              <a:rPr b="1" spc="5" dirty="0">
                <a:cs typeface="Calibri"/>
              </a:rPr>
              <a:t>il</a:t>
            </a:r>
            <a:r>
              <a:rPr b="1" spc="-15" dirty="0">
                <a:cs typeface="Calibri"/>
              </a:rPr>
              <a:t>a</a:t>
            </a:r>
            <a:r>
              <a:rPr b="1" spc="5" dirty="0">
                <a:cs typeface="Calibri"/>
              </a:rPr>
              <a:t>i</a:t>
            </a:r>
            <a:r>
              <a:rPr b="1" spc="-15" dirty="0">
                <a:cs typeface="Calibri"/>
              </a:rPr>
              <a:t>a</a:t>
            </a:r>
            <a:r>
              <a:rPr b="1" dirty="0">
                <a:cs typeface="Calibri"/>
              </a:rPr>
              <a:t>n</a:t>
            </a:r>
            <a:r>
              <a:rPr b="1" spc="-65" dirty="0">
                <a:cs typeface="Calibri"/>
              </a:rPr>
              <a:t> </a:t>
            </a:r>
            <a:r>
              <a:rPr dirty="0">
                <a:cs typeface="Calibri"/>
              </a:rPr>
              <a:t>a</a:t>
            </a:r>
            <a:r>
              <a:rPr spc="-15" dirty="0">
                <a:cs typeface="Calibri"/>
              </a:rPr>
              <a:t>d</a:t>
            </a:r>
            <a:r>
              <a:rPr dirty="0">
                <a:cs typeface="Calibri"/>
              </a:rPr>
              <a:t>a</a:t>
            </a:r>
            <a:r>
              <a:rPr spc="-10" dirty="0">
                <a:cs typeface="Calibri"/>
              </a:rPr>
              <a:t>l</a:t>
            </a:r>
            <a:r>
              <a:rPr dirty="0">
                <a:cs typeface="Calibri"/>
              </a:rPr>
              <a:t>ah</a:t>
            </a:r>
            <a:r>
              <a:rPr spc="-30" dirty="0">
                <a:cs typeface="Calibri"/>
              </a:rPr>
              <a:t> </a:t>
            </a:r>
            <a:r>
              <a:rPr spc="-5" dirty="0">
                <a:cs typeface="Calibri"/>
              </a:rPr>
              <a:t>p</a:t>
            </a:r>
            <a:r>
              <a:rPr spc="-35" dirty="0">
                <a:cs typeface="Calibri"/>
              </a:rPr>
              <a:t>a</a:t>
            </a:r>
            <a:r>
              <a:rPr spc="-40" dirty="0">
                <a:cs typeface="Calibri"/>
              </a:rPr>
              <a:t>t</a:t>
            </a:r>
            <a:r>
              <a:rPr spc="-15" dirty="0">
                <a:cs typeface="Calibri"/>
              </a:rPr>
              <a:t>o</a:t>
            </a:r>
            <a:r>
              <a:rPr spc="-50" dirty="0">
                <a:cs typeface="Calibri"/>
              </a:rPr>
              <a:t>k</a:t>
            </a:r>
            <a:r>
              <a:rPr dirty="0">
                <a:cs typeface="Calibri"/>
              </a:rPr>
              <a:t>an</a:t>
            </a:r>
            <a:r>
              <a:rPr spc="-10" dirty="0">
                <a:cs typeface="Calibri"/>
              </a:rPr>
              <a:t> </a:t>
            </a:r>
            <a:r>
              <a:rPr spc="-25" dirty="0">
                <a:cs typeface="Calibri"/>
              </a:rPr>
              <a:t>y</a:t>
            </a:r>
            <a:r>
              <a:rPr dirty="0">
                <a:cs typeface="Calibri"/>
              </a:rPr>
              <a:t>a</a:t>
            </a:r>
            <a:r>
              <a:rPr spc="-15" dirty="0">
                <a:cs typeface="Calibri"/>
              </a:rPr>
              <a:t>n</a:t>
            </a:r>
            <a:r>
              <a:rPr dirty="0">
                <a:cs typeface="Calibri"/>
              </a:rPr>
              <a:t>g</a:t>
            </a:r>
            <a:r>
              <a:rPr spc="-55" dirty="0">
                <a:cs typeface="Calibri"/>
              </a:rPr>
              <a:t> </a:t>
            </a:r>
            <a:r>
              <a:rPr spc="-5" dirty="0">
                <a:cs typeface="Calibri"/>
              </a:rPr>
              <a:t>d</a:t>
            </a:r>
            <a:r>
              <a:rPr spc="-15" dirty="0">
                <a:cs typeface="Calibri"/>
              </a:rPr>
              <a:t>ig</a:t>
            </a:r>
            <a:r>
              <a:rPr spc="-5" dirty="0">
                <a:cs typeface="Calibri"/>
              </a:rPr>
              <a:t>u</a:t>
            </a:r>
            <a:r>
              <a:rPr spc="-15" dirty="0">
                <a:cs typeface="Calibri"/>
              </a:rPr>
              <a:t>n</a:t>
            </a:r>
            <a:r>
              <a:rPr dirty="0">
                <a:cs typeface="Calibri"/>
              </a:rPr>
              <a:t>a</a:t>
            </a:r>
            <a:r>
              <a:rPr spc="-55" dirty="0">
                <a:cs typeface="Calibri"/>
              </a:rPr>
              <a:t>k</a:t>
            </a:r>
            <a:r>
              <a:rPr dirty="0">
                <a:cs typeface="Calibri"/>
              </a:rPr>
              <a:t>an</a:t>
            </a:r>
            <a:r>
              <a:rPr spc="-30" dirty="0">
                <a:cs typeface="Calibri"/>
              </a:rPr>
              <a:t> </a:t>
            </a:r>
            <a:r>
              <a:rPr spc="-15" dirty="0">
                <a:cs typeface="Calibri"/>
              </a:rPr>
              <a:t>s</a:t>
            </a:r>
            <a:r>
              <a:rPr dirty="0">
                <a:cs typeface="Calibri"/>
              </a:rPr>
              <a:t>eb</a:t>
            </a:r>
            <a:r>
              <a:rPr spc="-15" dirty="0">
                <a:cs typeface="Calibri"/>
              </a:rPr>
              <a:t>a</a:t>
            </a:r>
            <a:r>
              <a:rPr spc="-60" dirty="0">
                <a:cs typeface="Calibri"/>
              </a:rPr>
              <a:t>g</a:t>
            </a:r>
            <a:r>
              <a:rPr dirty="0">
                <a:cs typeface="Calibri"/>
              </a:rPr>
              <a:t>ai</a:t>
            </a:r>
            <a:r>
              <a:rPr spc="-5" dirty="0">
                <a:cs typeface="Calibri"/>
              </a:rPr>
              <a:t> u</a:t>
            </a:r>
            <a:r>
              <a:rPr spc="-35" dirty="0">
                <a:cs typeface="Calibri"/>
              </a:rPr>
              <a:t>k</a:t>
            </a:r>
            <a:r>
              <a:rPr spc="-5" dirty="0">
                <a:cs typeface="Calibri"/>
              </a:rPr>
              <a:t>u</a:t>
            </a:r>
            <a:r>
              <a:rPr spc="-50" dirty="0">
                <a:cs typeface="Calibri"/>
              </a:rPr>
              <a:t>r</a:t>
            </a:r>
            <a:r>
              <a:rPr dirty="0">
                <a:cs typeface="Calibri"/>
              </a:rPr>
              <a:t>an</a:t>
            </a:r>
            <a:r>
              <a:rPr spc="-30" dirty="0">
                <a:cs typeface="Calibri"/>
              </a:rPr>
              <a:t> a</a:t>
            </a:r>
            <a:r>
              <a:rPr spc="-40" dirty="0">
                <a:cs typeface="Calibri"/>
              </a:rPr>
              <a:t>t</a:t>
            </a:r>
            <a:r>
              <a:rPr dirty="0">
                <a:cs typeface="Calibri"/>
              </a:rPr>
              <a:t>au</a:t>
            </a:r>
            <a:r>
              <a:rPr spc="-30" dirty="0">
                <a:cs typeface="Calibri"/>
              </a:rPr>
              <a:t> </a:t>
            </a:r>
            <a:r>
              <a:rPr spc="-40" dirty="0">
                <a:cs typeface="Calibri"/>
              </a:rPr>
              <a:t>t</a:t>
            </a:r>
            <a:r>
              <a:rPr spc="-15" dirty="0">
                <a:cs typeface="Calibri"/>
              </a:rPr>
              <a:t>o</a:t>
            </a:r>
            <a:r>
              <a:rPr dirty="0">
                <a:cs typeface="Calibri"/>
              </a:rPr>
              <a:t>l</a:t>
            </a:r>
            <a:r>
              <a:rPr spc="-20" dirty="0">
                <a:cs typeface="Calibri"/>
              </a:rPr>
              <a:t>o</a:t>
            </a:r>
            <a:r>
              <a:rPr dirty="0">
                <a:cs typeface="Calibri"/>
              </a:rPr>
              <a:t>k</a:t>
            </a:r>
            <a:r>
              <a:rPr spc="25" dirty="0">
                <a:cs typeface="Calibri"/>
              </a:rPr>
              <a:t> </a:t>
            </a:r>
            <a:r>
              <a:rPr spc="-5" dirty="0">
                <a:cs typeface="Calibri"/>
              </a:rPr>
              <a:t>u</a:t>
            </a:r>
            <a:r>
              <a:rPr spc="-35" dirty="0">
                <a:cs typeface="Calibri"/>
              </a:rPr>
              <a:t>k</a:t>
            </a:r>
            <a:r>
              <a:rPr spc="-5" dirty="0">
                <a:cs typeface="Calibri"/>
              </a:rPr>
              <a:t>u</a:t>
            </a:r>
            <a:r>
              <a:rPr dirty="0">
                <a:cs typeface="Calibri"/>
              </a:rPr>
              <a:t>r</a:t>
            </a:r>
            <a:r>
              <a:rPr spc="-45" dirty="0">
                <a:cs typeface="Calibri"/>
              </a:rPr>
              <a:t> </a:t>
            </a:r>
            <a:r>
              <a:rPr spc="-75" dirty="0">
                <a:cs typeface="Calibri"/>
              </a:rPr>
              <a:t>k</a:t>
            </a:r>
            <a:r>
              <a:rPr dirty="0">
                <a:cs typeface="Calibri"/>
              </a:rPr>
              <a:t>e</a:t>
            </a:r>
            <a:r>
              <a:rPr spc="-35" dirty="0">
                <a:cs typeface="Calibri"/>
              </a:rPr>
              <a:t>t</a:t>
            </a:r>
            <a:r>
              <a:rPr dirty="0">
                <a:cs typeface="Calibri"/>
              </a:rPr>
              <a:t>e</a:t>
            </a:r>
            <a:r>
              <a:rPr spc="-15" dirty="0">
                <a:cs typeface="Calibri"/>
              </a:rPr>
              <a:t>r</a:t>
            </a:r>
            <a:r>
              <a:rPr spc="-30" dirty="0">
                <a:cs typeface="Calibri"/>
              </a:rPr>
              <a:t>c</a:t>
            </a:r>
            <a:r>
              <a:rPr dirty="0">
                <a:cs typeface="Calibri"/>
              </a:rPr>
              <a:t>a</a:t>
            </a:r>
            <a:r>
              <a:rPr spc="-15" dirty="0">
                <a:cs typeface="Calibri"/>
              </a:rPr>
              <a:t>p</a:t>
            </a:r>
            <a:r>
              <a:rPr dirty="0">
                <a:cs typeface="Calibri"/>
              </a:rPr>
              <a:t>a</a:t>
            </a:r>
            <a:r>
              <a:rPr spc="-10" dirty="0">
                <a:cs typeface="Calibri"/>
              </a:rPr>
              <a:t>i</a:t>
            </a:r>
            <a:r>
              <a:rPr dirty="0">
                <a:cs typeface="Calibri"/>
              </a:rPr>
              <a:t>an </a:t>
            </a:r>
            <a:r>
              <a:rPr spc="-5" dirty="0">
                <a:cs typeface="Calibri"/>
              </a:rPr>
              <a:t>pem</a:t>
            </a:r>
            <a:r>
              <a:rPr spc="-10" dirty="0">
                <a:cs typeface="Calibri"/>
              </a:rPr>
              <a:t>b</a:t>
            </a:r>
            <a:r>
              <a:rPr dirty="0">
                <a:cs typeface="Calibri"/>
              </a:rPr>
              <a:t>elaj</a:t>
            </a:r>
            <a:r>
              <a:rPr spc="-15" dirty="0">
                <a:cs typeface="Calibri"/>
              </a:rPr>
              <a:t>a</a:t>
            </a:r>
            <a:r>
              <a:rPr spc="-40" dirty="0">
                <a:cs typeface="Calibri"/>
              </a:rPr>
              <a:t>r</a:t>
            </a:r>
            <a:r>
              <a:rPr dirty="0">
                <a:cs typeface="Calibri"/>
              </a:rPr>
              <a:t>an</a:t>
            </a:r>
            <a:r>
              <a:rPr spc="-50" dirty="0">
                <a:cs typeface="Calibri"/>
              </a:rPr>
              <a:t> </a:t>
            </a:r>
            <a:r>
              <a:rPr spc="-5" dirty="0">
                <a:cs typeface="Calibri"/>
              </a:rPr>
              <a:t>d</a:t>
            </a:r>
            <a:r>
              <a:rPr spc="-10" dirty="0">
                <a:cs typeface="Calibri"/>
              </a:rPr>
              <a:t>a</a:t>
            </a:r>
            <a:r>
              <a:rPr dirty="0">
                <a:cs typeface="Calibri"/>
              </a:rPr>
              <a:t>l</a:t>
            </a:r>
            <a:r>
              <a:rPr spc="-10" dirty="0">
                <a:cs typeface="Calibri"/>
              </a:rPr>
              <a:t>a</a:t>
            </a:r>
            <a:r>
              <a:rPr dirty="0">
                <a:cs typeface="Calibri"/>
              </a:rPr>
              <a:t>m</a:t>
            </a:r>
            <a:r>
              <a:rPr spc="-30" dirty="0">
                <a:cs typeface="Calibri"/>
              </a:rPr>
              <a:t> </a:t>
            </a:r>
            <a:r>
              <a:rPr spc="-5" dirty="0">
                <a:cs typeface="Calibri"/>
              </a:rPr>
              <a:t>pen</a:t>
            </a:r>
            <a:r>
              <a:rPr spc="-10" dirty="0">
                <a:cs typeface="Calibri"/>
              </a:rPr>
              <a:t>i</a:t>
            </a:r>
            <a:r>
              <a:rPr dirty="0">
                <a:cs typeface="Calibri"/>
              </a:rPr>
              <a:t>l</a:t>
            </a:r>
            <a:r>
              <a:rPr spc="-10" dirty="0">
                <a:cs typeface="Calibri"/>
              </a:rPr>
              <a:t>a</a:t>
            </a:r>
            <a:r>
              <a:rPr dirty="0">
                <a:cs typeface="Calibri"/>
              </a:rPr>
              <a:t>i</a:t>
            </a:r>
            <a:r>
              <a:rPr spc="-10" dirty="0">
                <a:cs typeface="Calibri"/>
              </a:rPr>
              <a:t>a</a:t>
            </a:r>
            <a:r>
              <a:rPr dirty="0">
                <a:cs typeface="Calibri"/>
              </a:rPr>
              <a:t>n</a:t>
            </a:r>
            <a:r>
              <a:rPr spc="-25" dirty="0">
                <a:cs typeface="Calibri"/>
              </a:rPr>
              <a:t> </a:t>
            </a:r>
            <a:r>
              <a:rPr spc="-5" dirty="0">
                <a:cs typeface="Calibri"/>
              </a:rPr>
              <a:t>be</a:t>
            </a:r>
            <a:r>
              <a:rPr spc="-15" dirty="0">
                <a:cs typeface="Calibri"/>
              </a:rPr>
              <a:t>r</a:t>
            </a:r>
            <a:r>
              <a:rPr spc="-5" dirty="0">
                <a:cs typeface="Calibri"/>
              </a:rPr>
              <a:t>d</a:t>
            </a:r>
            <a:r>
              <a:rPr spc="-10" dirty="0">
                <a:cs typeface="Calibri"/>
              </a:rPr>
              <a:t>a</a:t>
            </a:r>
            <a:r>
              <a:rPr spc="-15" dirty="0">
                <a:cs typeface="Calibri"/>
              </a:rPr>
              <a:t>s</a:t>
            </a:r>
            <a:r>
              <a:rPr dirty="0">
                <a:cs typeface="Calibri"/>
              </a:rPr>
              <a:t>ar</a:t>
            </a:r>
            <a:r>
              <a:rPr spc="-45" dirty="0">
                <a:cs typeface="Calibri"/>
              </a:rPr>
              <a:t>k</a:t>
            </a:r>
            <a:r>
              <a:rPr dirty="0">
                <a:cs typeface="Calibri"/>
              </a:rPr>
              <a:t>an</a:t>
            </a:r>
            <a:r>
              <a:rPr spc="-50" dirty="0">
                <a:cs typeface="Calibri"/>
              </a:rPr>
              <a:t> </a:t>
            </a:r>
            <a:r>
              <a:rPr dirty="0">
                <a:cs typeface="Calibri"/>
              </a:rPr>
              <a:t>i</a:t>
            </a:r>
            <a:r>
              <a:rPr spc="-15" dirty="0">
                <a:cs typeface="Calibri"/>
              </a:rPr>
              <a:t>n</a:t>
            </a:r>
            <a:r>
              <a:rPr spc="-5" dirty="0">
                <a:cs typeface="Calibri"/>
              </a:rPr>
              <a:t>d</a:t>
            </a:r>
            <a:r>
              <a:rPr spc="-10" dirty="0">
                <a:cs typeface="Calibri"/>
              </a:rPr>
              <a:t>i</a:t>
            </a:r>
            <a:r>
              <a:rPr spc="-50" dirty="0">
                <a:cs typeface="Calibri"/>
              </a:rPr>
              <a:t>k</a:t>
            </a:r>
            <a:r>
              <a:rPr spc="-30" dirty="0">
                <a:cs typeface="Calibri"/>
              </a:rPr>
              <a:t>a</a:t>
            </a:r>
            <a:r>
              <a:rPr spc="-40" dirty="0">
                <a:cs typeface="Calibri"/>
              </a:rPr>
              <a:t>t</a:t>
            </a:r>
            <a:r>
              <a:rPr spc="-10" dirty="0">
                <a:cs typeface="Calibri"/>
              </a:rPr>
              <a:t>o</a:t>
            </a:r>
            <a:r>
              <a:rPr spc="5" dirty="0">
                <a:cs typeface="Calibri"/>
              </a:rPr>
              <a:t>r</a:t>
            </a:r>
            <a:r>
              <a:rPr dirty="0">
                <a:cs typeface="Calibri"/>
              </a:rPr>
              <a:t>-i</a:t>
            </a:r>
            <a:r>
              <a:rPr spc="-15" dirty="0">
                <a:cs typeface="Calibri"/>
              </a:rPr>
              <a:t>n</a:t>
            </a:r>
            <a:r>
              <a:rPr spc="-5" dirty="0">
                <a:cs typeface="Calibri"/>
              </a:rPr>
              <a:t>d</a:t>
            </a:r>
            <a:r>
              <a:rPr spc="-10" dirty="0">
                <a:cs typeface="Calibri"/>
              </a:rPr>
              <a:t>i</a:t>
            </a:r>
            <a:r>
              <a:rPr spc="-50" dirty="0">
                <a:cs typeface="Calibri"/>
              </a:rPr>
              <a:t>k</a:t>
            </a:r>
            <a:r>
              <a:rPr spc="-30" dirty="0">
                <a:cs typeface="Calibri"/>
              </a:rPr>
              <a:t>a</a:t>
            </a:r>
            <a:r>
              <a:rPr spc="-40" dirty="0">
                <a:cs typeface="Calibri"/>
              </a:rPr>
              <a:t>t</a:t>
            </a:r>
            <a:r>
              <a:rPr spc="-10" dirty="0">
                <a:cs typeface="Calibri"/>
              </a:rPr>
              <a:t>o</a:t>
            </a:r>
            <a:r>
              <a:rPr dirty="0">
                <a:cs typeface="Calibri"/>
              </a:rPr>
              <a:t>r</a:t>
            </a:r>
            <a:r>
              <a:rPr spc="10" dirty="0">
                <a:cs typeface="Calibri"/>
              </a:rPr>
              <a:t> </a:t>
            </a:r>
            <a:r>
              <a:rPr spc="-25" dirty="0">
                <a:cs typeface="Calibri"/>
              </a:rPr>
              <a:t>y</a:t>
            </a:r>
            <a:r>
              <a:rPr dirty="0">
                <a:cs typeface="Calibri"/>
              </a:rPr>
              <a:t>a</a:t>
            </a:r>
            <a:r>
              <a:rPr spc="-10" dirty="0">
                <a:cs typeface="Calibri"/>
              </a:rPr>
              <a:t>n</a:t>
            </a:r>
            <a:r>
              <a:rPr dirty="0">
                <a:cs typeface="Calibri"/>
              </a:rPr>
              <a:t>g</a:t>
            </a:r>
            <a:r>
              <a:rPr spc="-30" dirty="0">
                <a:cs typeface="Calibri"/>
              </a:rPr>
              <a:t> </a:t>
            </a:r>
            <a:r>
              <a:rPr spc="-40" dirty="0">
                <a:cs typeface="Calibri"/>
              </a:rPr>
              <a:t>t</a:t>
            </a:r>
            <a:r>
              <a:rPr dirty="0">
                <a:cs typeface="Calibri"/>
              </a:rPr>
              <a:t>elah</a:t>
            </a:r>
            <a:r>
              <a:rPr spc="-5" dirty="0">
                <a:cs typeface="Calibri"/>
              </a:rPr>
              <a:t> d</a:t>
            </a:r>
            <a:r>
              <a:rPr spc="-10" dirty="0">
                <a:cs typeface="Calibri"/>
              </a:rPr>
              <a:t>i</a:t>
            </a:r>
            <a:r>
              <a:rPr spc="-40" dirty="0">
                <a:cs typeface="Calibri"/>
              </a:rPr>
              <a:t>t</a:t>
            </a:r>
            <a:r>
              <a:rPr dirty="0">
                <a:cs typeface="Calibri"/>
              </a:rPr>
              <a:t>e</a:t>
            </a:r>
            <a:r>
              <a:rPr spc="-35" dirty="0">
                <a:cs typeface="Calibri"/>
              </a:rPr>
              <a:t>t</a:t>
            </a:r>
            <a:r>
              <a:rPr dirty="0">
                <a:cs typeface="Calibri"/>
              </a:rPr>
              <a:t>a</a:t>
            </a:r>
            <a:r>
              <a:rPr spc="-10" dirty="0">
                <a:cs typeface="Calibri"/>
              </a:rPr>
              <a:t>p</a:t>
            </a:r>
            <a:r>
              <a:rPr spc="-50" dirty="0">
                <a:cs typeface="Calibri"/>
              </a:rPr>
              <a:t>k</a:t>
            </a:r>
            <a:r>
              <a:rPr dirty="0">
                <a:cs typeface="Calibri"/>
              </a:rPr>
              <a:t>a</a:t>
            </a:r>
            <a:r>
              <a:rPr spc="-10" dirty="0">
                <a:cs typeface="Calibri"/>
              </a:rPr>
              <a:t>n</a:t>
            </a:r>
            <a:r>
              <a:rPr dirty="0">
                <a:cs typeface="Calibri"/>
              </a:rPr>
              <a:t>.</a:t>
            </a:r>
            <a:r>
              <a:rPr spc="-50" dirty="0">
                <a:cs typeface="Calibri"/>
              </a:rPr>
              <a:t> </a:t>
            </a:r>
            <a:r>
              <a:rPr spc="-20" dirty="0">
                <a:cs typeface="Calibri"/>
              </a:rPr>
              <a:t>Kr</a:t>
            </a:r>
            <a:r>
              <a:rPr dirty="0">
                <a:cs typeface="Calibri"/>
              </a:rPr>
              <a:t>e</a:t>
            </a:r>
            <a:r>
              <a:rPr spc="-35" dirty="0">
                <a:cs typeface="Calibri"/>
              </a:rPr>
              <a:t>t</a:t>
            </a:r>
            <a:r>
              <a:rPr dirty="0">
                <a:cs typeface="Calibri"/>
              </a:rPr>
              <a:t>e</a:t>
            </a:r>
            <a:r>
              <a:rPr spc="5" dirty="0">
                <a:cs typeface="Calibri"/>
              </a:rPr>
              <a:t>r</a:t>
            </a:r>
            <a:r>
              <a:rPr dirty="0">
                <a:cs typeface="Calibri"/>
              </a:rPr>
              <a:t>ia</a:t>
            </a:r>
            <a:r>
              <a:rPr spc="-70" dirty="0">
                <a:cs typeface="Calibri"/>
              </a:rPr>
              <a:t> </a:t>
            </a:r>
            <a:r>
              <a:rPr spc="-5" dirty="0">
                <a:cs typeface="Calibri"/>
              </a:rPr>
              <a:t>pen</a:t>
            </a:r>
            <a:r>
              <a:rPr spc="-10" dirty="0">
                <a:cs typeface="Calibri"/>
              </a:rPr>
              <a:t>i</a:t>
            </a:r>
            <a:r>
              <a:rPr dirty="0">
                <a:cs typeface="Calibri"/>
              </a:rPr>
              <a:t>l</a:t>
            </a:r>
            <a:r>
              <a:rPr spc="-10" dirty="0">
                <a:cs typeface="Calibri"/>
              </a:rPr>
              <a:t>a</a:t>
            </a:r>
            <a:r>
              <a:rPr dirty="0">
                <a:cs typeface="Calibri"/>
              </a:rPr>
              <a:t>i</a:t>
            </a:r>
            <a:r>
              <a:rPr spc="-10" dirty="0">
                <a:cs typeface="Calibri"/>
              </a:rPr>
              <a:t>a</a:t>
            </a:r>
            <a:r>
              <a:rPr dirty="0">
                <a:cs typeface="Calibri"/>
              </a:rPr>
              <a:t>n </a:t>
            </a:r>
            <a:r>
              <a:rPr spc="-10" dirty="0">
                <a:cs typeface="Calibri"/>
              </a:rPr>
              <a:t>m</a:t>
            </a:r>
            <a:r>
              <a:rPr dirty="0">
                <a:cs typeface="Calibri"/>
              </a:rPr>
              <a:t>e</a:t>
            </a:r>
            <a:r>
              <a:rPr spc="5" dirty="0">
                <a:cs typeface="Calibri"/>
              </a:rPr>
              <a:t>r</a:t>
            </a:r>
            <a:r>
              <a:rPr spc="-5" dirty="0">
                <a:cs typeface="Calibri"/>
              </a:rPr>
              <a:t>u</a:t>
            </a:r>
            <a:r>
              <a:rPr spc="-15" dirty="0">
                <a:cs typeface="Calibri"/>
              </a:rPr>
              <a:t>p</a:t>
            </a:r>
            <a:r>
              <a:rPr dirty="0">
                <a:cs typeface="Calibri"/>
              </a:rPr>
              <a:t>a</a:t>
            </a:r>
            <a:r>
              <a:rPr spc="-55" dirty="0">
                <a:cs typeface="Calibri"/>
              </a:rPr>
              <a:t>k</a:t>
            </a:r>
            <a:r>
              <a:rPr dirty="0">
                <a:cs typeface="Calibri"/>
              </a:rPr>
              <a:t>an</a:t>
            </a:r>
            <a:r>
              <a:rPr spc="-55" dirty="0">
                <a:cs typeface="Calibri"/>
              </a:rPr>
              <a:t> </a:t>
            </a:r>
            <a:r>
              <a:rPr spc="-5" dirty="0">
                <a:cs typeface="Calibri"/>
              </a:rPr>
              <a:t>pe</a:t>
            </a:r>
            <a:r>
              <a:rPr spc="-10" dirty="0">
                <a:cs typeface="Calibri"/>
              </a:rPr>
              <a:t>d</a:t>
            </a:r>
            <a:r>
              <a:rPr spc="-15" dirty="0">
                <a:cs typeface="Calibri"/>
              </a:rPr>
              <a:t>o</a:t>
            </a:r>
            <a:r>
              <a:rPr spc="-10" dirty="0">
                <a:cs typeface="Calibri"/>
              </a:rPr>
              <a:t>m</a:t>
            </a:r>
            <a:r>
              <a:rPr dirty="0">
                <a:cs typeface="Calibri"/>
              </a:rPr>
              <a:t>an</a:t>
            </a:r>
            <a:r>
              <a:rPr spc="-35" dirty="0">
                <a:cs typeface="Calibri"/>
              </a:rPr>
              <a:t> </a:t>
            </a:r>
            <a:r>
              <a:rPr spc="-5" dirty="0">
                <a:cs typeface="Calibri"/>
              </a:rPr>
              <a:t>b</a:t>
            </a:r>
            <a:r>
              <a:rPr spc="-15" dirty="0">
                <a:cs typeface="Calibri"/>
              </a:rPr>
              <a:t>ag</a:t>
            </a:r>
            <a:r>
              <a:rPr dirty="0">
                <a:cs typeface="Calibri"/>
              </a:rPr>
              <a:t>i </a:t>
            </a:r>
            <a:r>
              <a:rPr spc="-5" dirty="0">
                <a:cs typeface="Calibri"/>
              </a:rPr>
              <a:t>pe</a:t>
            </a:r>
            <a:r>
              <a:rPr spc="-10" dirty="0">
                <a:cs typeface="Calibri"/>
              </a:rPr>
              <a:t>n</a:t>
            </a:r>
            <a:r>
              <a:rPr dirty="0">
                <a:cs typeface="Calibri"/>
              </a:rPr>
              <a:t>i</a:t>
            </a:r>
            <a:r>
              <a:rPr spc="-15" dirty="0">
                <a:cs typeface="Calibri"/>
              </a:rPr>
              <a:t>l</a:t>
            </a:r>
            <a:r>
              <a:rPr dirty="0">
                <a:cs typeface="Calibri"/>
              </a:rPr>
              <a:t>ai</a:t>
            </a:r>
            <a:r>
              <a:rPr spc="-30" dirty="0">
                <a:cs typeface="Calibri"/>
              </a:rPr>
              <a:t> </a:t>
            </a:r>
            <a:r>
              <a:rPr dirty="0">
                <a:cs typeface="Calibri"/>
              </a:rPr>
              <a:t>a</a:t>
            </a:r>
            <a:r>
              <a:rPr spc="-65" dirty="0">
                <a:cs typeface="Calibri"/>
              </a:rPr>
              <a:t>g</a:t>
            </a:r>
            <a:r>
              <a:rPr dirty="0">
                <a:cs typeface="Calibri"/>
              </a:rPr>
              <a:t>ar</a:t>
            </a:r>
            <a:r>
              <a:rPr spc="10" dirty="0">
                <a:cs typeface="Calibri"/>
              </a:rPr>
              <a:t> </a:t>
            </a:r>
            <a:r>
              <a:rPr spc="-5" dirty="0">
                <a:cs typeface="Calibri"/>
              </a:rPr>
              <a:t>pe</a:t>
            </a:r>
            <a:r>
              <a:rPr spc="-10" dirty="0">
                <a:cs typeface="Calibri"/>
              </a:rPr>
              <a:t>n</a:t>
            </a:r>
            <a:r>
              <a:rPr dirty="0">
                <a:cs typeface="Calibri"/>
              </a:rPr>
              <a:t>i</a:t>
            </a:r>
            <a:r>
              <a:rPr spc="-15" dirty="0">
                <a:cs typeface="Calibri"/>
              </a:rPr>
              <a:t>l</a:t>
            </a:r>
            <a:r>
              <a:rPr dirty="0">
                <a:cs typeface="Calibri"/>
              </a:rPr>
              <a:t>a</a:t>
            </a:r>
            <a:r>
              <a:rPr spc="-10" dirty="0">
                <a:cs typeface="Calibri"/>
              </a:rPr>
              <a:t>i</a:t>
            </a:r>
            <a:r>
              <a:rPr dirty="0">
                <a:cs typeface="Calibri"/>
              </a:rPr>
              <a:t>an</a:t>
            </a:r>
            <a:r>
              <a:rPr spc="-30" dirty="0">
                <a:cs typeface="Calibri"/>
              </a:rPr>
              <a:t> </a:t>
            </a:r>
            <a:r>
              <a:rPr spc="-75" dirty="0">
                <a:cs typeface="Calibri"/>
              </a:rPr>
              <a:t>k</a:t>
            </a:r>
            <a:r>
              <a:rPr spc="-15" dirty="0">
                <a:cs typeface="Calibri"/>
              </a:rPr>
              <a:t>o</a:t>
            </a:r>
            <a:r>
              <a:rPr spc="-5" dirty="0">
                <a:cs typeface="Calibri"/>
              </a:rPr>
              <a:t>n</a:t>
            </a:r>
            <a:r>
              <a:rPr spc="-20" dirty="0">
                <a:cs typeface="Calibri"/>
              </a:rPr>
              <a:t>s</a:t>
            </a:r>
            <a:r>
              <a:rPr dirty="0">
                <a:cs typeface="Calibri"/>
              </a:rPr>
              <a:t>i</a:t>
            </a:r>
            <a:r>
              <a:rPr spc="-45" dirty="0">
                <a:cs typeface="Calibri"/>
              </a:rPr>
              <a:t>s</a:t>
            </a:r>
            <a:r>
              <a:rPr spc="-40" dirty="0">
                <a:cs typeface="Calibri"/>
              </a:rPr>
              <a:t>t</a:t>
            </a:r>
            <a:r>
              <a:rPr dirty="0">
                <a:cs typeface="Calibri"/>
              </a:rPr>
              <a:t>en</a:t>
            </a:r>
            <a:r>
              <a:rPr spc="25" dirty="0">
                <a:cs typeface="Calibri"/>
              </a:rPr>
              <a:t> </a:t>
            </a:r>
            <a:r>
              <a:rPr spc="-5" dirty="0">
                <a:cs typeface="Calibri"/>
              </a:rPr>
              <a:t>d</a:t>
            </a:r>
            <a:r>
              <a:rPr spc="-15" dirty="0">
                <a:cs typeface="Calibri"/>
              </a:rPr>
              <a:t>a</a:t>
            </a:r>
            <a:r>
              <a:rPr dirty="0">
                <a:cs typeface="Calibri"/>
              </a:rPr>
              <a:t>n</a:t>
            </a:r>
            <a:r>
              <a:rPr spc="-30" dirty="0">
                <a:cs typeface="Calibri"/>
              </a:rPr>
              <a:t> </a:t>
            </a:r>
            <a:r>
              <a:rPr spc="-15" dirty="0">
                <a:cs typeface="Calibri"/>
              </a:rPr>
              <a:t>t</a:t>
            </a:r>
            <a:r>
              <a:rPr dirty="0">
                <a:cs typeface="Calibri"/>
              </a:rPr>
              <a:t>i</a:t>
            </a:r>
            <a:r>
              <a:rPr spc="-15" dirty="0">
                <a:cs typeface="Calibri"/>
              </a:rPr>
              <a:t>d</a:t>
            </a:r>
            <a:r>
              <a:rPr dirty="0">
                <a:cs typeface="Calibri"/>
              </a:rPr>
              <a:t>ak</a:t>
            </a:r>
            <a:r>
              <a:rPr spc="-25" dirty="0">
                <a:cs typeface="Calibri"/>
              </a:rPr>
              <a:t> </a:t>
            </a:r>
            <a:r>
              <a:rPr spc="-5" dirty="0">
                <a:cs typeface="Calibri"/>
              </a:rPr>
              <a:t>b</a:t>
            </a:r>
            <a:r>
              <a:rPr spc="-15" dirty="0">
                <a:cs typeface="Calibri"/>
              </a:rPr>
              <a:t>i</a:t>
            </a:r>
            <a:r>
              <a:rPr dirty="0">
                <a:cs typeface="Calibri"/>
              </a:rPr>
              <a:t>a</a:t>
            </a:r>
            <a:r>
              <a:rPr spc="-15" dirty="0">
                <a:cs typeface="Calibri"/>
              </a:rPr>
              <a:t>s</a:t>
            </a:r>
            <a:r>
              <a:rPr dirty="0">
                <a:cs typeface="Calibri"/>
              </a:rPr>
              <a:t>. </a:t>
            </a:r>
            <a:r>
              <a:rPr spc="-20" dirty="0">
                <a:cs typeface="Calibri"/>
              </a:rPr>
              <a:t>Kr</a:t>
            </a:r>
            <a:r>
              <a:rPr dirty="0">
                <a:cs typeface="Calibri"/>
              </a:rPr>
              <a:t>e</a:t>
            </a:r>
            <a:r>
              <a:rPr spc="-35" dirty="0">
                <a:cs typeface="Calibri"/>
              </a:rPr>
              <a:t>t</a:t>
            </a:r>
            <a:r>
              <a:rPr dirty="0">
                <a:cs typeface="Calibri"/>
              </a:rPr>
              <a:t>e</a:t>
            </a:r>
            <a:r>
              <a:rPr spc="5" dirty="0">
                <a:cs typeface="Calibri"/>
              </a:rPr>
              <a:t>r</a:t>
            </a:r>
            <a:r>
              <a:rPr dirty="0">
                <a:cs typeface="Calibri"/>
              </a:rPr>
              <a:t>ia</a:t>
            </a:r>
            <a:r>
              <a:rPr spc="-75" dirty="0">
                <a:cs typeface="Calibri"/>
              </a:rPr>
              <a:t> </a:t>
            </a:r>
            <a:r>
              <a:rPr spc="-5" dirty="0">
                <a:cs typeface="Calibri"/>
              </a:rPr>
              <a:t>d</a:t>
            </a:r>
            <a:r>
              <a:rPr spc="-15" dirty="0">
                <a:cs typeface="Calibri"/>
              </a:rPr>
              <a:t>a</a:t>
            </a:r>
            <a:r>
              <a:rPr spc="-5" dirty="0">
                <a:cs typeface="Calibri"/>
              </a:rPr>
              <a:t>p</a:t>
            </a:r>
            <a:r>
              <a:rPr spc="-35" dirty="0">
                <a:cs typeface="Calibri"/>
              </a:rPr>
              <a:t>a</a:t>
            </a:r>
            <a:r>
              <a:rPr dirty="0">
                <a:cs typeface="Calibri"/>
              </a:rPr>
              <a:t>t</a:t>
            </a:r>
            <a:r>
              <a:rPr spc="-35" dirty="0">
                <a:cs typeface="Calibri"/>
              </a:rPr>
              <a:t> </a:t>
            </a:r>
            <a:r>
              <a:rPr spc="-5" dirty="0">
                <a:cs typeface="Calibri"/>
              </a:rPr>
              <a:t>beru</a:t>
            </a:r>
            <a:r>
              <a:rPr spc="-10" dirty="0">
                <a:cs typeface="Calibri"/>
              </a:rPr>
              <a:t>p</a:t>
            </a:r>
            <a:r>
              <a:rPr dirty="0">
                <a:cs typeface="Calibri"/>
              </a:rPr>
              <a:t>a</a:t>
            </a:r>
            <a:r>
              <a:rPr spc="-25" dirty="0">
                <a:cs typeface="Calibri"/>
              </a:rPr>
              <a:t> k</a:t>
            </a:r>
            <a:r>
              <a:rPr spc="-5" dirty="0">
                <a:cs typeface="Calibri"/>
              </a:rPr>
              <a:t>u</a:t>
            </a:r>
            <a:r>
              <a:rPr spc="-15" dirty="0">
                <a:cs typeface="Calibri"/>
              </a:rPr>
              <a:t>a</a:t>
            </a:r>
            <a:r>
              <a:rPr spc="-35" dirty="0">
                <a:cs typeface="Calibri"/>
              </a:rPr>
              <a:t>n</a:t>
            </a:r>
            <a:r>
              <a:rPr spc="-15" dirty="0">
                <a:cs typeface="Calibri"/>
              </a:rPr>
              <a:t>t</a:t>
            </a:r>
            <a:r>
              <a:rPr dirty="0">
                <a:cs typeface="Calibri"/>
              </a:rPr>
              <a:t>i</a:t>
            </a:r>
            <a:r>
              <a:rPr spc="-45" dirty="0">
                <a:cs typeface="Calibri"/>
              </a:rPr>
              <a:t>t</a:t>
            </a:r>
            <a:r>
              <a:rPr spc="-30" dirty="0">
                <a:cs typeface="Calibri"/>
              </a:rPr>
              <a:t>a</a:t>
            </a:r>
            <a:r>
              <a:rPr spc="-15" dirty="0">
                <a:cs typeface="Calibri"/>
              </a:rPr>
              <a:t>t</a:t>
            </a:r>
            <a:r>
              <a:rPr dirty="0">
                <a:cs typeface="Calibri"/>
              </a:rPr>
              <a:t>if </a:t>
            </a:r>
            <a:r>
              <a:rPr spc="-30" dirty="0">
                <a:cs typeface="Calibri"/>
              </a:rPr>
              <a:t>a</a:t>
            </a:r>
            <a:r>
              <a:rPr spc="-40" dirty="0">
                <a:cs typeface="Calibri"/>
              </a:rPr>
              <a:t>t</a:t>
            </a:r>
            <a:r>
              <a:rPr dirty="0">
                <a:cs typeface="Calibri"/>
              </a:rPr>
              <a:t>a</a:t>
            </a:r>
            <a:r>
              <a:rPr spc="-10" dirty="0">
                <a:cs typeface="Calibri"/>
              </a:rPr>
              <a:t>u</a:t>
            </a:r>
            <a:r>
              <a:rPr spc="-5" dirty="0">
                <a:cs typeface="Calibri"/>
              </a:rPr>
              <a:t>p</a:t>
            </a:r>
            <a:r>
              <a:rPr spc="-15" dirty="0">
                <a:cs typeface="Calibri"/>
              </a:rPr>
              <a:t>u</a:t>
            </a:r>
            <a:r>
              <a:rPr dirty="0">
                <a:cs typeface="Calibri"/>
              </a:rPr>
              <a:t>n</a:t>
            </a:r>
            <a:r>
              <a:rPr spc="-25" dirty="0">
                <a:cs typeface="Calibri"/>
              </a:rPr>
              <a:t> </a:t>
            </a:r>
            <a:r>
              <a:rPr spc="-25" dirty="0" err="1">
                <a:cs typeface="Calibri"/>
              </a:rPr>
              <a:t>k</a:t>
            </a:r>
            <a:r>
              <a:rPr spc="-5" dirty="0" err="1">
                <a:cs typeface="Calibri"/>
              </a:rPr>
              <a:t>u</a:t>
            </a:r>
            <a:r>
              <a:rPr spc="-10" dirty="0" err="1">
                <a:cs typeface="Calibri"/>
              </a:rPr>
              <a:t>a</a:t>
            </a:r>
            <a:r>
              <a:rPr dirty="0" err="1">
                <a:cs typeface="Calibri"/>
              </a:rPr>
              <a:t>l</a:t>
            </a:r>
            <a:r>
              <a:rPr spc="-10" dirty="0" err="1">
                <a:cs typeface="Calibri"/>
              </a:rPr>
              <a:t>i</a:t>
            </a:r>
            <a:r>
              <a:rPr spc="-40" dirty="0" err="1">
                <a:cs typeface="Calibri"/>
              </a:rPr>
              <a:t>t</a:t>
            </a:r>
            <a:r>
              <a:rPr spc="-30" dirty="0" err="1">
                <a:cs typeface="Calibri"/>
              </a:rPr>
              <a:t>a</a:t>
            </a:r>
            <a:r>
              <a:rPr spc="-15" dirty="0" err="1">
                <a:cs typeface="Calibri"/>
              </a:rPr>
              <a:t>t</a:t>
            </a:r>
            <a:r>
              <a:rPr dirty="0" err="1">
                <a:cs typeface="Calibri"/>
              </a:rPr>
              <a:t>i</a:t>
            </a:r>
            <a:r>
              <a:rPr spc="-150" dirty="0" err="1">
                <a:cs typeface="Calibri"/>
              </a:rPr>
              <a:t>f</a:t>
            </a:r>
            <a:r>
              <a:rPr dirty="0" smtClean="0">
                <a:cs typeface="Calibri"/>
              </a:rPr>
              <a:t>.</a:t>
            </a:r>
          </a:p>
          <a:p>
            <a:pPr marL="356870" marR="33020" indent="-344170" algn="just">
              <a:lnSpc>
                <a:spcPct val="100000"/>
              </a:lnSpc>
              <a:spcBef>
                <a:spcPts val="505"/>
              </a:spcBef>
              <a:buFont typeface="Calibri"/>
              <a:buAutoNum type="arabicPeriod" startAt="4"/>
              <a:tabLst>
                <a:tab pos="357505" algn="l"/>
              </a:tabLst>
            </a:pPr>
            <a:endParaRPr sz="1000" dirty="0">
              <a:cs typeface="Calibri"/>
            </a:endParaRPr>
          </a:p>
          <a:p>
            <a:pPr marL="356870" indent="-344170" algn="just">
              <a:lnSpc>
                <a:spcPct val="100000"/>
              </a:lnSpc>
              <a:spcBef>
                <a:spcPts val="500"/>
              </a:spcBef>
              <a:buFont typeface="Calibri"/>
              <a:buAutoNum type="arabicPeriod" startAt="4"/>
              <a:tabLst>
                <a:tab pos="357505" algn="l"/>
              </a:tabLst>
            </a:pPr>
            <a:endParaRPr sz="2000" dirty="0">
              <a:cs typeface="Calibri"/>
            </a:endParaRPr>
          </a:p>
        </p:txBody>
      </p:sp>
    </p:spTree>
    <p:extLst>
      <p:ext uri="{BB962C8B-B14F-4D97-AF65-F5344CB8AC3E}">
        <p14:creationId xmlns:p14="http://schemas.microsoft.com/office/powerpoint/2010/main" val="1737717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FFFFC5"/>
          </a:solidFill>
        </p:spPr>
        <p:txBody>
          <a:bodyPr wrap="square" lIns="0" tIns="0" rIns="0" bIns="0" rtlCol="0"/>
          <a:lstStyle/>
          <a:p>
            <a:endParaRPr/>
          </a:p>
        </p:txBody>
      </p:sp>
      <p:sp>
        <p:nvSpPr>
          <p:cNvPr id="3" name="object 3"/>
          <p:cNvSpPr txBox="1"/>
          <p:nvPr/>
        </p:nvSpPr>
        <p:spPr>
          <a:xfrm>
            <a:off x="492861" y="1420630"/>
            <a:ext cx="11206276" cy="4216539"/>
          </a:xfrm>
          <a:prstGeom prst="rect">
            <a:avLst/>
          </a:prstGeom>
        </p:spPr>
        <p:txBody>
          <a:bodyPr vert="horz" wrap="square" lIns="0" tIns="0" rIns="0" bIns="0" rtlCol="0">
            <a:spAutoFit/>
          </a:bodyPr>
          <a:lstStyle/>
          <a:p>
            <a:pPr marL="12700" lvl="0" algn="just">
              <a:spcBef>
                <a:spcPts val="500"/>
              </a:spcBef>
              <a:tabLst>
                <a:tab pos="357505" algn="l"/>
              </a:tabLst>
            </a:pPr>
            <a:r>
              <a:rPr b="1" dirty="0" smtClean="0">
                <a:cs typeface="Calibri"/>
              </a:rPr>
              <a:t>6.</a:t>
            </a:r>
            <a:r>
              <a:rPr b="1" spc="-35" dirty="0" smtClean="0">
                <a:cs typeface="Calibri"/>
              </a:rPr>
              <a:t>  </a:t>
            </a:r>
            <a:r>
              <a:rPr lang="id-ID" b="1" spc="-15" dirty="0" smtClean="0">
                <a:solidFill>
                  <a:prstClr val="black"/>
                </a:solidFill>
                <a:cs typeface="Calibri"/>
              </a:rPr>
              <a:t>I</a:t>
            </a:r>
            <a:r>
              <a:rPr lang="id-ID" b="1" spc="-10" dirty="0" smtClean="0">
                <a:solidFill>
                  <a:prstClr val="black"/>
                </a:solidFill>
                <a:cs typeface="Calibri"/>
              </a:rPr>
              <a:t>nd</a:t>
            </a:r>
            <a:r>
              <a:rPr lang="id-ID" b="1" spc="5" dirty="0" smtClean="0">
                <a:solidFill>
                  <a:prstClr val="black"/>
                </a:solidFill>
                <a:cs typeface="Calibri"/>
              </a:rPr>
              <a:t>i</a:t>
            </a:r>
            <a:r>
              <a:rPr lang="id-ID" b="1" spc="-35" dirty="0" smtClean="0">
                <a:solidFill>
                  <a:prstClr val="black"/>
                </a:solidFill>
                <a:cs typeface="Calibri"/>
              </a:rPr>
              <a:t>k</a:t>
            </a:r>
            <a:r>
              <a:rPr lang="id-ID" b="1" spc="-40" dirty="0" smtClean="0">
                <a:solidFill>
                  <a:prstClr val="black"/>
                </a:solidFill>
                <a:cs typeface="Calibri"/>
              </a:rPr>
              <a:t>a</a:t>
            </a:r>
            <a:r>
              <a:rPr lang="id-ID" b="1" spc="-15" dirty="0" smtClean="0">
                <a:solidFill>
                  <a:prstClr val="black"/>
                </a:solidFill>
                <a:cs typeface="Calibri"/>
              </a:rPr>
              <a:t>t</a:t>
            </a:r>
            <a:r>
              <a:rPr lang="id-ID" b="1" spc="-10" dirty="0" smtClean="0">
                <a:solidFill>
                  <a:prstClr val="black"/>
                </a:solidFill>
                <a:cs typeface="Calibri"/>
              </a:rPr>
              <a:t>o</a:t>
            </a:r>
            <a:r>
              <a:rPr lang="id-ID" b="1" dirty="0" smtClean="0">
                <a:solidFill>
                  <a:prstClr val="black"/>
                </a:solidFill>
                <a:cs typeface="Calibri"/>
              </a:rPr>
              <a:t>r</a:t>
            </a:r>
            <a:r>
              <a:rPr lang="id-ID" b="1" spc="-25" dirty="0" smtClean="0">
                <a:solidFill>
                  <a:prstClr val="black"/>
                </a:solidFill>
                <a:cs typeface="Calibri"/>
              </a:rPr>
              <a:t> </a:t>
            </a:r>
            <a:r>
              <a:rPr lang="id-ID" b="1" spc="-10" dirty="0">
                <a:solidFill>
                  <a:prstClr val="black"/>
                </a:solidFill>
                <a:cs typeface="Calibri"/>
              </a:rPr>
              <a:t>pen</a:t>
            </a:r>
            <a:r>
              <a:rPr lang="id-ID" b="1" spc="5" dirty="0">
                <a:solidFill>
                  <a:prstClr val="black"/>
                </a:solidFill>
                <a:cs typeface="Calibri"/>
              </a:rPr>
              <a:t>il</a:t>
            </a:r>
            <a:r>
              <a:rPr lang="id-ID" b="1" spc="-15" dirty="0">
                <a:solidFill>
                  <a:prstClr val="black"/>
                </a:solidFill>
                <a:cs typeface="Calibri"/>
              </a:rPr>
              <a:t>a</a:t>
            </a:r>
            <a:r>
              <a:rPr lang="id-ID" b="1" spc="5" dirty="0">
                <a:solidFill>
                  <a:prstClr val="black"/>
                </a:solidFill>
                <a:cs typeface="Calibri"/>
              </a:rPr>
              <a:t>i</a:t>
            </a:r>
            <a:r>
              <a:rPr lang="id-ID" b="1" spc="-15" dirty="0">
                <a:solidFill>
                  <a:prstClr val="black"/>
                </a:solidFill>
                <a:cs typeface="Calibri"/>
              </a:rPr>
              <a:t>a</a:t>
            </a:r>
            <a:r>
              <a:rPr lang="id-ID" b="1" dirty="0">
                <a:solidFill>
                  <a:prstClr val="black"/>
                </a:solidFill>
                <a:cs typeface="Calibri"/>
              </a:rPr>
              <a:t>n</a:t>
            </a:r>
            <a:r>
              <a:rPr lang="id-ID" b="1" spc="-15" dirty="0">
                <a:solidFill>
                  <a:prstClr val="black"/>
                </a:solidFill>
                <a:cs typeface="Calibri"/>
              </a:rPr>
              <a:t> </a:t>
            </a:r>
            <a:r>
              <a:rPr lang="id-ID" dirty="0">
                <a:solidFill>
                  <a:prstClr val="black"/>
                </a:solidFill>
                <a:cs typeface="Calibri"/>
              </a:rPr>
              <a:t>a</a:t>
            </a:r>
            <a:r>
              <a:rPr lang="id-ID" spc="-15" dirty="0">
                <a:solidFill>
                  <a:prstClr val="black"/>
                </a:solidFill>
                <a:cs typeface="Calibri"/>
              </a:rPr>
              <a:t>d</a:t>
            </a:r>
            <a:r>
              <a:rPr lang="id-ID" dirty="0">
                <a:solidFill>
                  <a:prstClr val="black"/>
                </a:solidFill>
                <a:cs typeface="Calibri"/>
              </a:rPr>
              <a:t>a</a:t>
            </a:r>
            <a:r>
              <a:rPr lang="id-ID" spc="-10" dirty="0">
                <a:solidFill>
                  <a:prstClr val="black"/>
                </a:solidFill>
                <a:cs typeface="Calibri"/>
              </a:rPr>
              <a:t>l</a:t>
            </a:r>
            <a:r>
              <a:rPr lang="id-ID" dirty="0">
                <a:solidFill>
                  <a:prstClr val="black"/>
                </a:solidFill>
                <a:cs typeface="Calibri"/>
              </a:rPr>
              <a:t>ah</a:t>
            </a:r>
            <a:r>
              <a:rPr lang="id-ID" spc="-55" dirty="0">
                <a:solidFill>
                  <a:prstClr val="black"/>
                </a:solidFill>
                <a:cs typeface="Calibri"/>
              </a:rPr>
              <a:t> </a:t>
            </a:r>
            <a:r>
              <a:rPr lang="id-ID" spc="-5" dirty="0">
                <a:solidFill>
                  <a:prstClr val="black"/>
                </a:solidFill>
                <a:cs typeface="Calibri"/>
              </a:rPr>
              <a:t>per</a:t>
            </a:r>
            <a:r>
              <a:rPr lang="id-ID" spc="-50" dirty="0">
                <a:solidFill>
                  <a:prstClr val="black"/>
                </a:solidFill>
                <a:cs typeface="Calibri"/>
              </a:rPr>
              <a:t>n</a:t>
            </a:r>
            <a:r>
              <a:rPr lang="id-ID" spc="-25" dirty="0">
                <a:solidFill>
                  <a:prstClr val="black"/>
                </a:solidFill>
                <a:cs typeface="Calibri"/>
              </a:rPr>
              <a:t>y</a:t>
            </a:r>
            <a:r>
              <a:rPr lang="id-ID" spc="-30" dirty="0">
                <a:solidFill>
                  <a:prstClr val="black"/>
                </a:solidFill>
                <a:cs typeface="Calibri"/>
              </a:rPr>
              <a:t>a</a:t>
            </a:r>
            <a:r>
              <a:rPr lang="id-ID" spc="-40" dirty="0">
                <a:solidFill>
                  <a:prstClr val="black"/>
                </a:solidFill>
                <a:cs typeface="Calibri"/>
              </a:rPr>
              <a:t>t</a:t>
            </a:r>
            <a:r>
              <a:rPr lang="id-ID" dirty="0">
                <a:solidFill>
                  <a:prstClr val="black"/>
                </a:solidFill>
                <a:cs typeface="Calibri"/>
              </a:rPr>
              <a:t>a</a:t>
            </a:r>
            <a:r>
              <a:rPr lang="id-ID" spc="-15" dirty="0">
                <a:solidFill>
                  <a:prstClr val="black"/>
                </a:solidFill>
                <a:cs typeface="Calibri"/>
              </a:rPr>
              <a:t>a</a:t>
            </a:r>
            <a:r>
              <a:rPr lang="id-ID" dirty="0">
                <a:solidFill>
                  <a:prstClr val="black"/>
                </a:solidFill>
                <a:cs typeface="Calibri"/>
              </a:rPr>
              <a:t>n</a:t>
            </a:r>
            <a:r>
              <a:rPr lang="id-ID" spc="-50" dirty="0">
                <a:solidFill>
                  <a:prstClr val="black"/>
                </a:solidFill>
                <a:cs typeface="Calibri"/>
              </a:rPr>
              <a:t> </a:t>
            </a:r>
            <a:r>
              <a:rPr lang="id-ID" spc="-15" dirty="0">
                <a:solidFill>
                  <a:prstClr val="black"/>
                </a:solidFill>
                <a:cs typeface="Calibri"/>
              </a:rPr>
              <a:t>s</a:t>
            </a:r>
            <a:r>
              <a:rPr lang="id-ID" spc="-5" dirty="0">
                <a:solidFill>
                  <a:prstClr val="black"/>
                </a:solidFill>
                <a:cs typeface="Calibri"/>
              </a:rPr>
              <a:t>pe</a:t>
            </a:r>
            <a:r>
              <a:rPr lang="id-ID" spc="-15" dirty="0">
                <a:solidFill>
                  <a:prstClr val="black"/>
                </a:solidFill>
                <a:cs typeface="Calibri"/>
              </a:rPr>
              <a:t>s</a:t>
            </a:r>
            <a:r>
              <a:rPr lang="id-ID" dirty="0">
                <a:solidFill>
                  <a:prstClr val="black"/>
                </a:solidFill>
                <a:cs typeface="Calibri"/>
              </a:rPr>
              <a:t>if</a:t>
            </a:r>
            <a:r>
              <a:rPr lang="id-ID" spc="-15" dirty="0">
                <a:solidFill>
                  <a:prstClr val="black"/>
                </a:solidFill>
                <a:cs typeface="Calibri"/>
              </a:rPr>
              <a:t>i</a:t>
            </a:r>
            <a:r>
              <a:rPr lang="id-ID" dirty="0">
                <a:solidFill>
                  <a:prstClr val="black"/>
                </a:solidFill>
                <a:cs typeface="Calibri"/>
              </a:rPr>
              <a:t>k</a:t>
            </a:r>
            <a:r>
              <a:rPr lang="id-ID" spc="5" dirty="0">
                <a:solidFill>
                  <a:prstClr val="black"/>
                </a:solidFill>
                <a:cs typeface="Calibri"/>
              </a:rPr>
              <a:t> </a:t>
            </a:r>
            <a:r>
              <a:rPr lang="id-ID" spc="-5" dirty="0">
                <a:solidFill>
                  <a:prstClr val="black"/>
                </a:solidFill>
                <a:cs typeface="Calibri"/>
              </a:rPr>
              <a:t>d</a:t>
            </a:r>
            <a:r>
              <a:rPr lang="id-ID" spc="-15" dirty="0">
                <a:solidFill>
                  <a:prstClr val="black"/>
                </a:solidFill>
                <a:cs typeface="Calibri"/>
              </a:rPr>
              <a:t>a</a:t>
            </a:r>
            <a:r>
              <a:rPr lang="id-ID" dirty="0">
                <a:solidFill>
                  <a:prstClr val="black"/>
                </a:solidFill>
                <a:cs typeface="Calibri"/>
              </a:rPr>
              <a:t>n</a:t>
            </a:r>
            <a:r>
              <a:rPr lang="id-ID" spc="-30" dirty="0">
                <a:solidFill>
                  <a:prstClr val="black"/>
                </a:solidFill>
                <a:cs typeface="Calibri"/>
              </a:rPr>
              <a:t> </a:t>
            </a:r>
            <a:r>
              <a:rPr lang="id-ID" spc="-40" dirty="0">
                <a:solidFill>
                  <a:prstClr val="black"/>
                </a:solidFill>
                <a:cs typeface="Calibri"/>
              </a:rPr>
              <a:t>t</a:t>
            </a:r>
            <a:r>
              <a:rPr lang="id-ID" dirty="0">
                <a:solidFill>
                  <a:prstClr val="black"/>
                </a:solidFill>
                <a:cs typeface="Calibri"/>
              </a:rPr>
              <a:t>e</a:t>
            </a:r>
            <a:r>
              <a:rPr lang="id-ID" spc="5" dirty="0">
                <a:solidFill>
                  <a:prstClr val="black"/>
                </a:solidFill>
                <a:cs typeface="Calibri"/>
              </a:rPr>
              <a:t>r</a:t>
            </a:r>
            <a:r>
              <a:rPr lang="id-ID" spc="-5" dirty="0">
                <a:solidFill>
                  <a:prstClr val="black"/>
                </a:solidFill>
                <a:cs typeface="Calibri"/>
              </a:rPr>
              <a:t>u</a:t>
            </a:r>
            <a:r>
              <a:rPr lang="id-ID" spc="-35" dirty="0">
                <a:solidFill>
                  <a:prstClr val="black"/>
                </a:solidFill>
                <a:cs typeface="Calibri"/>
              </a:rPr>
              <a:t>k</a:t>
            </a:r>
            <a:r>
              <a:rPr lang="id-ID" spc="-5" dirty="0">
                <a:solidFill>
                  <a:prstClr val="black"/>
                </a:solidFill>
                <a:cs typeface="Calibri"/>
              </a:rPr>
              <a:t>u</a:t>
            </a:r>
            <a:r>
              <a:rPr lang="id-ID" dirty="0">
                <a:solidFill>
                  <a:prstClr val="black"/>
                </a:solidFill>
                <a:cs typeface="Calibri"/>
              </a:rPr>
              <a:t>r</a:t>
            </a:r>
            <a:r>
              <a:rPr lang="id-ID" spc="-40" dirty="0">
                <a:solidFill>
                  <a:prstClr val="black"/>
                </a:solidFill>
                <a:cs typeface="Calibri"/>
              </a:rPr>
              <a:t> </a:t>
            </a:r>
            <a:r>
              <a:rPr lang="id-ID" spc="-25" dirty="0">
                <a:solidFill>
                  <a:prstClr val="black"/>
                </a:solidFill>
                <a:cs typeface="Calibri"/>
              </a:rPr>
              <a:t>y</a:t>
            </a:r>
            <a:r>
              <a:rPr lang="id-ID" sz="2000" dirty="0">
                <a:solidFill>
                  <a:prstClr val="black"/>
                </a:solidFill>
                <a:cs typeface="Calibri"/>
              </a:rPr>
              <a:t>a</a:t>
            </a:r>
            <a:r>
              <a:rPr lang="id-ID" sz="2000" spc="-15" dirty="0">
                <a:solidFill>
                  <a:prstClr val="black"/>
                </a:solidFill>
                <a:cs typeface="Calibri"/>
              </a:rPr>
              <a:t>n</a:t>
            </a:r>
            <a:r>
              <a:rPr lang="id-ID" sz="2000" dirty="0">
                <a:solidFill>
                  <a:prstClr val="black"/>
                </a:solidFill>
                <a:cs typeface="Calibri"/>
              </a:rPr>
              <a:t>g</a:t>
            </a:r>
            <a:r>
              <a:rPr lang="id-ID" sz="2000" spc="-35" dirty="0">
                <a:solidFill>
                  <a:prstClr val="black"/>
                </a:solidFill>
                <a:cs typeface="Calibri"/>
              </a:rPr>
              <a:t> </a:t>
            </a:r>
            <a:r>
              <a:rPr lang="id-ID" sz="2000" spc="-10" dirty="0">
                <a:solidFill>
                  <a:prstClr val="black"/>
                </a:solidFill>
                <a:cs typeface="Calibri"/>
              </a:rPr>
              <a:t>m</a:t>
            </a:r>
            <a:r>
              <a:rPr lang="id-ID" sz="2000" dirty="0">
                <a:solidFill>
                  <a:prstClr val="black"/>
                </a:solidFill>
                <a:cs typeface="Calibri"/>
              </a:rPr>
              <a:t>en</a:t>
            </a:r>
            <a:r>
              <a:rPr lang="id-ID" sz="2000" spc="-20" dirty="0">
                <a:solidFill>
                  <a:prstClr val="black"/>
                </a:solidFill>
                <a:cs typeface="Calibri"/>
              </a:rPr>
              <a:t>g</a:t>
            </a:r>
            <a:r>
              <a:rPr lang="id-ID" sz="2000" dirty="0">
                <a:solidFill>
                  <a:prstClr val="black"/>
                </a:solidFill>
                <a:cs typeface="Calibri"/>
              </a:rPr>
              <a:t>i</a:t>
            </a:r>
            <a:r>
              <a:rPr lang="id-ID" sz="2000" spc="-15" dirty="0">
                <a:solidFill>
                  <a:prstClr val="black"/>
                </a:solidFill>
                <a:cs typeface="Calibri"/>
              </a:rPr>
              <a:t>d</a:t>
            </a:r>
            <a:r>
              <a:rPr lang="id-ID" sz="2000" dirty="0">
                <a:solidFill>
                  <a:prstClr val="black"/>
                </a:solidFill>
                <a:cs typeface="Calibri"/>
              </a:rPr>
              <a:t>e</a:t>
            </a:r>
            <a:r>
              <a:rPr lang="id-ID" sz="2000" spc="-30" dirty="0">
                <a:solidFill>
                  <a:prstClr val="black"/>
                </a:solidFill>
                <a:cs typeface="Calibri"/>
              </a:rPr>
              <a:t>n</a:t>
            </a:r>
            <a:r>
              <a:rPr lang="id-ID" sz="2000" spc="-15" dirty="0">
                <a:solidFill>
                  <a:prstClr val="black"/>
                </a:solidFill>
                <a:cs typeface="Calibri"/>
              </a:rPr>
              <a:t>t</a:t>
            </a:r>
            <a:r>
              <a:rPr lang="id-ID" sz="2000" dirty="0">
                <a:solidFill>
                  <a:prstClr val="black"/>
                </a:solidFill>
                <a:cs typeface="Calibri"/>
              </a:rPr>
              <a:t>if</a:t>
            </a:r>
            <a:r>
              <a:rPr lang="id-ID" sz="2000" spc="-15" dirty="0">
                <a:solidFill>
                  <a:prstClr val="black"/>
                </a:solidFill>
                <a:cs typeface="Calibri"/>
              </a:rPr>
              <a:t>i</a:t>
            </a:r>
            <a:r>
              <a:rPr lang="id-ID" sz="2000" spc="-50" dirty="0">
                <a:solidFill>
                  <a:prstClr val="black"/>
                </a:solidFill>
                <a:cs typeface="Calibri"/>
              </a:rPr>
              <a:t>k</a:t>
            </a:r>
            <a:r>
              <a:rPr lang="id-ID" sz="2000" dirty="0">
                <a:solidFill>
                  <a:prstClr val="black"/>
                </a:solidFill>
                <a:cs typeface="Calibri"/>
              </a:rPr>
              <a:t>a</a:t>
            </a:r>
            <a:r>
              <a:rPr lang="id-ID" sz="2000" spc="-15" dirty="0">
                <a:solidFill>
                  <a:prstClr val="black"/>
                </a:solidFill>
                <a:cs typeface="Calibri"/>
              </a:rPr>
              <a:t>s</a:t>
            </a:r>
            <a:r>
              <a:rPr lang="id-ID" sz="2000" dirty="0">
                <a:solidFill>
                  <a:prstClr val="black"/>
                </a:solidFill>
                <a:cs typeface="Calibri"/>
              </a:rPr>
              <a:t>i</a:t>
            </a:r>
            <a:r>
              <a:rPr lang="id-ID" sz="2000" spc="5" dirty="0">
                <a:solidFill>
                  <a:prstClr val="black"/>
                </a:solidFill>
                <a:cs typeface="Calibri"/>
              </a:rPr>
              <a:t> </a:t>
            </a:r>
            <a:r>
              <a:rPr lang="id-ID" sz="2000" spc="-5" dirty="0">
                <a:solidFill>
                  <a:prstClr val="black"/>
                </a:solidFill>
                <a:cs typeface="Calibri"/>
              </a:rPr>
              <a:t>pe</a:t>
            </a:r>
            <a:r>
              <a:rPr lang="id-ID" sz="2000" spc="-10" dirty="0">
                <a:solidFill>
                  <a:prstClr val="black"/>
                </a:solidFill>
                <a:cs typeface="Calibri"/>
              </a:rPr>
              <a:t>n</a:t>
            </a:r>
            <a:r>
              <a:rPr lang="id-ID" sz="2000" spc="-30" dirty="0">
                <a:solidFill>
                  <a:prstClr val="black"/>
                </a:solidFill>
                <a:cs typeface="Calibri"/>
              </a:rPr>
              <a:t>c</a:t>
            </a:r>
            <a:r>
              <a:rPr lang="id-ID" sz="2000" dirty="0">
                <a:solidFill>
                  <a:prstClr val="black"/>
                </a:solidFill>
                <a:cs typeface="Calibri"/>
              </a:rPr>
              <a:t>a</a:t>
            </a:r>
            <a:r>
              <a:rPr lang="id-ID" sz="2000" spc="-15" dirty="0">
                <a:solidFill>
                  <a:prstClr val="black"/>
                </a:solidFill>
                <a:cs typeface="Calibri"/>
              </a:rPr>
              <a:t>p</a:t>
            </a:r>
            <a:r>
              <a:rPr lang="id-ID" sz="2000" dirty="0">
                <a:solidFill>
                  <a:prstClr val="black"/>
                </a:solidFill>
                <a:cs typeface="Calibri"/>
              </a:rPr>
              <a:t>a</a:t>
            </a:r>
            <a:r>
              <a:rPr lang="id-ID" sz="2000" spc="-10" dirty="0">
                <a:solidFill>
                  <a:prstClr val="black"/>
                </a:solidFill>
                <a:cs typeface="Calibri"/>
              </a:rPr>
              <a:t>i</a:t>
            </a:r>
            <a:r>
              <a:rPr lang="id-ID" sz="2000" dirty="0">
                <a:solidFill>
                  <a:prstClr val="black"/>
                </a:solidFill>
                <a:cs typeface="Calibri"/>
              </a:rPr>
              <a:t>an</a:t>
            </a:r>
            <a:r>
              <a:rPr lang="id-ID" sz="2000" spc="-30" dirty="0">
                <a:solidFill>
                  <a:prstClr val="black"/>
                </a:solidFill>
                <a:cs typeface="Calibri"/>
              </a:rPr>
              <a:t> </a:t>
            </a:r>
            <a:r>
              <a:rPr lang="id-ID" sz="2000" spc="-75" dirty="0">
                <a:solidFill>
                  <a:prstClr val="black"/>
                </a:solidFill>
                <a:cs typeface="Calibri"/>
              </a:rPr>
              <a:t>k</a:t>
            </a:r>
            <a:r>
              <a:rPr lang="id-ID" sz="2000" dirty="0">
                <a:solidFill>
                  <a:prstClr val="black"/>
                </a:solidFill>
                <a:cs typeface="Calibri"/>
              </a:rPr>
              <a:t>e</a:t>
            </a:r>
            <a:r>
              <a:rPr lang="id-ID" sz="2000" spc="-10" dirty="0">
                <a:solidFill>
                  <a:prstClr val="black"/>
                </a:solidFill>
                <a:cs typeface="Calibri"/>
              </a:rPr>
              <a:t>m</a:t>
            </a:r>
            <a:r>
              <a:rPr lang="id-ID" sz="2000" dirty="0">
                <a:solidFill>
                  <a:prstClr val="black"/>
                </a:solidFill>
                <a:cs typeface="Calibri"/>
              </a:rPr>
              <a:t>a</a:t>
            </a:r>
            <a:r>
              <a:rPr lang="id-ID" sz="2000" spc="-15" dirty="0">
                <a:solidFill>
                  <a:prstClr val="black"/>
                </a:solidFill>
                <a:cs typeface="Calibri"/>
              </a:rPr>
              <a:t>m</a:t>
            </a:r>
            <a:r>
              <a:rPr lang="id-ID" sz="2000" spc="-5" dirty="0">
                <a:solidFill>
                  <a:prstClr val="black"/>
                </a:solidFill>
                <a:cs typeface="Calibri"/>
              </a:rPr>
              <a:t>p</a:t>
            </a:r>
            <a:r>
              <a:rPr lang="id-ID" sz="2000" spc="-15" dirty="0">
                <a:solidFill>
                  <a:prstClr val="black"/>
                </a:solidFill>
                <a:cs typeface="Calibri"/>
              </a:rPr>
              <a:t>u</a:t>
            </a:r>
            <a:r>
              <a:rPr lang="id-ID" sz="2000" dirty="0">
                <a:solidFill>
                  <a:prstClr val="black"/>
                </a:solidFill>
                <a:cs typeface="Calibri"/>
              </a:rPr>
              <a:t>an</a:t>
            </a:r>
          </a:p>
          <a:p>
            <a:pPr marL="356870" lvl="0" algn="just"/>
            <a:r>
              <a:rPr lang="id-ID" sz="2000" spc="-30" dirty="0">
                <a:solidFill>
                  <a:prstClr val="black"/>
                </a:solidFill>
                <a:cs typeface="Calibri"/>
              </a:rPr>
              <a:t>a</a:t>
            </a:r>
            <a:r>
              <a:rPr lang="id-ID" sz="2000" spc="-40" dirty="0">
                <a:solidFill>
                  <a:prstClr val="black"/>
                </a:solidFill>
                <a:cs typeface="Calibri"/>
              </a:rPr>
              <a:t>t</a:t>
            </a:r>
            <a:r>
              <a:rPr lang="id-ID" sz="2000" dirty="0">
                <a:solidFill>
                  <a:prstClr val="black"/>
                </a:solidFill>
                <a:cs typeface="Calibri"/>
              </a:rPr>
              <a:t>au</a:t>
            </a:r>
            <a:r>
              <a:rPr lang="id-ID" sz="2000" spc="-30" dirty="0">
                <a:solidFill>
                  <a:prstClr val="black"/>
                </a:solidFill>
                <a:cs typeface="Calibri"/>
              </a:rPr>
              <a:t> </a:t>
            </a:r>
            <a:r>
              <a:rPr lang="id-ID" sz="2000" dirty="0">
                <a:solidFill>
                  <a:prstClr val="black"/>
                </a:solidFill>
                <a:cs typeface="Calibri"/>
              </a:rPr>
              <a:t>k</a:t>
            </a:r>
            <a:r>
              <a:rPr lang="id-ID" sz="2000" spc="-10" dirty="0">
                <a:solidFill>
                  <a:prstClr val="black"/>
                </a:solidFill>
                <a:cs typeface="Calibri"/>
              </a:rPr>
              <a:t>i</a:t>
            </a:r>
            <a:r>
              <a:rPr lang="id-ID" sz="2000" spc="-5" dirty="0">
                <a:solidFill>
                  <a:prstClr val="black"/>
                </a:solidFill>
                <a:cs typeface="Calibri"/>
              </a:rPr>
              <a:t>ne</a:t>
            </a:r>
            <a:r>
              <a:rPr lang="id-ID" sz="2000" spc="5" dirty="0">
                <a:solidFill>
                  <a:prstClr val="black"/>
                </a:solidFill>
                <a:cs typeface="Calibri"/>
              </a:rPr>
              <a:t>r</a:t>
            </a:r>
            <a:r>
              <a:rPr lang="id-ID" sz="2000" spc="-5" dirty="0">
                <a:solidFill>
                  <a:prstClr val="black"/>
                </a:solidFill>
                <a:cs typeface="Calibri"/>
              </a:rPr>
              <a:t>j</a:t>
            </a:r>
            <a:r>
              <a:rPr lang="id-ID" sz="2000" dirty="0">
                <a:solidFill>
                  <a:prstClr val="black"/>
                </a:solidFill>
                <a:cs typeface="Calibri"/>
              </a:rPr>
              <a:t>a</a:t>
            </a:r>
            <a:r>
              <a:rPr lang="id-ID" sz="2000" spc="-25" dirty="0">
                <a:solidFill>
                  <a:prstClr val="black"/>
                </a:solidFill>
                <a:cs typeface="Calibri"/>
              </a:rPr>
              <a:t> </a:t>
            </a:r>
            <a:r>
              <a:rPr lang="id-ID" sz="2000" spc="-5" dirty="0">
                <a:solidFill>
                  <a:prstClr val="black"/>
                </a:solidFill>
                <a:cs typeface="Calibri"/>
              </a:rPr>
              <a:t>ha</a:t>
            </a:r>
            <a:r>
              <a:rPr lang="id-ID" sz="2000" spc="-10" dirty="0">
                <a:solidFill>
                  <a:prstClr val="black"/>
                </a:solidFill>
                <a:cs typeface="Calibri"/>
              </a:rPr>
              <a:t>s</a:t>
            </a:r>
            <a:r>
              <a:rPr lang="id-ID" sz="2000" dirty="0">
                <a:solidFill>
                  <a:prstClr val="black"/>
                </a:solidFill>
                <a:cs typeface="Calibri"/>
              </a:rPr>
              <a:t>il</a:t>
            </a:r>
            <a:r>
              <a:rPr lang="id-ID" sz="2000" spc="-10" dirty="0">
                <a:solidFill>
                  <a:prstClr val="black"/>
                </a:solidFill>
                <a:cs typeface="Calibri"/>
              </a:rPr>
              <a:t> </a:t>
            </a:r>
            <a:r>
              <a:rPr lang="id-ID" sz="2000" spc="-5" dirty="0">
                <a:solidFill>
                  <a:prstClr val="black"/>
                </a:solidFill>
                <a:cs typeface="Calibri"/>
              </a:rPr>
              <a:t>bel</a:t>
            </a:r>
            <a:r>
              <a:rPr lang="id-ID" sz="2000" dirty="0">
                <a:solidFill>
                  <a:prstClr val="black"/>
                </a:solidFill>
                <a:cs typeface="Calibri"/>
              </a:rPr>
              <a:t>aj</a:t>
            </a:r>
            <a:r>
              <a:rPr lang="id-ID" sz="2000" spc="-10" dirty="0">
                <a:solidFill>
                  <a:prstClr val="black"/>
                </a:solidFill>
                <a:cs typeface="Calibri"/>
              </a:rPr>
              <a:t>a</a:t>
            </a:r>
            <a:r>
              <a:rPr lang="id-ID" sz="2000" dirty="0">
                <a:solidFill>
                  <a:prstClr val="black"/>
                </a:solidFill>
                <a:cs typeface="Calibri"/>
              </a:rPr>
              <a:t>r</a:t>
            </a:r>
            <a:r>
              <a:rPr lang="id-ID" sz="2000" spc="-10" dirty="0">
                <a:solidFill>
                  <a:prstClr val="black"/>
                </a:solidFill>
                <a:cs typeface="Calibri"/>
              </a:rPr>
              <a:t> m</a:t>
            </a:r>
            <a:r>
              <a:rPr lang="id-ID" sz="2000" dirty="0">
                <a:solidFill>
                  <a:prstClr val="black"/>
                </a:solidFill>
                <a:cs typeface="Calibri"/>
              </a:rPr>
              <a:t>a</a:t>
            </a:r>
            <a:r>
              <a:rPr lang="id-ID" sz="2000" spc="-10" dirty="0">
                <a:solidFill>
                  <a:prstClr val="black"/>
                </a:solidFill>
                <a:cs typeface="Calibri"/>
              </a:rPr>
              <a:t>h</a:t>
            </a:r>
            <a:r>
              <a:rPr lang="id-ID" sz="2000" dirty="0">
                <a:solidFill>
                  <a:prstClr val="black"/>
                </a:solidFill>
                <a:cs typeface="Calibri"/>
              </a:rPr>
              <a:t>a</a:t>
            </a:r>
            <a:r>
              <a:rPr lang="id-ID" sz="2000" spc="-15" dirty="0">
                <a:solidFill>
                  <a:prstClr val="black"/>
                </a:solidFill>
                <a:cs typeface="Calibri"/>
              </a:rPr>
              <a:t>s</a:t>
            </a:r>
            <a:r>
              <a:rPr lang="id-ID" sz="2000" dirty="0">
                <a:solidFill>
                  <a:prstClr val="black"/>
                </a:solidFill>
                <a:cs typeface="Calibri"/>
              </a:rPr>
              <a:t>i</a:t>
            </a:r>
            <a:r>
              <a:rPr lang="id-ID" sz="2000" spc="-15" dirty="0">
                <a:solidFill>
                  <a:prstClr val="black"/>
                </a:solidFill>
                <a:cs typeface="Calibri"/>
              </a:rPr>
              <a:t>s</a:t>
            </a:r>
            <a:r>
              <a:rPr lang="id-ID" sz="2000" spc="-25" dirty="0">
                <a:solidFill>
                  <a:prstClr val="black"/>
                </a:solidFill>
                <a:cs typeface="Calibri"/>
              </a:rPr>
              <a:t>w</a:t>
            </a:r>
            <a:r>
              <a:rPr lang="id-ID" sz="2000" dirty="0">
                <a:solidFill>
                  <a:prstClr val="black"/>
                </a:solidFill>
                <a:cs typeface="Calibri"/>
              </a:rPr>
              <a:t>a</a:t>
            </a:r>
            <a:r>
              <a:rPr lang="id-ID" sz="2000" spc="-45" dirty="0">
                <a:solidFill>
                  <a:prstClr val="black"/>
                </a:solidFill>
                <a:cs typeface="Calibri"/>
              </a:rPr>
              <a:t> </a:t>
            </a:r>
            <a:r>
              <a:rPr lang="id-ID" sz="2000" spc="-25" dirty="0">
                <a:solidFill>
                  <a:prstClr val="black"/>
                </a:solidFill>
                <a:cs typeface="Calibri"/>
              </a:rPr>
              <a:t>y</a:t>
            </a:r>
            <a:r>
              <a:rPr lang="id-ID" sz="2000" dirty="0">
                <a:solidFill>
                  <a:prstClr val="black"/>
                </a:solidFill>
                <a:cs typeface="Calibri"/>
              </a:rPr>
              <a:t>a</a:t>
            </a:r>
            <a:r>
              <a:rPr lang="id-ID" sz="2000" spc="-10" dirty="0">
                <a:solidFill>
                  <a:prstClr val="black"/>
                </a:solidFill>
                <a:cs typeface="Calibri"/>
              </a:rPr>
              <a:t>n</a:t>
            </a:r>
            <a:r>
              <a:rPr lang="id-ID" sz="2000" dirty="0">
                <a:solidFill>
                  <a:prstClr val="black"/>
                </a:solidFill>
                <a:cs typeface="Calibri"/>
              </a:rPr>
              <a:t>g</a:t>
            </a:r>
            <a:r>
              <a:rPr lang="id-ID" sz="2000" spc="-30" dirty="0">
                <a:solidFill>
                  <a:prstClr val="black"/>
                </a:solidFill>
                <a:cs typeface="Calibri"/>
              </a:rPr>
              <a:t> </a:t>
            </a:r>
            <a:r>
              <a:rPr lang="id-ID" sz="2000" spc="-5" dirty="0">
                <a:solidFill>
                  <a:prstClr val="black"/>
                </a:solidFill>
                <a:cs typeface="Calibri"/>
              </a:rPr>
              <a:t>d</a:t>
            </a:r>
            <a:r>
              <a:rPr lang="id-ID" sz="2000" spc="-10" dirty="0">
                <a:solidFill>
                  <a:prstClr val="black"/>
                </a:solidFill>
                <a:cs typeface="Calibri"/>
              </a:rPr>
              <a:t>i</a:t>
            </a:r>
            <a:r>
              <a:rPr lang="id-ID" sz="2000" spc="-15" dirty="0">
                <a:solidFill>
                  <a:prstClr val="black"/>
                </a:solidFill>
                <a:cs typeface="Calibri"/>
              </a:rPr>
              <a:t>s</a:t>
            </a:r>
            <a:r>
              <a:rPr lang="id-ID" sz="2000" dirty="0">
                <a:solidFill>
                  <a:prstClr val="black"/>
                </a:solidFill>
                <a:cs typeface="Calibri"/>
              </a:rPr>
              <a:t>e</a:t>
            </a:r>
            <a:r>
              <a:rPr lang="id-ID" sz="2000" spc="5" dirty="0">
                <a:solidFill>
                  <a:prstClr val="black"/>
                </a:solidFill>
                <a:cs typeface="Calibri"/>
              </a:rPr>
              <a:t>r</a:t>
            </a:r>
            <a:r>
              <a:rPr lang="id-ID" sz="2000" spc="-40" dirty="0">
                <a:solidFill>
                  <a:prstClr val="black"/>
                </a:solidFill>
                <a:cs typeface="Calibri"/>
              </a:rPr>
              <a:t>t</a:t>
            </a:r>
            <a:r>
              <a:rPr lang="id-ID" sz="2000" dirty="0">
                <a:solidFill>
                  <a:prstClr val="black"/>
                </a:solidFill>
                <a:cs typeface="Calibri"/>
              </a:rPr>
              <a:t>ai </a:t>
            </a:r>
            <a:r>
              <a:rPr lang="id-ID" sz="2000" spc="-5" dirty="0">
                <a:solidFill>
                  <a:prstClr val="black"/>
                </a:solidFill>
                <a:cs typeface="Calibri"/>
              </a:rPr>
              <a:t>b</a:t>
            </a:r>
            <a:r>
              <a:rPr lang="id-ID" sz="2000" spc="-15" dirty="0">
                <a:solidFill>
                  <a:prstClr val="black"/>
                </a:solidFill>
                <a:cs typeface="Calibri"/>
              </a:rPr>
              <a:t>u</a:t>
            </a:r>
            <a:r>
              <a:rPr lang="id-ID" sz="2000" dirty="0">
                <a:solidFill>
                  <a:prstClr val="black"/>
                </a:solidFill>
                <a:cs typeface="Calibri"/>
              </a:rPr>
              <a:t>k</a:t>
            </a:r>
            <a:r>
              <a:rPr lang="id-ID" sz="2000" spc="-15" dirty="0">
                <a:solidFill>
                  <a:prstClr val="black"/>
                </a:solidFill>
                <a:cs typeface="Calibri"/>
              </a:rPr>
              <a:t>t</a:t>
            </a:r>
            <a:r>
              <a:rPr lang="id-ID" sz="2000" spc="-5" dirty="0">
                <a:solidFill>
                  <a:prstClr val="black"/>
                </a:solidFill>
                <a:cs typeface="Calibri"/>
              </a:rPr>
              <a:t>i</a:t>
            </a:r>
            <a:r>
              <a:rPr lang="id-ID" sz="2000" dirty="0">
                <a:solidFill>
                  <a:prstClr val="black"/>
                </a:solidFill>
                <a:cs typeface="Calibri"/>
              </a:rPr>
              <a:t>-</a:t>
            </a:r>
            <a:r>
              <a:rPr lang="id-ID" sz="2000" spc="-5" dirty="0">
                <a:solidFill>
                  <a:prstClr val="black"/>
                </a:solidFill>
                <a:cs typeface="Calibri"/>
              </a:rPr>
              <a:t>b</a:t>
            </a:r>
            <a:r>
              <a:rPr lang="id-ID" sz="2000" spc="-15" dirty="0">
                <a:solidFill>
                  <a:prstClr val="black"/>
                </a:solidFill>
                <a:cs typeface="Calibri"/>
              </a:rPr>
              <a:t>u</a:t>
            </a:r>
            <a:r>
              <a:rPr lang="id-ID" sz="2000" dirty="0">
                <a:solidFill>
                  <a:prstClr val="black"/>
                </a:solidFill>
                <a:cs typeface="Calibri"/>
              </a:rPr>
              <a:t>k</a:t>
            </a:r>
            <a:r>
              <a:rPr lang="id-ID" sz="2000" spc="-15" dirty="0">
                <a:solidFill>
                  <a:prstClr val="black"/>
                </a:solidFill>
                <a:cs typeface="Calibri"/>
              </a:rPr>
              <a:t>t</a:t>
            </a:r>
            <a:r>
              <a:rPr lang="id-ID" sz="2000" spc="-5" dirty="0">
                <a:solidFill>
                  <a:prstClr val="black"/>
                </a:solidFill>
                <a:cs typeface="Calibri"/>
              </a:rPr>
              <a:t>i</a:t>
            </a:r>
            <a:r>
              <a:rPr lang="id-ID" sz="2000" dirty="0" smtClean="0">
                <a:solidFill>
                  <a:prstClr val="black"/>
                </a:solidFill>
                <a:cs typeface="Calibri"/>
              </a:rPr>
              <a:t>.</a:t>
            </a:r>
          </a:p>
          <a:p>
            <a:pPr marL="356870" lvl="0" algn="just"/>
            <a:endParaRPr b="1" spc="-35" dirty="0" smtClean="0">
              <a:cs typeface="Calibri"/>
            </a:endParaRPr>
          </a:p>
          <a:p>
            <a:pPr marL="299085" marR="96520" indent="-287020" algn="just">
              <a:lnSpc>
                <a:spcPct val="100000"/>
              </a:lnSpc>
            </a:pPr>
            <a:r>
              <a:rPr b="1" spc="5" dirty="0" smtClean="0">
                <a:cs typeface="Calibri"/>
              </a:rPr>
              <a:t>7.  </a:t>
            </a:r>
            <a:r>
              <a:rPr b="1" spc="5" dirty="0" err="1" smtClean="0">
                <a:cs typeface="Calibri"/>
              </a:rPr>
              <a:t>A</a:t>
            </a:r>
            <a:r>
              <a:rPr b="1" dirty="0" err="1" smtClean="0">
                <a:cs typeface="Calibri"/>
              </a:rPr>
              <a:t>ses</a:t>
            </a:r>
            <a:r>
              <a:rPr b="1" spc="-20" dirty="0" err="1" smtClean="0">
                <a:cs typeface="Calibri"/>
              </a:rPr>
              <a:t>m</a:t>
            </a:r>
            <a:r>
              <a:rPr b="1" spc="-10" dirty="0" err="1" smtClean="0">
                <a:cs typeface="Calibri"/>
              </a:rPr>
              <a:t>e</a:t>
            </a:r>
            <a:r>
              <a:rPr b="1" dirty="0" err="1" smtClean="0">
                <a:cs typeface="Calibri"/>
              </a:rPr>
              <a:t>n</a:t>
            </a:r>
            <a:r>
              <a:rPr b="1" spc="20" dirty="0" smtClean="0">
                <a:cs typeface="Calibri"/>
              </a:rPr>
              <a:t> </a:t>
            </a:r>
            <a:r>
              <a:rPr spc="-25" dirty="0">
                <a:cs typeface="Calibri"/>
              </a:rPr>
              <a:t>a</a:t>
            </a:r>
            <a:r>
              <a:rPr spc="-15" dirty="0">
                <a:cs typeface="Calibri"/>
              </a:rPr>
              <a:t>t</a:t>
            </a:r>
            <a:r>
              <a:rPr dirty="0">
                <a:cs typeface="Calibri"/>
              </a:rPr>
              <a:t>au</a:t>
            </a:r>
            <a:r>
              <a:rPr spc="-30" dirty="0">
                <a:cs typeface="Calibri"/>
              </a:rPr>
              <a:t> </a:t>
            </a:r>
            <a:r>
              <a:rPr b="1" dirty="0">
                <a:cs typeface="Calibri"/>
              </a:rPr>
              <a:t>pen</a:t>
            </a:r>
            <a:r>
              <a:rPr b="1" spc="5" dirty="0">
                <a:cs typeface="Calibri"/>
              </a:rPr>
              <a:t>i</a:t>
            </a:r>
            <a:r>
              <a:rPr b="1" spc="-5" dirty="0">
                <a:cs typeface="Calibri"/>
              </a:rPr>
              <a:t>l</a:t>
            </a:r>
            <a:r>
              <a:rPr b="1" spc="-10" dirty="0">
                <a:cs typeface="Calibri"/>
              </a:rPr>
              <a:t>a</a:t>
            </a:r>
            <a:r>
              <a:rPr b="1" spc="-5" dirty="0">
                <a:cs typeface="Calibri"/>
              </a:rPr>
              <a:t>i</a:t>
            </a:r>
            <a:r>
              <a:rPr b="1" spc="-10" dirty="0">
                <a:cs typeface="Calibri"/>
              </a:rPr>
              <a:t>a</a:t>
            </a:r>
            <a:r>
              <a:rPr b="1" dirty="0">
                <a:cs typeface="Calibri"/>
              </a:rPr>
              <a:t>n</a:t>
            </a:r>
            <a:r>
              <a:rPr b="1" spc="-5" dirty="0">
                <a:cs typeface="Calibri"/>
              </a:rPr>
              <a:t> </a:t>
            </a:r>
            <a:r>
              <a:rPr dirty="0">
                <a:cs typeface="Calibri"/>
              </a:rPr>
              <a:t>a</a:t>
            </a:r>
            <a:r>
              <a:rPr spc="5" dirty="0">
                <a:cs typeface="Calibri"/>
              </a:rPr>
              <a:t>d</a:t>
            </a:r>
            <a:r>
              <a:rPr dirty="0">
                <a:cs typeface="Calibri"/>
              </a:rPr>
              <a:t>alah</a:t>
            </a:r>
            <a:r>
              <a:rPr spc="-20" dirty="0">
                <a:cs typeface="Calibri"/>
              </a:rPr>
              <a:t> </a:t>
            </a:r>
            <a:r>
              <a:rPr spc="-5" dirty="0">
                <a:cs typeface="Calibri"/>
              </a:rPr>
              <a:t>s</a:t>
            </a:r>
            <a:r>
              <a:rPr spc="-30" dirty="0">
                <a:cs typeface="Calibri"/>
              </a:rPr>
              <a:t>a</a:t>
            </a:r>
            <a:r>
              <a:rPr spc="5" dirty="0">
                <a:cs typeface="Calibri"/>
              </a:rPr>
              <a:t>t</a:t>
            </a:r>
            <a:r>
              <a:rPr dirty="0">
                <a:cs typeface="Calibri"/>
              </a:rPr>
              <a:t>u</a:t>
            </a:r>
            <a:r>
              <a:rPr spc="-25" dirty="0">
                <a:cs typeface="Calibri"/>
              </a:rPr>
              <a:t> a</a:t>
            </a:r>
            <a:r>
              <a:rPr spc="-15" dirty="0">
                <a:cs typeface="Calibri"/>
              </a:rPr>
              <a:t>t</a:t>
            </a:r>
            <a:r>
              <a:rPr dirty="0">
                <a:cs typeface="Calibri"/>
              </a:rPr>
              <a:t>au</a:t>
            </a:r>
            <a:r>
              <a:rPr spc="-30" dirty="0">
                <a:cs typeface="Calibri"/>
              </a:rPr>
              <a:t> </a:t>
            </a:r>
            <a:r>
              <a:rPr dirty="0">
                <a:cs typeface="Calibri"/>
              </a:rPr>
              <a:t>le</a:t>
            </a:r>
            <a:r>
              <a:rPr spc="10" dirty="0">
                <a:cs typeface="Calibri"/>
              </a:rPr>
              <a:t>b</a:t>
            </a:r>
            <a:r>
              <a:rPr dirty="0">
                <a:cs typeface="Calibri"/>
              </a:rPr>
              <a:t>ih</a:t>
            </a:r>
            <a:r>
              <a:rPr spc="-5" dirty="0">
                <a:cs typeface="Calibri"/>
              </a:rPr>
              <a:t> </a:t>
            </a:r>
            <a:r>
              <a:rPr spc="5" dirty="0">
                <a:cs typeface="Calibri"/>
              </a:rPr>
              <a:t>p</a:t>
            </a:r>
            <a:r>
              <a:rPr spc="-55" dirty="0">
                <a:cs typeface="Calibri"/>
              </a:rPr>
              <a:t>r</a:t>
            </a:r>
            <a:r>
              <a:rPr spc="-5" dirty="0">
                <a:cs typeface="Calibri"/>
              </a:rPr>
              <a:t>ose</a:t>
            </a:r>
            <a:r>
              <a:rPr dirty="0">
                <a:cs typeface="Calibri"/>
              </a:rPr>
              <a:t>s</a:t>
            </a:r>
            <a:r>
              <a:rPr spc="-10" dirty="0">
                <a:cs typeface="Calibri"/>
              </a:rPr>
              <a:t> </a:t>
            </a:r>
            <a:r>
              <a:rPr spc="-55" dirty="0">
                <a:cs typeface="Calibri"/>
              </a:rPr>
              <a:t>y</a:t>
            </a:r>
            <a:r>
              <a:rPr dirty="0">
                <a:cs typeface="Calibri"/>
              </a:rPr>
              <a:t>a</a:t>
            </a:r>
            <a:r>
              <a:rPr spc="5" dirty="0">
                <a:cs typeface="Calibri"/>
              </a:rPr>
              <a:t>n</a:t>
            </a:r>
            <a:r>
              <a:rPr dirty="0">
                <a:cs typeface="Calibri"/>
              </a:rPr>
              <a:t>g</a:t>
            </a:r>
            <a:r>
              <a:rPr spc="-15" dirty="0">
                <a:cs typeface="Calibri"/>
              </a:rPr>
              <a:t> </a:t>
            </a:r>
            <a:r>
              <a:rPr dirty="0">
                <a:cs typeface="Calibri"/>
              </a:rPr>
              <a:t>me</a:t>
            </a:r>
            <a:r>
              <a:rPr spc="10" dirty="0">
                <a:cs typeface="Calibri"/>
              </a:rPr>
              <a:t>n</a:t>
            </a:r>
            <a:r>
              <a:rPr dirty="0">
                <a:cs typeface="Calibri"/>
              </a:rPr>
              <a:t>gid</a:t>
            </a:r>
            <a:r>
              <a:rPr spc="5" dirty="0">
                <a:cs typeface="Calibri"/>
              </a:rPr>
              <a:t>e</a:t>
            </a:r>
            <a:r>
              <a:rPr spc="-20" dirty="0">
                <a:cs typeface="Calibri"/>
              </a:rPr>
              <a:t>n</a:t>
            </a:r>
            <a:r>
              <a:rPr spc="5" dirty="0">
                <a:cs typeface="Calibri"/>
              </a:rPr>
              <a:t>t</a:t>
            </a:r>
            <a:r>
              <a:rPr dirty="0">
                <a:cs typeface="Calibri"/>
              </a:rPr>
              <a:t>i</a:t>
            </a:r>
            <a:r>
              <a:rPr spc="5" dirty="0">
                <a:cs typeface="Calibri"/>
              </a:rPr>
              <a:t>f</a:t>
            </a:r>
            <a:r>
              <a:rPr dirty="0">
                <a:cs typeface="Calibri"/>
              </a:rPr>
              <a:t>i</a:t>
            </a:r>
            <a:r>
              <a:rPr spc="-65" dirty="0">
                <a:cs typeface="Calibri"/>
              </a:rPr>
              <a:t>k</a:t>
            </a:r>
            <a:r>
              <a:rPr dirty="0">
                <a:cs typeface="Calibri"/>
              </a:rPr>
              <a:t>as</a:t>
            </a:r>
            <a:r>
              <a:rPr spc="15" dirty="0">
                <a:cs typeface="Calibri"/>
              </a:rPr>
              <a:t>i</a:t>
            </a:r>
            <a:r>
              <a:rPr spc="-10" dirty="0">
                <a:cs typeface="Calibri"/>
              </a:rPr>
              <a:t>,</a:t>
            </a:r>
            <a:r>
              <a:rPr spc="-15" dirty="0">
                <a:cs typeface="Calibri"/>
              </a:rPr>
              <a:t> me</a:t>
            </a:r>
            <a:r>
              <a:rPr dirty="0">
                <a:cs typeface="Calibri"/>
              </a:rPr>
              <a:t>ng</a:t>
            </a:r>
            <a:r>
              <a:rPr spc="5" dirty="0">
                <a:cs typeface="Calibri"/>
              </a:rPr>
              <a:t>u</a:t>
            </a:r>
            <a:r>
              <a:rPr dirty="0">
                <a:cs typeface="Calibri"/>
              </a:rPr>
              <a:t>m</a:t>
            </a:r>
            <a:r>
              <a:rPr spc="10" dirty="0">
                <a:cs typeface="Calibri"/>
              </a:rPr>
              <a:t>p</a:t>
            </a:r>
            <a:r>
              <a:rPr spc="5" dirty="0">
                <a:cs typeface="Calibri"/>
              </a:rPr>
              <a:t>u</a:t>
            </a:r>
            <a:r>
              <a:rPr dirty="0">
                <a:cs typeface="Calibri"/>
              </a:rPr>
              <a:t>l</a:t>
            </a:r>
            <a:r>
              <a:rPr spc="-60" dirty="0">
                <a:cs typeface="Calibri"/>
              </a:rPr>
              <a:t>k</a:t>
            </a:r>
            <a:r>
              <a:rPr dirty="0">
                <a:cs typeface="Calibri"/>
              </a:rPr>
              <a:t>a</a:t>
            </a:r>
            <a:r>
              <a:rPr spc="25" dirty="0">
                <a:cs typeface="Calibri"/>
              </a:rPr>
              <a:t>n</a:t>
            </a:r>
            <a:r>
              <a:rPr spc="-10" dirty="0">
                <a:cs typeface="Calibri"/>
              </a:rPr>
              <a:t>,</a:t>
            </a:r>
            <a:r>
              <a:rPr spc="-60" dirty="0">
                <a:cs typeface="Calibri"/>
              </a:rPr>
              <a:t> </a:t>
            </a:r>
            <a:r>
              <a:rPr spc="5" dirty="0">
                <a:cs typeface="Calibri"/>
              </a:rPr>
              <a:t>d</a:t>
            </a:r>
            <a:r>
              <a:rPr dirty="0">
                <a:cs typeface="Calibri"/>
              </a:rPr>
              <a:t>an </a:t>
            </a:r>
            <a:r>
              <a:rPr spc="-20" dirty="0">
                <a:cs typeface="Calibri"/>
              </a:rPr>
              <a:t>me</a:t>
            </a:r>
            <a:r>
              <a:rPr spc="-45" dirty="0">
                <a:cs typeface="Calibri"/>
              </a:rPr>
              <a:t>n</a:t>
            </a:r>
            <a:r>
              <a:rPr dirty="0">
                <a:cs typeface="Calibri"/>
              </a:rPr>
              <a:t>y</a:t>
            </a:r>
            <a:r>
              <a:rPr spc="-10" dirty="0">
                <a:cs typeface="Calibri"/>
              </a:rPr>
              <a:t>i</a:t>
            </a:r>
            <a:r>
              <a:rPr dirty="0">
                <a:cs typeface="Calibri"/>
              </a:rPr>
              <a:t>a</a:t>
            </a:r>
            <a:r>
              <a:rPr spc="10" dirty="0">
                <a:cs typeface="Calibri"/>
              </a:rPr>
              <a:t>p</a:t>
            </a:r>
            <a:r>
              <a:rPr spc="-75" dirty="0">
                <a:cs typeface="Calibri"/>
              </a:rPr>
              <a:t>k</a:t>
            </a:r>
            <a:r>
              <a:rPr dirty="0">
                <a:cs typeface="Calibri"/>
              </a:rPr>
              <a:t>an</a:t>
            </a:r>
            <a:r>
              <a:rPr spc="-20" dirty="0">
                <a:cs typeface="Calibri"/>
              </a:rPr>
              <a:t> </a:t>
            </a:r>
            <a:r>
              <a:rPr spc="5" dirty="0">
                <a:cs typeface="Calibri"/>
              </a:rPr>
              <a:t>d</a:t>
            </a:r>
            <a:r>
              <a:rPr spc="-25" dirty="0">
                <a:cs typeface="Calibri"/>
              </a:rPr>
              <a:t>at</a:t>
            </a:r>
            <a:r>
              <a:rPr dirty="0">
                <a:cs typeface="Calibri"/>
              </a:rPr>
              <a:t>a</a:t>
            </a:r>
            <a:r>
              <a:rPr spc="-35" dirty="0">
                <a:cs typeface="Calibri"/>
              </a:rPr>
              <a:t> </a:t>
            </a:r>
            <a:r>
              <a:rPr spc="5" dirty="0">
                <a:cs typeface="Calibri"/>
              </a:rPr>
              <a:t>u</a:t>
            </a:r>
            <a:r>
              <a:rPr spc="-15" dirty="0">
                <a:cs typeface="Calibri"/>
              </a:rPr>
              <a:t>n</a:t>
            </a:r>
            <a:r>
              <a:rPr spc="-5" dirty="0">
                <a:cs typeface="Calibri"/>
              </a:rPr>
              <a:t>t</a:t>
            </a:r>
            <a:r>
              <a:rPr spc="5" dirty="0">
                <a:cs typeface="Calibri"/>
              </a:rPr>
              <a:t>u</a:t>
            </a:r>
            <a:r>
              <a:rPr spc="-15" dirty="0">
                <a:cs typeface="Calibri"/>
              </a:rPr>
              <a:t>k</a:t>
            </a:r>
            <a:r>
              <a:rPr spc="-45" dirty="0">
                <a:cs typeface="Calibri"/>
              </a:rPr>
              <a:t> </a:t>
            </a:r>
            <a:r>
              <a:rPr spc="-20" dirty="0">
                <a:cs typeface="Calibri"/>
              </a:rPr>
              <a:t>m</a:t>
            </a:r>
            <a:r>
              <a:rPr spc="-10" dirty="0">
                <a:cs typeface="Calibri"/>
              </a:rPr>
              <a:t>e</a:t>
            </a:r>
            <a:r>
              <a:rPr spc="5" dirty="0">
                <a:cs typeface="Calibri"/>
              </a:rPr>
              <a:t>n</a:t>
            </a:r>
            <a:r>
              <a:rPr spc="-45" dirty="0">
                <a:cs typeface="Calibri"/>
              </a:rPr>
              <a:t>g</a:t>
            </a:r>
            <a:r>
              <a:rPr spc="-15" dirty="0">
                <a:cs typeface="Calibri"/>
              </a:rPr>
              <a:t>e</a:t>
            </a:r>
            <a:r>
              <a:rPr spc="-40" dirty="0">
                <a:cs typeface="Calibri"/>
              </a:rPr>
              <a:t>v</a:t>
            </a:r>
            <a:r>
              <a:rPr dirty="0">
                <a:cs typeface="Calibri"/>
              </a:rPr>
              <a:t>al</a:t>
            </a:r>
            <a:r>
              <a:rPr spc="10" dirty="0">
                <a:cs typeface="Calibri"/>
              </a:rPr>
              <a:t>u</a:t>
            </a:r>
            <a:r>
              <a:rPr dirty="0">
                <a:cs typeface="Calibri"/>
              </a:rPr>
              <a:t>asi</a:t>
            </a:r>
            <a:r>
              <a:rPr spc="-30" dirty="0">
                <a:cs typeface="Calibri"/>
              </a:rPr>
              <a:t> </a:t>
            </a:r>
            <a:r>
              <a:rPr spc="5" dirty="0">
                <a:cs typeface="Calibri"/>
              </a:rPr>
              <a:t>p</a:t>
            </a:r>
            <a:r>
              <a:rPr spc="-15" dirty="0">
                <a:cs typeface="Calibri"/>
              </a:rPr>
              <a:t>e</a:t>
            </a:r>
            <a:r>
              <a:rPr spc="-5" dirty="0">
                <a:cs typeface="Calibri"/>
              </a:rPr>
              <a:t>n</a:t>
            </a:r>
            <a:r>
              <a:rPr spc="-50" dirty="0">
                <a:cs typeface="Calibri"/>
              </a:rPr>
              <a:t>c</a:t>
            </a:r>
            <a:r>
              <a:rPr dirty="0">
                <a:cs typeface="Calibri"/>
              </a:rPr>
              <a:t>a</a:t>
            </a:r>
            <a:r>
              <a:rPr spc="10" dirty="0">
                <a:cs typeface="Calibri"/>
              </a:rPr>
              <a:t>p</a:t>
            </a:r>
            <a:r>
              <a:rPr dirty="0">
                <a:cs typeface="Calibri"/>
              </a:rPr>
              <a:t>aian</a:t>
            </a:r>
            <a:r>
              <a:rPr spc="-15" dirty="0">
                <a:cs typeface="Calibri"/>
              </a:rPr>
              <a:t> </a:t>
            </a:r>
            <a:r>
              <a:rPr spc="5" dirty="0">
                <a:cs typeface="Calibri"/>
              </a:rPr>
              <a:t>h</a:t>
            </a:r>
            <a:r>
              <a:rPr dirty="0">
                <a:cs typeface="Calibri"/>
              </a:rPr>
              <a:t>asil</a:t>
            </a:r>
            <a:r>
              <a:rPr spc="-35" dirty="0">
                <a:cs typeface="Calibri"/>
              </a:rPr>
              <a:t> </a:t>
            </a:r>
            <a:r>
              <a:rPr spc="5" dirty="0">
                <a:cs typeface="Calibri"/>
              </a:rPr>
              <a:t>b</a:t>
            </a:r>
            <a:r>
              <a:rPr dirty="0">
                <a:cs typeface="Calibri"/>
              </a:rPr>
              <a:t>el</a:t>
            </a:r>
            <a:r>
              <a:rPr spc="5" dirty="0">
                <a:cs typeface="Calibri"/>
              </a:rPr>
              <a:t>a</a:t>
            </a:r>
            <a:r>
              <a:rPr spc="-15" dirty="0">
                <a:cs typeface="Calibri"/>
              </a:rPr>
              <a:t>jar </a:t>
            </a:r>
            <a:r>
              <a:rPr dirty="0">
                <a:cs typeface="Calibri"/>
              </a:rPr>
              <a:t>ma</a:t>
            </a:r>
            <a:r>
              <a:rPr spc="5" dirty="0">
                <a:cs typeface="Calibri"/>
              </a:rPr>
              <a:t>h</a:t>
            </a:r>
            <a:r>
              <a:rPr dirty="0">
                <a:cs typeface="Calibri"/>
              </a:rPr>
              <a:t>asis</a:t>
            </a:r>
            <a:r>
              <a:rPr spc="-45" dirty="0">
                <a:cs typeface="Calibri"/>
              </a:rPr>
              <a:t>w</a:t>
            </a:r>
            <a:r>
              <a:rPr spc="5" dirty="0">
                <a:cs typeface="Calibri"/>
              </a:rPr>
              <a:t>a</a:t>
            </a:r>
            <a:r>
              <a:rPr dirty="0">
                <a:cs typeface="Calibri"/>
              </a:rPr>
              <a:t>.</a:t>
            </a:r>
            <a:r>
              <a:rPr spc="-45" dirty="0">
                <a:cs typeface="Calibri"/>
              </a:rPr>
              <a:t> </a:t>
            </a:r>
            <a:r>
              <a:rPr spc="-40" dirty="0">
                <a:cs typeface="Calibri"/>
              </a:rPr>
              <a:t>P</a:t>
            </a:r>
            <a:r>
              <a:rPr dirty="0">
                <a:cs typeface="Calibri"/>
              </a:rPr>
              <a:t>e</a:t>
            </a:r>
            <a:r>
              <a:rPr spc="10" dirty="0">
                <a:cs typeface="Calibri"/>
              </a:rPr>
              <a:t>n</a:t>
            </a:r>
            <a:r>
              <a:rPr dirty="0">
                <a:cs typeface="Calibri"/>
              </a:rPr>
              <a:t>ilaian</a:t>
            </a:r>
            <a:r>
              <a:rPr spc="-30" dirty="0">
                <a:cs typeface="Calibri"/>
              </a:rPr>
              <a:t> </a:t>
            </a:r>
            <a:r>
              <a:rPr spc="5" dirty="0">
                <a:cs typeface="Calibri"/>
              </a:rPr>
              <a:t>d</a:t>
            </a:r>
            <a:r>
              <a:rPr dirty="0">
                <a:cs typeface="Calibri"/>
              </a:rPr>
              <a:t>ila</a:t>
            </a:r>
            <a:r>
              <a:rPr spc="-40" dirty="0">
                <a:cs typeface="Calibri"/>
              </a:rPr>
              <a:t>k</a:t>
            </a:r>
            <a:r>
              <a:rPr spc="5" dirty="0">
                <a:cs typeface="Calibri"/>
              </a:rPr>
              <a:t>u</a:t>
            </a:r>
            <a:r>
              <a:rPr spc="-60" dirty="0">
                <a:cs typeface="Calibri"/>
              </a:rPr>
              <a:t>k</a:t>
            </a:r>
            <a:r>
              <a:rPr dirty="0">
                <a:cs typeface="Calibri"/>
              </a:rPr>
              <a:t>an </a:t>
            </a:r>
            <a:r>
              <a:rPr spc="5" dirty="0">
                <a:cs typeface="Calibri"/>
              </a:rPr>
              <a:t>b</a:t>
            </a:r>
            <a:r>
              <a:rPr dirty="0">
                <a:cs typeface="Calibri"/>
              </a:rPr>
              <a:t>e</a:t>
            </a:r>
            <a:r>
              <a:rPr spc="-20" dirty="0">
                <a:cs typeface="Calibri"/>
              </a:rPr>
              <a:t>r</a:t>
            </a:r>
            <a:r>
              <a:rPr spc="5" dirty="0">
                <a:cs typeface="Calibri"/>
              </a:rPr>
              <a:t>d</a:t>
            </a:r>
            <a:r>
              <a:rPr dirty="0">
                <a:cs typeface="Calibri"/>
              </a:rPr>
              <a:t>asar</a:t>
            </a:r>
            <a:r>
              <a:rPr spc="-60" dirty="0">
                <a:cs typeface="Calibri"/>
              </a:rPr>
              <a:t>k</a:t>
            </a:r>
            <a:r>
              <a:rPr dirty="0">
                <a:cs typeface="Calibri"/>
              </a:rPr>
              <a:t>an</a:t>
            </a:r>
            <a:r>
              <a:rPr spc="-20" dirty="0">
                <a:cs typeface="Calibri"/>
              </a:rPr>
              <a:t> </a:t>
            </a:r>
            <a:r>
              <a:rPr dirty="0">
                <a:cs typeface="Calibri"/>
              </a:rPr>
              <a:t>i</a:t>
            </a:r>
            <a:r>
              <a:rPr spc="5" dirty="0">
                <a:cs typeface="Calibri"/>
              </a:rPr>
              <a:t>nd</a:t>
            </a:r>
            <a:r>
              <a:rPr dirty="0">
                <a:cs typeface="Calibri"/>
              </a:rPr>
              <a:t>i</a:t>
            </a:r>
            <a:r>
              <a:rPr spc="-65" dirty="0">
                <a:cs typeface="Calibri"/>
              </a:rPr>
              <a:t>k</a:t>
            </a:r>
            <a:r>
              <a:rPr spc="-25" dirty="0">
                <a:cs typeface="Calibri"/>
              </a:rPr>
              <a:t>a</a:t>
            </a:r>
            <a:r>
              <a:rPr spc="-15" dirty="0">
                <a:cs typeface="Calibri"/>
              </a:rPr>
              <a:t>t</a:t>
            </a:r>
            <a:r>
              <a:rPr spc="-5" dirty="0">
                <a:cs typeface="Calibri"/>
              </a:rPr>
              <a:t>o</a:t>
            </a:r>
            <a:r>
              <a:rPr spc="15" dirty="0">
                <a:cs typeface="Calibri"/>
              </a:rPr>
              <a:t>r</a:t>
            </a:r>
            <a:r>
              <a:rPr spc="5" dirty="0">
                <a:cs typeface="Calibri"/>
              </a:rPr>
              <a:t>-</a:t>
            </a:r>
            <a:r>
              <a:rPr dirty="0">
                <a:cs typeface="Calibri"/>
              </a:rPr>
              <a:t>i</a:t>
            </a:r>
            <a:r>
              <a:rPr spc="5" dirty="0">
                <a:cs typeface="Calibri"/>
              </a:rPr>
              <a:t>nd</a:t>
            </a:r>
            <a:r>
              <a:rPr dirty="0">
                <a:cs typeface="Calibri"/>
              </a:rPr>
              <a:t>i</a:t>
            </a:r>
            <a:r>
              <a:rPr spc="-65" dirty="0">
                <a:cs typeface="Calibri"/>
              </a:rPr>
              <a:t>k</a:t>
            </a:r>
            <a:r>
              <a:rPr spc="-25" dirty="0">
                <a:cs typeface="Calibri"/>
              </a:rPr>
              <a:t>a</a:t>
            </a:r>
            <a:r>
              <a:rPr spc="-15" dirty="0">
                <a:cs typeface="Calibri"/>
              </a:rPr>
              <a:t>t</a:t>
            </a:r>
            <a:r>
              <a:rPr spc="-20" dirty="0">
                <a:cs typeface="Calibri"/>
              </a:rPr>
              <a:t>o</a:t>
            </a:r>
            <a:r>
              <a:rPr spc="-10" dirty="0">
                <a:cs typeface="Calibri"/>
              </a:rPr>
              <a:t>r</a:t>
            </a:r>
            <a:r>
              <a:rPr spc="-55" dirty="0">
                <a:cs typeface="Calibri"/>
              </a:rPr>
              <a:t> </a:t>
            </a:r>
            <a:r>
              <a:rPr spc="5" dirty="0">
                <a:cs typeface="Calibri"/>
              </a:rPr>
              <a:t>d</a:t>
            </a:r>
            <a:r>
              <a:rPr dirty="0">
                <a:cs typeface="Calibri"/>
              </a:rPr>
              <a:t>ari</a:t>
            </a:r>
            <a:r>
              <a:rPr spc="-30" dirty="0">
                <a:cs typeface="Calibri"/>
              </a:rPr>
              <a:t> </a:t>
            </a:r>
            <a:r>
              <a:rPr spc="-85" dirty="0">
                <a:cs typeface="Calibri"/>
              </a:rPr>
              <a:t>k</a:t>
            </a:r>
            <a:r>
              <a:rPr dirty="0">
                <a:cs typeface="Calibri"/>
              </a:rPr>
              <a:t>emam</a:t>
            </a:r>
            <a:r>
              <a:rPr spc="10" dirty="0">
                <a:cs typeface="Calibri"/>
              </a:rPr>
              <a:t>p</a:t>
            </a:r>
            <a:r>
              <a:rPr spc="5" dirty="0">
                <a:cs typeface="Calibri"/>
              </a:rPr>
              <a:t>u</a:t>
            </a:r>
            <a:r>
              <a:rPr dirty="0">
                <a:cs typeface="Calibri"/>
              </a:rPr>
              <a:t>an </a:t>
            </a:r>
            <a:r>
              <a:rPr spc="-15" dirty="0">
                <a:cs typeface="Calibri"/>
              </a:rPr>
              <a:t>a</a:t>
            </a:r>
            <a:r>
              <a:rPr spc="-25" dirty="0">
                <a:cs typeface="Calibri"/>
              </a:rPr>
              <a:t>k</a:t>
            </a:r>
            <a:r>
              <a:rPr spc="5" dirty="0">
                <a:cs typeface="Calibri"/>
              </a:rPr>
              <a:t>h</a:t>
            </a:r>
            <a:r>
              <a:rPr dirty="0">
                <a:cs typeface="Calibri"/>
              </a:rPr>
              <a:t>ir</a:t>
            </a:r>
            <a:r>
              <a:rPr spc="-10" dirty="0">
                <a:cs typeface="Calibri"/>
              </a:rPr>
              <a:t> </a:t>
            </a:r>
            <a:r>
              <a:rPr spc="-70" dirty="0">
                <a:cs typeface="Calibri"/>
              </a:rPr>
              <a:t>y</a:t>
            </a:r>
            <a:r>
              <a:rPr dirty="0">
                <a:cs typeface="Calibri"/>
              </a:rPr>
              <a:t>a</a:t>
            </a:r>
            <a:r>
              <a:rPr spc="10" dirty="0">
                <a:cs typeface="Calibri"/>
              </a:rPr>
              <a:t>n</a:t>
            </a:r>
            <a:r>
              <a:rPr spc="-15" dirty="0">
                <a:cs typeface="Calibri"/>
              </a:rPr>
              <a:t>g</a:t>
            </a:r>
            <a:r>
              <a:rPr spc="10" dirty="0">
                <a:cs typeface="Calibri"/>
              </a:rPr>
              <a:t> </a:t>
            </a:r>
            <a:r>
              <a:rPr spc="5" dirty="0">
                <a:cs typeface="Calibri"/>
              </a:rPr>
              <a:t>d</a:t>
            </a:r>
            <a:r>
              <a:rPr dirty="0">
                <a:cs typeface="Calibri"/>
              </a:rPr>
              <a:t>i</a:t>
            </a:r>
            <a:r>
              <a:rPr spc="-35" dirty="0">
                <a:cs typeface="Calibri"/>
              </a:rPr>
              <a:t>c</a:t>
            </a:r>
            <a:r>
              <a:rPr dirty="0">
                <a:cs typeface="Calibri"/>
              </a:rPr>
              <a:t>a</a:t>
            </a:r>
            <a:r>
              <a:rPr spc="10" dirty="0">
                <a:cs typeface="Calibri"/>
              </a:rPr>
              <a:t>p</a:t>
            </a:r>
            <a:r>
              <a:rPr dirty="0">
                <a:cs typeface="Calibri"/>
              </a:rPr>
              <a:t>ai</a:t>
            </a:r>
            <a:r>
              <a:rPr spc="-30" dirty="0">
                <a:cs typeface="Calibri"/>
              </a:rPr>
              <a:t> </a:t>
            </a:r>
            <a:r>
              <a:rPr spc="-5" dirty="0">
                <a:cs typeface="Calibri"/>
              </a:rPr>
              <a:t>ol</a:t>
            </a:r>
            <a:r>
              <a:rPr spc="10" dirty="0">
                <a:cs typeface="Calibri"/>
              </a:rPr>
              <a:t>e</a:t>
            </a:r>
            <a:r>
              <a:rPr dirty="0">
                <a:cs typeface="Calibri"/>
              </a:rPr>
              <a:t>h</a:t>
            </a:r>
            <a:r>
              <a:rPr spc="-5" dirty="0">
                <a:cs typeface="Calibri"/>
              </a:rPr>
              <a:t> </a:t>
            </a:r>
            <a:r>
              <a:rPr dirty="0">
                <a:cs typeface="Calibri"/>
              </a:rPr>
              <a:t>ma</a:t>
            </a:r>
            <a:r>
              <a:rPr spc="10" dirty="0">
                <a:cs typeface="Calibri"/>
              </a:rPr>
              <a:t>h</a:t>
            </a:r>
            <a:r>
              <a:rPr dirty="0">
                <a:cs typeface="Calibri"/>
              </a:rPr>
              <a:t>asis</a:t>
            </a:r>
            <a:r>
              <a:rPr spc="-40" dirty="0">
                <a:cs typeface="Calibri"/>
              </a:rPr>
              <a:t>w</a:t>
            </a:r>
            <a:r>
              <a:rPr spc="5" dirty="0">
                <a:cs typeface="Calibri"/>
              </a:rPr>
              <a:t>a</a:t>
            </a:r>
            <a:r>
              <a:rPr dirty="0">
                <a:cs typeface="Calibri"/>
              </a:rPr>
              <a:t>.</a:t>
            </a:r>
            <a:r>
              <a:rPr spc="-45" dirty="0">
                <a:cs typeface="Calibri"/>
              </a:rPr>
              <a:t> </a:t>
            </a:r>
            <a:r>
              <a:rPr spc="-55" dirty="0">
                <a:cs typeface="Calibri"/>
              </a:rPr>
              <a:t>P</a:t>
            </a:r>
            <a:r>
              <a:rPr spc="-15" dirty="0">
                <a:cs typeface="Calibri"/>
              </a:rPr>
              <a:t>e</a:t>
            </a:r>
            <a:r>
              <a:rPr dirty="0">
                <a:cs typeface="Calibri"/>
              </a:rPr>
              <a:t>nilaian</a:t>
            </a:r>
            <a:r>
              <a:rPr spc="-25" dirty="0">
                <a:cs typeface="Calibri"/>
              </a:rPr>
              <a:t> </a:t>
            </a:r>
            <a:r>
              <a:rPr spc="-20" dirty="0">
                <a:cs typeface="Calibri"/>
              </a:rPr>
              <a:t>m</a:t>
            </a:r>
            <a:r>
              <a:rPr spc="-10" dirty="0">
                <a:cs typeface="Calibri"/>
              </a:rPr>
              <a:t>e</a:t>
            </a:r>
            <a:r>
              <a:rPr dirty="0">
                <a:cs typeface="Calibri"/>
              </a:rPr>
              <a:t>li</a:t>
            </a:r>
            <a:r>
              <a:rPr spc="10" dirty="0">
                <a:cs typeface="Calibri"/>
              </a:rPr>
              <a:t>pu</a:t>
            </a:r>
            <a:r>
              <a:rPr spc="-5" dirty="0">
                <a:cs typeface="Calibri"/>
              </a:rPr>
              <a:t>t</a:t>
            </a:r>
            <a:r>
              <a:rPr dirty="0">
                <a:cs typeface="Calibri"/>
              </a:rPr>
              <a:t>i</a:t>
            </a:r>
            <a:r>
              <a:rPr spc="-60" dirty="0">
                <a:cs typeface="Calibri"/>
              </a:rPr>
              <a:t> </a:t>
            </a:r>
            <a:r>
              <a:rPr spc="-55" dirty="0">
                <a:cs typeface="Calibri"/>
              </a:rPr>
              <a:t>r</a:t>
            </a:r>
            <a:r>
              <a:rPr dirty="0">
                <a:cs typeface="Calibri"/>
              </a:rPr>
              <a:t>a</a:t>
            </a:r>
            <a:r>
              <a:rPr spc="10" dirty="0">
                <a:cs typeface="Calibri"/>
              </a:rPr>
              <a:t>n</a:t>
            </a:r>
            <a:r>
              <a:rPr dirty="0">
                <a:cs typeface="Calibri"/>
              </a:rPr>
              <a:t>ah</a:t>
            </a:r>
            <a:r>
              <a:rPr spc="-20" dirty="0">
                <a:cs typeface="Calibri"/>
              </a:rPr>
              <a:t> </a:t>
            </a:r>
            <a:r>
              <a:rPr spc="-5" dirty="0">
                <a:cs typeface="Calibri"/>
              </a:rPr>
              <a:t>si</a:t>
            </a:r>
            <a:r>
              <a:rPr spc="-60" dirty="0">
                <a:cs typeface="Calibri"/>
              </a:rPr>
              <a:t>k</a:t>
            </a:r>
            <a:r>
              <a:rPr dirty="0">
                <a:cs typeface="Calibri"/>
              </a:rPr>
              <a:t>a</a:t>
            </a:r>
            <a:r>
              <a:rPr spc="10" dirty="0">
                <a:cs typeface="Calibri"/>
              </a:rPr>
              <a:t>p</a:t>
            </a:r>
            <a:r>
              <a:rPr spc="-10" dirty="0">
                <a:cs typeface="Calibri"/>
              </a:rPr>
              <a:t>,</a:t>
            </a:r>
            <a:r>
              <a:rPr spc="10" dirty="0">
                <a:cs typeface="Calibri"/>
              </a:rPr>
              <a:t> </a:t>
            </a:r>
            <a:r>
              <a:rPr spc="-100" dirty="0">
                <a:cs typeface="Calibri"/>
              </a:rPr>
              <a:t>k</a:t>
            </a:r>
            <a:r>
              <a:rPr spc="-35" dirty="0">
                <a:cs typeface="Calibri"/>
              </a:rPr>
              <a:t>e</a:t>
            </a:r>
            <a:r>
              <a:rPr spc="-5" dirty="0">
                <a:cs typeface="Calibri"/>
              </a:rPr>
              <a:t>t</a:t>
            </a:r>
            <a:r>
              <a:rPr spc="-55" dirty="0">
                <a:cs typeface="Calibri"/>
              </a:rPr>
              <a:t>r</a:t>
            </a:r>
            <a:r>
              <a:rPr dirty="0">
                <a:cs typeface="Calibri"/>
              </a:rPr>
              <a:t>am</a:t>
            </a:r>
            <a:r>
              <a:rPr spc="10" dirty="0">
                <a:cs typeface="Calibri"/>
              </a:rPr>
              <a:t>p</a:t>
            </a:r>
            <a:r>
              <a:rPr dirty="0">
                <a:cs typeface="Calibri"/>
              </a:rPr>
              <a:t>ilan</a:t>
            </a:r>
            <a:r>
              <a:rPr spc="-20" dirty="0">
                <a:cs typeface="Calibri"/>
              </a:rPr>
              <a:t> </a:t>
            </a:r>
            <a:r>
              <a:rPr spc="5" dirty="0">
                <a:cs typeface="Calibri"/>
              </a:rPr>
              <a:t>d</a:t>
            </a:r>
            <a:r>
              <a:rPr dirty="0">
                <a:cs typeface="Calibri"/>
              </a:rPr>
              <a:t>an </a:t>
            </a:r>
            <a:r>
              <a:rPr spc="5" dirty="0">
                <a:cs typeface="Calibri"/>
              </a:rPr>
              <a:t>p</a:t>
            </a:r>
            <a:r>
              <a:rPr dirty="0">
                <a:cs typeface="Calibri"/>
              </a:rPr>
              <a:t>e</a:t>
            </a:r>
            <a:r>
              <a:rPr spc="10" dirty="0">
                <a:cs typeface="Calibri"/>
              </a:rPr>
              <a:t>n</a:t>
            </a:r>
            <a:r>
              <a:rPr dirty="0">
                <a:cs typeface="Calibri"/>
              </a:rPr>
              <a:t>guasaan</a:t>
            </a:r>
            <a:r>
              <a:rPr spc="-20" dirty="0">
                <a:cs typeface="Calibri"/>
              </a:rPr>
              <a:t> </a:t>
            </a:r>
            <a:r>
              <a:rPr spc="5" dirty="0">
                <a:cs typeface="Calibri"/>
              </a:rPr>
              <a:t>p</a:t>
            </a:r>
            <a:r>
              <a:rPr dirty="0">
                <a:cs typeface="Calibri"/>
              </a:rPr>
              <a:t>e</a:t>
            </a:r>
            <a:r>
              <a:rPr spc="10" dirty="0">
                <a:cs typeface="Calibri"/>
              </a:rPr>
              <a:t>n</a:t>
            </a:r>
            <a:r>
              <a:rPr spc="-30" dirty="0">
                <a:cs typeface="Calibri"/>
              </a:rPr>
              <a:t>g</a:t>
            </a:r>
            <a:r>
              <a:rPr spc="-20" dirty="0">
                <a:cs typeface="Calibri"/>
              </a:rPr>
              <a:t>e</a:t>
            </a:r>
            <a:r>
              <a:rPr spc="-15" dirty="0">
                <a:cs typeface="Calibri"/>
              </a:rPr>
              <a:t>t</a:t>
            </a:r>
            <a:r>
              <a:rPr dirty="0">
                <a:cs typeface="Calibri"/>
              </a:rPr>
              <a:t>a</a:t>
            </a:r>
            <a:r>
              <a:rPr spc="5" dirty="0">
                <a:cs typeface="Calibri"/>
              </a:rPr>
              <a:t>hu</a:t>
            </a:r>
            <a:r>
              <a:rPr dirty="0">
                <a:cs typeface="Calibri"/>
              </a:rPr>
              <a:t>a</a:t>
            </a:r>
            <a:r>
              <a:rPr spc="20" dirty="0">
                <a:cs typeface="Calibri"/>
              </a:rPr>
              <a:t>n</a:t>
            </a:r>
            <a:r>
              <a:rPr dirty="0">
                <a:cs typeface="Calibri"/>
              </a:rPr>
              <a:t>.</a:t>
            </a:r>
            <a:r>
              <a:rPr spc="-90" dirty="0">
                <a:cs typeface="Calibri"/>
              </a:rPr>
              <a:t> </a:t>
            </a:r>
            <a:r>
              <a:rPr spc="-15" dirty="0">
                <a:cs typeface="Calibri"/>
              </a:rPr>
              <a:t>B</a:t>
            </a:r>
            <a:r>
              <a:rPr spc="5" dirty="0">
                <a:cs typeface="Calibri"/>
              </a:rPr>
              <a:t>n</a:t>
            </a:r>
            <a:r>
              <a:rPr spc="-20" dirty="0">
                <a:cs typeface="Calibri"/>
              </a:rPr>
              <a:t>e</a:t>
            </a:r>
            <a:r>
              <a:rPr spc="5" dirty="0">
                <a:cs typeface="Calibri"/>
              </a:rPr>
              <a:t>tu</a:t>
            </a:r>
            <a:r>
              <a:rPr dirty="0">
                <a:cs typeface="Calibri"/>
              </a:rPr>
              <a:t>k</a:t>
            </a:r>
            <a:r>
              <a:rPr spc="-20" dirty="0">
                <a:cs typeface="Calibri"/>
              </a:rPr>
              <a:t> </a:t>
            </a:r>
            <a:r>
              <a:rPr spc="5" dirty="0">
                <a:cs typeface="Calibri"/>
              </a:rPr>
              <a:t>p</a:t>
            </a:r>
            <a:r>
              <a:rPr dirty="0">
                <a:cs typeface="Calibri"/>
              </a:rPr>
              <a:t>e</a:t>
            </a:r>
            <a:r>
              <a:rPr spc="10" dirty="0">
                <a:cs typeface="Calibri"/>
              </a:rPr>
              <a:t>n</a:t>
            </a:r>
            <a:r>
              <a:rPr dirty="0">
                <a:cs typeface="Calibri"/>
              </a:rPr>
              <a:t>ilaian</a:t>
            </a:r>
            <a:r>
              <a:rPr spc="-25" dirty="0">
                <a:cs typeface="Calibri"/>
              </a:rPr>
              <a:t> </a:t>
            </a:r>
            <a:r>
              <a:rPr spc="5" dirty="0">
                <a:cs typeface="Calibri"/>
              </a:rPr>
              <a:t>d</a:t>
            </a:r>
            <a:r>
              <a:rPr dirty="0">
                <a:cs typeface="Calibri"/>
              </a:rPr>
              <a:t>a</a:t>
            </a:r>
            <a:r>
              <a:rPr spc="5" dirty="0">
                <a:cs typeface="Calibri"/>
              </a:rPr>
              <a:t>p</a:t>
            </a:r>
            <a:r>
              <a:rPr spc="-25" dirty="0">
                <a:cs typeface="Calibri"/>
              </a:rPr>
              <a:t>a</a:t>
            </a:r>
            <a:r>
              <a:rPr dirty="0">
                <a:cs typeface="Calibri"/>
              </a:rPr>
              <a:t>t</a:t>
            </a:r>
            <a:r>
              <a:rPr spc="-25" dirty="0">
                <a:cs typeface="Calibri"/>
              </a:rPr>
              <a:t> </a:t>
            </a:r>
            <a:r>
              <a:rPr spc="5" dirty="0">
                <a:cs typeface="Calibri"/>
              </a:rPr>
              <a:t>b</a:t>
            </a:r>
            <a:r>
              <a:rPr dirty="0">
                <a:cs typeface="Calibri"/>
              </a:rPr>
              <a:t>er</a:t>
            </a:r>
            <a:r>
              <a:rPr spc="10" dirty="0">
                <a:cs typeface="Calibri"/>
              </a:rPr>
              <a:t>u</a:t>
            </a:r>
            <a:r>
              <a:rPr spc="5" dirty="0">
                <a:cs typeface="Calibri"/>
              </a:rPr>
              <a:t>p</a:t>
            </a:r>
            <a:r>
              <a:rPr dirty="0">
                <a:cs typeface="Calibri"/>
              </a:rPr>
              <a:t>a</a:t>
            </a:r>
            <a:r>
              <a:rPr spc="-30" dirty="0">
                <a:cs typeface="Calibri"/>
              </a:rPr>
              <a:t> </a:t>
            </a:r>
            <a:r>
              <a:rPr spc="-15" dirty="0">
                <a:cs typeface="Calibri"/>
              </a:rPr>
              <a:t>t</a:t>
            </a:r>
            <a:r>
              <a:rPr dirty="0">
                <a:cs typeface="Calibri"/>
              </a:rPr>
              <a:t>es</a:t>
            </a:r>
            <a:r>
              <a:rPr spc="-20" dirty="0">
                <a:cs typeface="Calibri"/>
              </a:rPr>
              <a:t> </a:t>
            </a:r>
            <a:r>
              <a:rPr spc="-25" dirty="0">
                <a:cs typeface="Calibri"/>
              </a:rPr>
              <a:t>a</a:t>
            </a:r>
            <a:r>
              <a:rPr spc="-15" dirty="0">
                <a:cs typeface="Calibri"/>
              </a:rPr>
              <a:t>t</a:t>
            </a:r>
            <a:r>
              <a:rPr dirty="0">
                <a:cs typeface="Calibri"/>
              </a:rPr>
              <a:t>a</a:t>
            </a:r>
            <a:r>
              <a:rPr spc="5" dirty="0">
                <a:cs typeface="Calibri"/>
              </a:rPr>
              <a:t>upu</a:t>
            </a:r>
            <a:r>
              <a:rPr dirty="0">
                <a:cs typeface="Calibri"/>
              </a:rPr>
              <a:t>n</a:t>
            </a:r>
            <a:r>
              <a:rPr spc="-70" dirty="0">
                <a:cs typeface="Calibri"/>
              </a:rPr>
              <a:t> </a:t>
            </a:r>
            <a:r>
              <a:rPr spc="5" dirty="0">
                <a:cs typeface="Calibri"/>
              </a:rPr>
              <a:t>n</a:t>
            </a:r>
            <a:r>
              <a:rPr spc="-5" dirty="0">
                <a:cs typeface="Calibri"/>
              </a:rPr>
              <a:t>o</a:t>
            </a:r>
            <a:r>
              <a:rPr spc="15" dirty="0">
                <a:cs typeface="Calibri"/>
              </a:rPr>
              <a:t>n</a:t>
            </a:r>
            <a:r>
              <a:rPr spc="5" dirty="0">
                <a:cs typeface="Calibri"/>
              </a:rPr>
              <a:t>-</a:t>
            </a:r>
            <a:r>
              <a:rPr spc="-15" dirty="0">
                <a:cs typeface="Calibri"/>
              </a:rPr>
              <a:t>t</a:t>
            </a:r>
            <a:r>
              <a:rPr dirty="0">
                <a:cs typeface="Calibri"/>
              </a:rPr>
              <a:t>es.</a:t>
            </a:r>
          </a:p>
          <a:p>
            <a:pPr algn="just">
              <a:lnSpc>
                <a:spcPct val="100000"/>
              </a:lnSpc>
              <a:spcBef>
                <a:spcPts val="7"/>
              </a:spcBef>
            </a:pPr>
            <a:endParaRPr dirty="0">
              <a:cs typeface="Times New Roman"/>
            </a:endParaRPr>
          </a:p>
          <a:p>
            <a:pPr marL="299085" marR="334010" indent="-287020" algn="just">
              <a:lnSpc>
                <a:spcPct val="100000"/>
              </a:lnSpc>
            </a:pPr>
            <a:r>
              <a:rPr dirty="0">
                <a:cs typeface="Calibri"/>
              </a:rPr>
              <a:t>8.</a:t>
            </a:r>
            <a:r>
              <a:rPr spc="-20" dirty="0">
                <a:cs typeface="Calibri"/>
              </a:rPr>
              <a:t> </a:t>
            </a:r>
            <a:r>
              <a:rPr spc="-20" dirty="0" smtClean="0">
                <a:cs typeface="Calibri"/>
              </a:rPr>
              <a:t> </a:t>
            </a:r>
            <a:r>
              <a:rPr b="1" spc="-15" dirty="0" err="1" smtClean="0">
                <a:cs typeface="Calibri"/>
              </a:rPr>
              <a:t>M</a:t>
            </a:r>
            <a:r>
              <a:rPr b="1" spc="-35" dirty="0" err="1" smtClean="0">
                <a:cs typeface="Calibri"/>
              </a:rPr>
              <a:t>e</a:t>
            </a:r>
            <a:r>
              <a:rPr b="1" spc="-20" dirty="0" err="1" smtClean="0">
                <a:cs typeface="Calibri"/>
              </a:rPr>
              <a:t>t</a:t>
            </a:r>
            <a:r>
              <a:rPr b="1" dirty="0" err="1" smtClean="0">
                <a:cs typeface="Calibri"/>
              </a:rPr>
              <a:t>o</a:t>
            </a:r>
            <a:r>
              <a:rPr b="1" spc="5" dirty="0" err="1" smtClean="0">
                <a:cs typeface="Calibri"/>
              </a:rPr>
              <a:t>d</a:t>
            </a:r>
            <a:r>
              <a:rPr b="1" dirty="0" err="1" smtClean="0">
                <a:cs typeface="Calibri"/>
              </a:rPr>
              <a:t>a</a:t>
            </a:r>
            <a:r>
              <a:rPr b="1" dirty="0" smtClean="0">
                <a:cs typeface="Calibri"/>
              </a:rPr>
              <a:t> </a:t>
            </a:r>
            <a:r>
              <a:rPr b="1" dirty="0">
                <a:cs typeface="Calibri"/>
              </a:rPr>
              <a:t>pe</a:t>
            </a:r>
            <a:r>
              <a:rPr b="1" spc="-15" dirty="0">
                <a:cs typeface="Calibri"/>
              </a:rPr>
              <a:t>m</a:t>
            </a:r>
            <a:r>
              <a:rPr b="1" dirty="0">
                <a:cs typeface="Calibri"/>
              </a:rPr>
              <a:t>belaja</a:t>
            </a:r>
            <a:r>
              <a:rPr b="1" spc="-50" dirty="0">
                <a:cs typeface="Calibri"/>
              </a:rPr>
              <a:t>r</a:t>
            </a:r>
            <a:r>
              <a:rPr b="1" spc="-10" dirty="0">
                <a:cs typeface="Calibri"/>
              </a:rPr>
              <a:t>a</a:t>
            </a:r>
            <a:r>
              <a:rPr b="1" dirty="0">
                <a:cs typeface="Calibri"/>
              </a:rPr>
              <a:t>n</a:t>
            </a:r>
            <a:r>
              <a:rPr b="1" spc="15" dirty="0">
                <a:cs typeface="Calibri"/>
              </a:rPr>
              <a:t> </a:t>
            </a:r>
            <a:r>
              <a:rPr dirty="0">
                <a:cs typeface="Calibri"/>
              </a:rPr>
              <a:t>a</a:t>
            </a:r>
            <a:r>
              <a:rPr spc="5" dirty="0">
                <a:cs typeface="Calibri"/>
              </a:rPr>
              <a:t>d</a:t>
            </a:r>
            <a:r>
              <a:rPr dirty="0">
                <a:cs typeface="Calibri"/>
              </a:rPr>
              <a:t>alah</a:t>
            </a:r>
            <a:r>
              <a:rPr spc="-20" dirty="0">
                <a:cs typeface="Calibri"/>
              </a:rPr>
              <a:t> </a:t>
            </a:r>
            <a:r>
              <a:rPr spc="-35" dirty="0">
                <a:cs typeface="Calibri"/>
              </a:rPr>
              <a:t>c</a:t>
            </a:r>
            <a:r>
              <a:rPr dirty="0">
                <a:cs typeface="Calibri"/>
              </a:rPr>
              <a:t>a</a:t>
            </a:r>
            <a:r>
              <a:rPr spc="-45" dirty="0">
                <a:cs typeface="Calibri"/>
              </a:rPr>
              <a:t>r</a:t>
            </a:r>
            <a:r>
              <a:rPr dirty="0">
                <a:cs typeface="Calibri"/>
              </a:rPr>
              <a:t>a</a:t>
            </a:r>
            <a:r>
              <a:rPr spc="-15" dirty="0">
                <a:cs typeface="Calibri"/>
              </a:rPr>
              <a:t> </a:t>
            </a:r>
            <a:r>
              <a:rPr spc="-25" dirty="0">
                <a:cs typeface="Calibri"/>
              </a:rPr>
              <a:t>a</a:t>
            </a:r>
            <a:r>
              <a:rPr spc="-15" dirty="0">
                <a:cs typeface="Calibri"/>
              </a:rPr>
              <a:t>t</a:t>
            </a:r>
            <a:r>
              <a:rPr dirty="0">
                <a:cs typeface="Calibri"/>
              </a:rPr>
              <a:t>au</a:t>
            </a:r>
            <a:r>
              <a:rPr spc="-30" dirty="0">
                <a:cs typeface="Calibri"/>
              </a:rPr>
              <a:t> </a:t>
            </a:r>
            <a:r>
              <a:rPr spc="-15" dirty="0">
                <a:cs typeface="Calibri"/>
              </a:rPr>
              <a:t>t</a:t>
            </a:r>
            <a:r>
              <a:rPr dirty="0">
                <a:cs typeface="Calibri"/>
              </a:rPr>
              <a:t>a</a:t>
            </a:r>
            <a:r>
              <a:rPr spc="5" dirty="0">
                <a:cs typeface="Calibri"/>
              </a:rPr>
              <a:t>h</a:t>
            </a:r>
            <a:r>
              <a:rPr dirty="0">
                <a:cs typeface="Calibri"/>
              </a:rPr>
              <a:t>a</a:t>
            </a:r>
            <a:r>
              <a:rPr spc="5" dirty="0">
                <a:cs typeface="Calibri"/>
              </a:rPr>
              <a:t>p</a:t>
            </a:r>
            <a:r>
              <a:rPr dirty="0">
                <a:cs typeface="Calibri"/>
              </a:rPr>
              <a:t>an</a:t>
            </a:r>
            <a:r>
              <a:rPr spc="-50" dirty="0">
                <a:cs typeface="Calibri"/>
              </a:rPr>
              <a:t> </a:t>
            </a:r>
            <a:r>
              <a:rPr spc="5" dirty="0">
                <a:cs typeface="Calibri"/>
              </a:rPr>
              <a:t>b</a:t>
            </a:r>
            <a:r>
              <a:rPr dirty="0">
                <a:cs typeface="Calibri"/>
              </a:rPr>
              <a:t>elaja</a:t>
            </a:r>
            <a:r>
              <a:rPr spc="-10" dirty="0">
                <a:cs typeface="Calibri"/>
              </a:rPr>
              <a:t>r</a:t>
            </a:r>
            <a:r>
              <a:rPr spc="-5" dirty="0">
                <a:cs typeface="Calibri"/>
              </a:rPr>
              <a:t> </a:t>
            </a:r>
            <a:r>
              <a:rPr spc="-55" dirty="0">
                <a:cs typeface="Calibri"/>
              </a:rPr>
              <a:t>y</a:t>
            </a:r>
            <a:r>
              <a:rPr dirty="0">
                <a:cs typeface="Calibri"/>
              </a:rPr>
              <a:t>a</a:t>
            </a:r>
            <a:r>
              <a:rPr spc="5" dirty="0">
                <a:cs typeface="Calibri"/>
              </a:rPr>
              <a:t>n</a:t>
            </a:r>
            <a:r>
              <a:rPr dirty="0">
                <a:cs typeface="Calibri"/>
              </a:rPr>
              <a:t>g</a:t>
            </a:r>
            <a:r>
              <a:rPr spc="5" dirty="0">
                <a:cs typeface="Calibri"/>
              </a:rPr>
              <a:t> d</a:t>
            </a:r>
            <a:r>
              <a:rPr dirty="0">
                <a:cs typeface="Calibri"/>
              </a:rPr>
              <a:t>ila</a:t>
            </a:r>
            <a:r>
              <a:rPr spc="-40" dirty="0">
                <a:cs typeface="Calibri"/>
              </a:rPr>
              <a:t>k</a:t>
            </a:r>
            <a:r>
              <a:rPr spc="5" dirty="0">
                <a:cs typeface="Calibri"/>
              </a:rPr>
              <a:t>u</a:t>
            </a:r>
            <a:r>
              <a:rPr spc="-60" dirty="0">
                <a:cs typeface="Calibri"/>
              </a:rPr>
              <a:t>k</a:t>
            </a:r>
            <a:r>
              <a:rPr dirty="0">
                <a:cs typeface="Calibri"/>
              </a:rPr>
              <a:t>an</a:t>
            </a:r>
            <a:r>
              <a:rPr spc="-25" dirty="0">
                <a:cs typeface="Calibri"/>
              </a:rPr>
              <a:t> </a:t>
            </a:r>
            <a:r>
              <a:rPr spc="-5" dirty="0">
                <a:cs typeface="Calibri"/>
              </a:rPr>
              <a:t>seo</a:t>
            </a:r>
            <a:r>
              <a:rPr spc="-40" dirty="0">
                <a:cs typeface="Calibri"/>
              </a:rPr>
              <a:t>r</a:t>
            </a:r>
            <a:r>
              <a:rPr dirty="0">
                <a:cs typeface="Calibri"/>
              </a:rPr>
              <a:t>a</a:t>
            </a:r>
            <a:r>
              <a:rPr spc="5" dirty="0">
                <a:cs typeface="Calibri"/>
              </a:rPr>
              <a:t>n</a:t>
            </a:r>
            <a:r>
              <a:rPr dirty="0">
                <a:cs typeface="Calibri"/>
              </a:rPr>
              <a:t>g ma</a:t>
            </a:r>
            <a:r>
              <a:rPr spc="10" dirty="0">
                <a:cs typeface="Calibri"/>
              </a:rPr>
              <a:t>h</a:t>
            </a:r>
            <a:r>
              <a:rPr dirty="0">
                <a:cs typeface="Calibri"/>
              </a:rPr>
              <a:t>asis</a:t>
            </a:r>
            <a:r>
              <a:rPr spc="-40" dirty="0">
                <a:cs typeface="Calibri"/>
              </a:rPr>
              <a:t>w</a:t>
            </a:r>
            <a:r>
              <a:rPr dirty="0">
                <a:cs typeface="Calibri"/>
              </a:rPr>
              <a:t>a</a:t>
            </a:r>
            <a:r>
              <a:rPr spc="-35" dirty="0">
                <a:cs typeface="Calibri"/>
              </a:rPr>
              <a:t> </a:t>
            </a:r>
            <a:r>
              <a:rPr spc="5" dirty="0">
                <a:cs typeface="Calibri"/>
              </a:rPr>
              <a:t>d</a:t>
            </a:r>
            <a:r>
              <a:rPr dirty="0">
                <a:cs typeface="Calibri"/>
              </a:rPr>
              <a:t>alam</a:t>
            </a:r>
            <a:r>
              <a:rPr spc="-5" dirty="0">
                <a:cs typeface="Calibri"/>
              </a:rPr>
              <a:t> se</a:t>
            </a:r>
            <a:r>
              <a:rPr spc="10" dirty="0">
                <a:cs typeface="Calibri"/>
              </a:rPr>
              <a:t>b</a:t>
            </a:r>
            <a:r>
              <a:rPr spc="5" dirty="0">
                <a:cs typeface="Calibri"/>
              </a:rPr>
              <a:t>u</a:t>
            </a:r>
            <a:r>
              <a:rPr dirty="0">
                <a:cs typeface="Calibri"/>
              </a:rPr>
              <a:t>ah</a:t>
            </a:r>
            <a:r>
              <a:rPr spc="-25" dirty="0">
                <a:cs typeface="Calibri"/>
              </a:rPr>
              <a:t> </a:t>
            </a:r>
            <a:r>
              <a:rPr spc="10" dirty="0">
                <a:cs typeface="Calibri"/>
              </a:rPr>
              <a:t>p</a:t>
            </a:r>
            <a:r>
              <a:rPr spc="-55" dirty="0">
                <a:cs typeface="Calibri"/>
              </a:rPr>
              <a:t>r</a:t>
            </a:r>
            <a:r>
              <a:rPr spc="5" dirty="0">
                <a:cs typeface="Calibri"/>
              </a:rPr>
              <a:t>o</a:t>
            </a:r>
            <a:r>
              <a:rPr spc="-20" dirty="0">
                <a:cs typeface="Calibri"/>
              </a:rPr>
              <a:t>se</a:t>
            </a:r>
            <a:r>
              <a:rPr spc="-10" dirty="0">
                <a:cs typeface="Calibri"/>
              </a:rPr>
              <a:t>s</a:t>
            </a:r>
            <a:r>
              <a:rPr spc="-15" dirty="0">
                <a:cs typeface="Calibri"/>
              </a:rPr>
              <a:t> </a:t>
            </a:r>
            <a:r>
              <a:rPr spc="5" dirty="0">
                <a:cs typeface="Calibri"/>
              </a:rPr>
              <a:t>p</a:t>
            </a:r>
            <a:r>
              <a:rPr spc="-20" dirty="0">
                <a:cs typeface="Calibri"/>
              </a:rPr>
              <a:t>em</a:t>
            </a:r>
            <a:r>
              <a:rPr dirty="0">
                <a:cs typeface="Calibri"/>
              </a:rPr>
              <a:t>bel</a:t>
            </a:r>
            <a:r>
              <a:rPr spc="5" dirty="0">
                <a:cs typeface="Calibri"/>
              </a:rPr>
              <a:t>a</a:t>
            </a:r>
            <a:r>
              <a:rPr spc="-15" dirty="0">
                <a:cs typeface="Calibri"/>
              </a:rPr>
              <a:t>ja</a:t>
            </a:r>
            <a:r>
              <a:rPr spc="-50" dirty="0">
                <a:cs typeface="Calibri"/>
              </a:rPr>
              <a:t>r</a:t>
            </a:r>
            <a:r>
              <a:rPr dirty="0">
                <a:cs typeface="Calibri"/>
              </a:rPr>
              <a:t>a</a:t>
            </a:r>
            <a:r>
              <a:rPr spc="20" dirty="0">
                <a:cs typeface="Calibri"/>
              </a:rPr>
              <a:t>n</a:t>
            </a:r>
            <a:r>
              <a:rPr spc="-10" dirty="0">
                <a:cs typeface="Calibri"/>
              </a:rPr>
              <a:t>,</a:t>
            </a:r>
            <a:r>
              <a:rPr spc="-65" dirty="0">
                <a:cs typeface="Calibri"/>
              </a:rPr>
              <a:t> </a:t>
            </a:r>
            <a:r>
              <a:rPr spc="5" dirty="0">
                <a:cs typeface="Calibri"/>
              </a:rPr>
              <a:t>d</a:t>
            </a:r>
            <a:r>
              <a:rPr dirty="0">
                <a:cs typeface="Calibri"/>
              </a:rPr>
              <a:t>i</a:t>
            </a:r>
            <a:r>
              <a:rPr spc="-15" dirty="0">
                <a:cs typeface="Calibri"/>
              </a:rPr>
              <a:t> </a:t>
            </a:r>
            <a:r>
              <a:rPr dirty="0">
                <a:cs typeface="Calibri"/>
              </a:rPr>
              <a:t>ma</a:t>
            </a:r>
            <a:r>
              <a:rPr spc="10" dirty="0">
                <a:cs typeface="Calibri"/>
              </a:rPr>
              <a:t>n</a:t>
            </a:r>
            <a:r>
              <a:rPr dirty="0">
                <a:cs typeface="Calibri"/>
              </a:rPr>
              <a:t>a</a:t>
            </a:r>
            <a:r>
              <a:rPr spc="-5" dirty="0">
                <a:cs typeface="Calibri"/>
              </a:rPr>
              <a:t> se</a:t>
            </a:r>
            <a:r>
              <a:rPr spc="5" dirty="0">
                <a:cs typeface="Calibri"/>
              </a:rPr>
              <a:t>o</a:t>
            </a:r>
            <a:r>
              <a:rPr spc="-55" dirty="0">
                <a:cs typeface="Calibri"/>
              </a:rPr>
              <a:t>r</a:t>
            </a:r>
            <a:r>
              <a:rPr dirty="0">
                <a:cs typeface="Calibri"/>
              </a:rPr>
              <a:t>a</a:t>
            </a:r>
            <a:r>
              <a:rPr spc="10" dirty="0">
                <a:cs typeface="Calibri"/>
              </a:rPr>
              <a:t>n</a:t>
            </a:r>
            <a:r>
              <a:rPr spc="-15" dirty="0">
                <a:cs typeface="Calibri"/>
              </a:rPr>
              <a:t>g</a:t>
            </a:r>
            <a:r>
              <a:rPr spc="-40" dirty="0">
                <a:cs typeface="Calibri"/>
              </a:rPr>
              <a:t> </a:t>
            </a:r>
            <a:r>
              <a:rPr dirty="0">
                <a:cs typeface="Calibri"/>
              </a:rPr>
              <a:t>ma</a:t>
            </a:r>
            <a:r>
              <a:rPr spc="15" dirty="0">
                <a:cs typeface="Calibri"/>
              </a:rPr>
              <a:t>h</a:t>
            </a:r>
            <a:r>
              <a:rPr dirty="0">
                <a:cs typeface="Calibri"/>
              </a:rPr>
              <a:t>asis</a:t>
            </a:r>
            <a:r>
              <a:rPr spc="-35" dirty="0">
                <a:cs typeface="Calibri"/>
              </a:rPr>
              <a:t>w</a:t>
            </a:r>
            <a:r>
              <a:rPr dirty="0">
                <a:cs typeface="Calibri"/>
              </a:rPr>
              <a:t>a</a:t>
            </a:r>
            <a:r>
              <a:rPr spc="-40" dirty="0">
                <a:cs typeface="Calibri"/>
              </a:rPr>
              <a:t> </a:t>
            </a:r>
            <a:r>
              <a:rPr spc="-15" dirty="0">
                <a:cs typeface="Calibri"/>
              </a:rPr>
              <a:t>a</a:t>
            </a:r>
            <a:r>
              <a:rPr spc="-75" dirty="0">
                <a:cs typeface="Calibri"/>
              </a:rPr>
              <a:t>k</a:t>
            </a:r>
            <a:r>
              <a:rPr dirty="0">
                <a:cs typeface="Calibri"/>
              </a:rPr>
              <a:t>an </a:t>
            </a:r>
            <a:r>
              <a:rPr spc="5" dirty="0">
                <a:cs typeface="Calibri"/>
              </a:rPr>
              <a:t>b</a:t>
            </a:r>
            <a:r>
              <a:rPr dirty="0">
                <a:cs typeface="Calibri"/>
              </a:rPr>
              <a:t>eri</a:t>
            </a:r>
            <a:r>
              <a:rPr spc="-15" dirty="0">
                <a:cs typeface="Calibri"/>
              </a:rPr>
              <a:t>nt</a:t>
            </a:r>
            <a:r>
              <a:rPr dirty="0">
                <a:cs typeface="Calibri"/>
              </a:rPr>
              <a:t>e</a:t>
            </a:r>
            <a:r>
              <a:rPr spc="-45" dirty="0">
                <a:cs typeface="Calibri"/>
              </a:rPr>
              <a:t>r</a:t>
            </a:r>
            <a:r>
              <a:rPr dirty="0">
                <a:cs typeface="Calibri"/>
              </a:rPr>
              <a:t>a</a:t>
            </a:r>
            <a:r>
              <a:rPr spc="-35" dirty="0">
                <a:cs typeface="Calibri"/>
              </a:rPr>
              <a:t>k</a:t>
            </a:r>
            <a:r>
              <a:rPr spc="-5" dirty="0">
                <a:cs typeface="Calibri"/>
              </a:rPr>
              <a:t>s</a:t>
            </a:r>
            <a:r>
              <a:rPr dirty="0">
                <a:cs typeface="Calibri"/>
              </a:rPr>
              <a:t>i</a:t>
            </a:r>
            <a:r>
              <a:rPr spc="-35" dirty="0">
                <a:cs typeface="Calibri"/>
              </a:rPr>
              <a:t> </a:t>
            </a:r>
            <a:r>
              <a:rPr spc="5" dirty="0">
                <a:cs typeface="Calibri"/>
              </a:rPr>
              <a:t>d</a:t>
            </a:r>
            <a:r>
              <a:rPr dirty="0">
                <a:cs typeface="Calibri"/>
              </a:rPr>
              <a:t>e</a:t>
            </a:r>
            <a:r>
              <a:rPr spc="10" dirty="0">
                <a:cs typeface="Calibri"/>
              </a:rPr>
              <a:t>n</a:t>
            </a:r>
            <a:r>
              <a:rPr spc="-50" dirty="0">
                <a:cs typeface="Calibri"/>
              </a:rPr>
              <a:t>g</a:t>
            </a:r>
            <a:r>
              <a:rPr dirty="0">
                <a:cs typeface="Calibri"/>
              </a:rPr>
              <a:t>an</a:t>
            </a:r>
            <a:r>
              <a:rPr spc="-25" dirty="0">
                <a:cs typeface="Calibri"/>
              </a:rPr>
              <a:t> </a:t>
            </a:r>
            <a:r>
              <a:rPr spc="-5" dirty="0">
                <a:cs typeface="Calibri"/>
              </a:rPr>
              <a:t>s</a:t>
            </a:r>
            <a:r>
              <a:rPr dirty="0">
                <a:cs typeface="Calibri"/>
              </a:rPr>
              <a:t>um</a:t>
            </a:r>
            <a:r>
              <a:rPr spc="5" dirty="0">
                <a:cs typeface="Calibri"/>
              </a:rPr>
              <a:t>b</a:t>
            </a:r>
            <a:r>
              <a:rPr dirty="0">
                <a:cs typeface="Calibri"/>
              </a:rPr>
              <a:t>e</a:t>
            </a:r>
            <a:r>
              <a:rPr spc="10" dirty="0">
                <a:cs typeface="Calibri"/>
              </a:rPr>
              <a:t>r</a:t>
            </a:r>
            <a:r>
              <a:rPr spc="5" dirty="0">
                <a:cs typeface="Calibri"/>
              </a:rPr>
              <a:t>-</a:t>
            </a:r>
            <a:r>
              <a:rPr spc="-5" dirty="0">
                <a:cs typeface="Calibri"/>
              </a:rPr>
              <a:t>s</a:t>
            </a:r>
            <a:r>
              <a:rPr dirty="0">
                <a:cs typeface="Calibri"/>
              </a:rPr>
              <a:t>um</a:t>
            </a:r>
            <a:r>
              <a:rPr spc="5" dirty="0">
                <a:cs typeface="Calibri"/>
              </a:rPr>
              <a:t>b</a:t>
            </a:r>
            <a:r>
              <a:rPr dirty="0">
                <a:cs typeface="Calibri"/>
              </a:rPr>
              <a:t>er</a:t>
            </a:r>
            <a:r>
              <a:rPr spc="-55" dirty="0">
                <a:cs typeface="Calibri"/>
              </a:rPr>
              <a:t> </a:t>
            </a:r>
            <a:r>
              <a:rPr spc="5" dirty="0">
                <a:cs typeface="Calibri"/>
              </a:rPr>
              <a:t>b</a:t>
            </a:r>
            <a:r>
              <a:rPr dirty="0">
                <a:cs typeface="Calibri"/>
              </a:rPr>
              <a:t>elaja</a:t>
            </a:r>
            <a:r>
              <a:rPr spc="-220" dirty="0">
                <a:cs typeface="Calibri"/>
              </a:rPr>
              <a:t>r</a:t>
            </a:r>
            <a:r>
              <a:rPr spc="-10" dirty="0">
                <a:cs typeface="Calibri"/>
              </a:rPr>
              <a:t>,</a:t>
            </a:r>
            <a:r>
              <a:rPr spc="-15" dirty="0">
                <a:cs typeface="Calibri"/>
              </a:rPr>
              <a:t> </a:t>
            </a:r>
            <a:r>
              <a:rPr spc="5" dirty="0">
                <a:cs typeface="Calibri"/>
              </a:rPr>
              <a:t>d</a:t>
            </a:r>
            <a:r>
              <a:rPr spc="-5" dirty="0">
                <a:cs typeface="Calibri"/>
              </a:rPr>
              <a:t>ose</a:t>
            </a:r>
            <a:r>
              <a:rPr dirty="0">
                <a:cs typeface="Calibri"/>
              </a:rPr>
              <a:t>n</a:t>
            </a:r>
            <a:r>
              <a:rPr spc="-15" dirty="0">
                <a:cs typeface="Calibri"/>
              </a:rPr>
              <a:t> </a:t>
            </a:r>
            <a:r>
              <a:rPr spc="5" dirty="0">
                <a:cs typeface="Calibri"/>
              </a:rPr>
              <a:t>d</a:t>
            </a:r>
            <a:r>
              <a:rPr dirty="0">
                <a:cs typeface="Calibri"/>
              </a:rPr>
              <a:t>an li</a:t>
            </a:r>
            <a:r>
              <a:rPr spc="5" dirty="0">
                <a:cs typeface="Calibri"/>
              </a:rPr>
              <a:t>n</a:t>
            </a:r>
            <a:r>
              <a:rPr dirty="0">
                <a:cs typeface="Calibri"/>
              </a:rPr>
              <a:t>g</a:t>
            </a:r>
            <a:r>
              <a:rPr spc="-40" dirty="0">
                <a:cs typeface="Calibri"/>
              </a:rPr>
              <a:t>k</a:t>
            </a:r>
            <a:r>
              <a:rPr spc="5" dirty="0">
                <a:cs typeface="Calibri"/>
              </a:rPr>
              <a:t>un</a:t>
            </a:r>
            <a:r>
              <a:rPr spc="-50" dirty="0">
                <a:cs typeface="Calibri"/>
              </a:rPr>
              <a:t>g</a:t>
            </a:r>
            <a:r>
              <a:rPr dirty="0">
                <a:cs typeface="Calibri"/>
              </a:rPr>
              <a:t>an</a:t>
            </a:r>
            <a:r>
              <a:rPr spc="-45" dirty="0">
                <a:cs typeface="Calibri"/>
              </a:rPr>
              <a:t> </a:t>
            </a:r>
            <a:r>
              <a:rPr spc="5" dirty="0">
                <a:cs typeface="Calibri"/>
              </a:rPr>
              <a:t>b</a:t>
            </a:r>
            <a:r>
              <a:rPr dirty="0">
                <a:cs typeface="Calibri"/>
              </a:rPr>
              <a:t>elaja</a:t>
            </a:r>
            <a:r>
              <a:rPr spc="-10" dirty="0">
                <a:cs typeface="Calibri"/>
              </a:rPr>
              <a:t>r </a:t>
            </a:r>
            <a:r>
              <a:rPr spc="-40" dirty="0">
                <a:cs typeface="Calibri"/>
              </a:rPr>
              <a:t>n</a:t>
            </a:r>
            <a:r>
              <a:rPr spc="-55" dirty="0">
                <a:cs typeface="Calibri"/>
              </a:rPr>
              <a:t>y</a:t>
            </a:r>
            <a:r>
              <a:rPr dirty="0">
                <a:cs typeface="Calibri"/>
              </a:rPr>
              <a:t>a.</a:t>
            </a:r>
          </a:p>
          <a:p>
            <a:pPr algn="just">
              <a:lnSpc>
                <a:spcPct val="100000"/>
              </a:lnSpc>
              <a:spcBef>
                <a:spcPts val="8"/>
              </a:spcBef>
            </a:pPr>
            <a:endParaRPr dirty="0">
              <a:cs typeface="Times New Roman"/>
            </a:endParaRPr>
          </a:p>
          <a:p>
            <a:pPr marL="299085" marR="5080" indent="-287020" algn="just">
              <a:lnSpc>
                <a:spcPct val="100000"/>
              </a:lnSpc>
            </a:pPr>
            <a:r>
              <a:rPr b="1" spc="5" dirty="0">
                <a:cs typeface="Calibri"/>
              </a:rPr>
              <a:t>9</a:t>
            </a:r>
            <a:r>
              <a:rPr b="1" dirty="0">
                <a:cs typeface="Calibri"/>
              </a:rPr>
              <a:t>.</a:t>
            </a:r>
            <a:r>
              <a:rPr b="1" spc="-35" dirty="0">
                <a:cs typeface="Calibri"/>
              </a:rPr>
              <a:t> </a:t>
            </a:r>
            <a:r>
              <a:rPr b="1" spc="-35" dirty="0" smtClean="0">
                <a:cs typeface="Calibri"/>
              </a:rPr>
              <a:t> </a:t>
            </a:r>
            <a:r>
              <a:rPr b="1" spc="-15" dirty="0" err="1" smtClean="0">
                <a:cs typeface="Calibri"/>
              </a:rPr>
              <a:t>M</a:t>
            </a:r>
            <a:r>
              <a:rPr b="1" spc="-35" dirty="0" err="1" smtClean="0">
                <a:cs typeface="Calibri"/>
              </a:rPr>
              <a:t>a</a:t>
            </a:r>
            <a:r>
              <a:rPr b="1" spc="-20" dirty="0" err="1" smtClean="0">
                <a:cs typeface="Calibri"/>
              </a:rPr>
              <a:t>t</a:t>
            </a:r>
            <a:r>
              <a:rPr b="1" spc="-10" dirty="0" err="1" smtClean="0">
                <a:cs typeface="Calibri"/>
              </a:rPr>
              <a:t>e</a:t>
            </a:r>
            <a:r>
              <a:rPr b="1" spc="5" dirty="0" err="1" smtClean="0">
                <a:cs typeface="Calibri"/>
              </a:rPr>
              <a:t>r</a:t>
            </a:r>
            <a:r>
              <a:rPr b="1" spc="-10" dirty="0" err="1" smtClean="0">
                <a:cs typeface="Calibri"/>
              </a:rPr>
              <a:t>i</a:t>
            </a:r>
            <a:r>
              <a:rPr b="1" spc="20" dirty="0" smtClean="0">
                <a:cs typeface="Calibri"/>
              </a:rPr>
              <a:t> </a:t>
            </a:r>
            <a:r>
              <a:rPr b="1" dirty="0">
                <a:cs typeface="Calibri"/>
              </a:rPr>
              <a:t>pe</a:t>
            </a:r>
            <a:r>
              <a:rPr b="1" spc="-15" dirty="0">
                <a:cs typeface="Calibri"/>
              </a:rPr>
              <a:t>m</a:t>
            </a:r>
            <a:r>
              <a:rPr b="1" dirty="0">
                <a:cs typeface="Calibri"/>
              </a:rPr>
              <a:t>belaja</a:t>
            </a:r>
            <a:r>
              <a:rPr b="1" spc="-50" dirty="0">
                <a:cs typeface="Calibri"/>
              </a:rPr>
              <a:t>r</a:t>
            </a:r>
            <a:r>
              <a:rPr b="1" spc="-10" dirty="0">
                <a:cs typeface="Calibri"/>
              </a:rPr>
              <a:t>a</a:t>
            </a:r>
            <a:r>
              <a:rPr b="1" dirty="0">
                <a:cs typeface="Calibri"/>
              </a:rPr>
              <a:t>n</a:t>
            </a:r>
            <a:r>
              <a:rPr b="1" spc="-10" dirty="0">
                <a:cs typeface="Calibri"/>
              </a:rPr>
              <a:t> </a:t>
            </a:r>
            <a:r>
              <a:rPr dirty="0">
                <a:cs typeface="Calibri"/>
              </a:rPr>
              <a:t>a</a:t>
            </a:r>
            <a:r>
              <a:rPr spc="5" dirty="0">
                <a:cs typeface="Calibri"/>
              </a:rPr>
              <a:t>d</a:t>
            </a:r>
            <a:r>
              <a:rPr dirty="0">
                <a:cs typeface="Calibri"/>
              </a:rPr>
              <a:t>alah </a:t>
            </a:r>
            <a:r>
              <a:rPr spc="-5" dirty="0">
                <a:cs typeface="Calibri"/>
              </a:rPr>
              <a:t>s</a:t>
            </a:r>
            <a:r>
              <a:rPr dirty="0">
                <a:cs typeface="Calibri"/>
              </a:rPr>
              <a:t>u</a:t>
            </a:r>
            <a:r>
              <a:rPr spc="5" dirty="0">
                <a:cs typeface="Calibri"/>
              </a:rPr>
              <a:t>b</a:t>
            </a:r>
            <a:r>
              <a:rPr spc="-5" dirty="0">
                <a:cs typeface="Calibri"/>
              </a:rPr>
              <a:t>je</a:t>
            </a:r>
            <a:r>
              <a:rPr dirty="0">
                <a:cs typeface="Calibri"/>
              </a:rPr>
              <a:t>k</a:t>
            </a:r>
            <a:r>
              <a:rPr spc="-15" dirty="0">
                <a:cs typeface="Calibri"/>
              </a:rPr>
              <a:t> </a:t>
            </a:r>
            <a:r>
              <a:rPr spc="5" dirty="0">
                <a:cs typeface="Calibri"/>
              </a:rPr>
              <a:t>p</a:t>
            </a:r>
            <a:r>
              <a:rPr dirty="0">
                <a:cs typeface="Calibri"/>
              </a:rPr>
              <a:t>em</a:t>
            </a:r>
            <a:r>
              <a:rPr spc="10" dirty="0">
                <a:cs typeface="Calibri"/>
              </a:rPr>
              <a:t>b</a:t>
            </a:r>
            <a:r>
              <a:rPr dirty="0">
                <a:cs typeface="Calibri"/>
              </a:rPr>
              <a:t>elaja</a:t>
            </a:r>
            <a:r>
              <a:rPr spc="-55" dirty="0">
                <a:cs typeface="Calibri"/>
              </a:rPr>
              <a:t>r</a:t>
            </a:r>
            <a:r>
              <a:rPr dirty="0">
                <a:cs typeface="Calibri"/>
              </a:rPr>
              <a:t>an</a:t>
            </a:r>
            <a:r>
              <a:rPr spc="-45" dirty="0">
                <a:cs typeface="Calibri"/>
              </a:rPr>
              <a:t> </a:t>
            </a:r>
            <a:r>
              <a:rPr spc="-55" dirty="0">
                <a:cs typeface="Calibri"/>
              </a:rPr>
              <a:t>y</a:t>
            </a:r>
            <a:r>
              <a:rPr dirty="0">
                <a:cs typeface="Calibri"/>
              </a:rPr>
              <a:t>a</a:t>
            </a:r>
            <a:r>
              <a:rPr spc="5" dirty="0">
                <a:cs typeface="Calibri"/>
              </a:rPr>
              <a:t>n</a:t>
            </a:r>
            <a:r>
              <a:rPr dirty="0">
                <a:cs typeface="Calibri"/>
              </a:rPr>
              <a:t>g</a:t>
            </a:r>
            <a:r>
              <a:rPr spc="-20" dirty="0">
                <a:cs typeface="Calibri"/>
              </a:rPr>
              <a:t> </a:t>
            </a:r>
            <a:r>
              <a:rPr spc="5" dirty="0">
                <a:cs typeface="Calibri"/>
              </a:rPr>
              <a:t>d</a:t>
            </a:r>
            <a:r>
              <a:rPr dirty="0">
                <a:cs typeface="Calibri"/>
              </a:rPr>
              <a:t>i</a:t>
            </a:r>
            <a:r>
              <a:rPr spc="5" dirty="0">
                <a:cs typeface="Calibri"/>
              </a:rPr>
              <a:t>tu</a:t>
            </a:r>
            <a:r>
              <a:rPr dirty="0">
                <a:cs typeface="Calibri"/>
              </a:rPr>
              <a:t>r</a:t>
            </a:r>
            <a:r>
              <a:rPr spc="10" dirty="0">
                <a:cs typeface="Calibri"/>
              </a:rPr>
              <a:t>u</a:t>
            </a:r>
            <a:r>
              <a:rPr spc="5" dirty="0">
                <a:cs typeface="Calibri"/>
              </a:rPr>
              <a:t>n</a:t>
            </a:r>
            <a:r>
              <a:rPr spc="-60" dirty="0">
                <a:cs typeface="Calibri"/>
              </a:rPr>
              <a:t>k</a:t>
            </a:r>
            <a:r>
              <a:rPr dirty="0">
                <a:cs typeface="Calibri"/>
              </a:rPr>
              <a:t>an</a:t>
            </a:r>
            <a:r>
              <a:rPr spc="-25" dirty="0">
                <a:cs typeface="Calibri"/>
              </a:rPr>
              <a:t> </a:t>
            </a:r>
            <a:r>
              <a:rPr spc="5" dirty="0">
                <a:cs typeface="Calibri"/>
              </a:rPr>
              <a:t>b</a:t>
            </a:r>
            <a:r>
              <a:rPr dirty="0">
                <a:cs typeface="Calibri"/>
              </a:rPr>
              <a:t>e</a:t>
            </a:r>
            <a:r>
              <a:rPr spc="-20" dirty="0">
                <a:cs typeface="Calibri"/>
              </a:rPr>
              <a:t>r</a:t>
            </a:r>
            <a:r>
              <a:rPr spc="5" dirty="0">
                <a:cs typeface="Calibri"/>
              </a:rPr>
              <a:t>d</a:t>
            </a:r>
            <a:r>
              <a:rPr dirty="0">
                <a:cs typeface="Calibri"/>
              </a:rPr>
              <a:t>asar</a:t>
            </a:r>
            <a:r>
              <a:rPr spc="-60" dirty="0">
                <a:cs typeface="Calibri"/>
              </a:rPr>
              <a:t>k</a:t>
            </a:r>
            <a:r>
              <a:rPr dirty="0">
                <a:cs typeface="Calibri"/>
              </a:rPr>
              <a:t>an </a:t>
            </a:r>
            <a:r>
              <a:rPr spc="5" dirty="0">
                <a:cs typeface="Calibri"/>
              </a:rPr>
              <a:t>b</a:t>
            </a:r>
            <a:r>
              <a:rPr dirty="0">
                <a:cs typeface="Calibri"/>
              </a:rPr>
              <a:t>a</a:t>
            </a:r>
            <a:r>
              <a:rPr spc="10" dirty="0">
                <a:cs typeface="Calibri"/>
              </a:rPr>
              <a:t>h</a:t>
            </a:r>
            <a:r>
              <a:rPr dirty="0">
                <a:cs typeface="Calibri"/>
              </a:rPr>
              <a:t>an</a:t>
            </a:r>
            <a:r>
              <a:rPr spc="-20" dirty="0">
                <a:cs typeface="Calibri"/>
              </a:rPr>
              <a:t> </a:t>
            </a:r>
            <a:r>
              <a:rPr spc="-75" dirty="0">
                <a:cs typeface="Calibri"/>
              </a:rPr>
              <a:t>k</a:t>
            </a:r>
            <a:r>
              <a:rPr dirty="0">
                <a:cs typeface="Calibri"/>
              </a:rPr>
              <a:t>ajian </a:t>
            </a:r>
            <a:r>
              <a:rPr spc="-70" dirty="0">
                <a:cs typeface="Calibri"/>
              </a:rPr>
              <a:t>y</a:t>
            </a:r>
            <a:r>
              <a:rPr dirty="0">
                <a:cs typeface="Calibri"/>
              </a:rPr>
              <a:t>a</a:t>
            </a:r>
            <a:r>
              <a:rPr spc="10" dirty="0">
                <a:cs typeface="Calibri"/>
              </a:rPr>
              <a:t>n</a:t>
            </a:r>
            <a:r>
              <a:rPr spc="-15" dirty="0">
                <a:cs typeface="Calibri"/>
              </a:rPr>
              <a:t>g</a:t>
            </a:r>
            <a:r>
              <a:rPr spc="10" dirty="0">
                <a:cs typeface="Calibri"/>
              </a:rPr>
              <a:t> </a:t>
            </a:r>
            <a:r>
              <a:rPr spc="5" dirty="0">
                <a:cs typeface="Calibri"/>
              </a:rPr>
              <a:t>d</a:t>
            </a:r>
            <a:r>
              <a:rPr dirty="0">
                <a:cs typeface="Calibri"/>
              </a:rPr>
              <a:t>i</a:t>
            </a:r>
            <a:r>
              <a:rPr spc="5" dirty="0">
                <a:cs typeface="Calibri"/>
              </a:rPr>
              <a:t>b</a:t>
            </a:r>
            <a:r>
              <a:rPr spc="-15" dirty="0">
                <a:cs typeface="Calibri"/>
              </a:rPr>
              <a:t>e</a:t>
            </a:r>
            <a:r>
              <a:rPr spc="-5" dirty="0">
                <a:cs typeface="Calibri"/>
              </a:rPr>
              <a:t>b</a:t>
            </a:r>
            <a:r>
              <a:rPr dirty="0">
                <a:cs typeface="Calibri"/>
              </a:rPr>
              <a:t>a</a:t>
            </a:r>
            <a:r>
              <a:rPr spc="10" dirty="0">
                <a:cs typeface="Calibri"/>
              </a:rPr>
              <a:t>n</a:t>
            </a:r>
            <a:r>
              <a:rPr spc="-75" dirty="0">
                <a:cs typeface="Calibri"/>
              </a:rPr>
              <a:t>k</a:t>
            </a:r>
            <a:r>
              <a:rPr dirty="0">
                <a:cs typeface="Calibri"/>
              </a:rPr>
              <a:t>an</a:t>
            </a:r>
            <a:r>
              <a:rPr spc="-15" dirty="0">
                <a:cs typeface="Calibri"/>
              </a:rPr>
              <a:t> </a:t>
            </a:r>
            <a:r>
              <a:rPr spc="5" dirty="0">
                <a:cs typeface="Calibri"/>
              </a:rPr>
              <a:t>p</a:t>
            </a:r>
            <a:r>
              <a:rPr dirty="0">
                <a:cs typeface="Calibri"/>
              </a:rPr>
              <a:t>a</a:t>
            </a:r>
            <a:r>
              <a:rPr spc="10" dirty="0">
                <a:cs typeface="Calibri"/>
              </a:rPr>
              <a:t>d</a:t>
            </a:r>
            <a:r>
              <a:rPr dirty="0">
                <a:cs typeface="Calibri"/>
              </a:rPr>
              <a:t>a</a:t>
            </a:r>
            <a:r>
              <a:rPr spc="-35" dirty="0">
                <a:cs typeface="Calibri"/>
              </a:rPr>
              <a:t> </a:t>
            </a:r>
            <a:r>
              <a:rPr spc="-20" dirty="0">
                <a:cs typeface="Calibri"/>
              </a:rPr>
              <a:t>m</a:t>
            </a:r>
            <a:r>
              <a:rPr spc="-30" dirty="0">
                <a:cs typeface="Calibri"/>
              </a:rPr>
              <a:t>a</a:t>
            </a:r>
            <a:r>
              <a:rPr spc="-20" dirty="0">
                <a:cs typeface="Calibri"/>
              </a:rPr>
              <a:t>t</a:t>
            </a:r>
            <a:r>
              <a:rPr dirty="0">
                <a:cs typeface="Calibri"/>
              </a:rPr>
              <a:t>a</a:t>
            </a:r>
            <a:r>
              <a:rPr spc="-45" dirty="0">
                <a:cs typeface="Calibri"/>
              </a:rPr>
              <a:t> </a:t>
            </a:r>
            <a:r>
              <a:rPr spc="-50" dirty="0">
                <a:cs typeface="Calibri"/>
              </a:rPr>
              <a:t>k</a:t>
            </a:r>
            <a:r>
              <a:rPr spc="5" dirty="0">
                <a:cs typeface="Calibri"/>
              </a:rPr>
              <a:t>u</a:t>
            </a:r>
            <a:r>
              <a:rPr dirty="0">
                <a:cs typeface="Calibri"/>
              </a:rPr>
              <a:t>lia</a:t>
            </a:r>
            <a:r>
              <a:rPr spc="15" dirty="0">
                <a:cs typeface="Calibri"/>
              </a:rPr>
              <a:t>h</a:t>
            </a:r>
            <a:r>
              <a:rPr spc="-10" dirty="0">
                <a:cs typeface="Calibri"/>
              </a:rPr>
              <a:t>,</a:t>
            </a:r>
            <a:r>
              <a:rPr spc="-15" dirty="0">
                <a:cs typeface="Calibri"/>
              </a:rPr>
              <a:t> </a:t>
            </a:r>
            <a:r>
              <a:rPr spc="5" dirty="0">
                <a:cs typeface="Calibri"/>
              </a:rPr>
              <a:t>d</a:t>
            </a:r>
            <a:r>
              <a:rPr dirty="0">
                <a:cs typeface="Calibri"/>
              </a:rPr>
              <a:t>an</a:t>
            </a:r>
            <a:r>
              <a:rPr spc="-25" dirty="0">
                <a:cs typeface="Calibri"/>
              </a:rPr>
              <a:t> </a:t>
            </a:r>
            <a:r>
              <a:rPr spc="5" dirty="0">
                <a:cs typeface="Calibri"/>
              </a:rPr>
              <a:t>d</a:t>
            </a:r>
            <a:r>
              <a:rPr dirty="0">
                <a:cs typeface="Calibri"/>
              </a:rPr>
              <a:t>i</a:t>
            </a:r>
            <a:r>
              <a:rPr spc="-60" dirty="0">
                <a:cs typeface="Calibri"/>
              </a:rPr>
              <a:t>k</a:t>
            </a:r>
            <a:r>
              <a:rPr dirty="0">
                <a:cs typeface="Calibri"/>
              </a:rPr>
              <a:t>a</a:t>
            </a:r>
            <a:r>
              <a:rPr spc="10" dirty="0">
                <a:cs typeface="Calibri"/>
              </a:rPr>
              <a:t>n</a:t>
            </a:r>
            <a:r>
              <a:rPr spc="5" dirty="0">
                <a:cs typeface="Calibri"/>
              </a:rPr>
              <a:t>dun</a:t>
            </a:r>
            <a:r>
              <a:rPr spc="-15" dirty="0">
                <a:cs typeface="Calibri"/>
              </a:rPr>
              <a:t>g</a:t>
            </a:r>
            <a:r>
              <a:rPr spc="-25" dirty="0">
                <a:cs typeface="Calibri"/>
              </a:rPr>
              <a:t> </a:t>
            </a:r>
            <a:r>
              <a:rPr spc="-5" dirty="0">
                <a:cs typeface="Calibri"/>
              </a:rPr>
              <a:t>ol</a:t>
            </a:r>
            <a:r>
              <a:rPr spc="10" dirty="0">
                <a:cs typeface="Calibri"/>
              </a:rPr>
              <a:t>e</a:t>
            </a:r>
            <a:r>
              <a:rPr dirty="0">
                <a:cs typeface="Calibri"/>
              </a:rPr>
              <a:t>h</a:t>
            </a:r>
            <a:r>
              <a:rPr spc="-25" dirty="0">
                <a:cs typeface="Calibri"/>
              </a:rPr>
              <a:t> </a:t>
            </a:r>
            <a:r>
              <a:rPr spc="-10" dirty="0">
                <a:cs typeface="Calibri"/>
              </a:rPr>
              <a:t>C</a:t>
            </a:r>
            <a:r>
              <a:rPr spc="-15" dirty="0">
                <a:cs typeface="Calibri"/>
              </a:rPr>
              <a:t>P</a:t>
            </a:r>
            <a:r>
              <a:rPr spc="-10" dirty="0">
                <a:cs typeface="Calibri"/>
              </a:rPr>
              <a:t>M</a:t>
            </a:r>
            <a:r>
              <a:rPr spc="-15" dirty="0">
                <a:cs typeface="Calibri"/>
              </a:rPr>
              <a:t>K </a:t>
            </a:r>
            <a:r>
              <a:rPr spc="-20" dirty="0">
                <a:cs typeface="Calibri"/>
              </a:rPr>
              <a:t>m</a:t>
            </a:r>
            <a:r>
              <a:rPr spc="-10" dirty="0">
                <a:cs typeface="Calibri"/>
              </a:rPr>
              <a:t>a</a:t>
            </a:r>
            <a:r>
              <a:rPr spc="10" dirty="0">
                <a:cs typeface="Calibri"/>
              </a:rPr>
              <a:t>upu</a:t>
            </a:r>
            <a:r>
              <a:rPr dirty="0">
                <a:cs typeface="Calibri"/>
              </a:rPr>
              <a:t>n </a:t>
            </a:r>
            <a:r>
              <a:rPr spc="-5" dirty="0">
                <a:cs typeface="Calibri"/>
              </a:rPr>
              <a:t>S</a:t>
            </a:r>
            <a:r>
              <a:rPr spc="10" dirty="0">
                <a:cs typeface="Calibri"/>
              </a:rPr>
              <a:t>ub</a:t>
            </a:r>
            <a:r>
              <a:rPr spc="5" dirty="0">
                <a:cs typeface="Calibri"/>
              </a:rPr>
              <a:t>-</a:t>
            </a:r>
            <a:r>
              <a:rPr spc="-10" dirty="0">
                <a:cs typeface="Calibri"/>
              </a:rPr>
              <a:t>C</a:t>
            </a:r>
            <a:r>
              <a:rPr spc="-15" dirty="0">
                <a:cs typeface="Calibri"/>
              </a:rPr>
              <a:t>P</a:t>
            </a:r>
            <a:r>
              <a:rPr spc="-10" dirty="0">
                <a:cs typeface="Calibri"/>
              </a:rPr>
              <a:t>MK.</a:t>
            </a:r>
            <a:r>
              <a:rPr spc="-65" dirty="0">
                <a:cs typeface="Calibri"/>
              </a:rPr>
              <a:t> </a:t>
            </a:r>
            <a:r>
              <a:rPr spc="-20" dirty="0">
                <a:cs typeface="Calibri"/>
              </a:rPr>
              <a:t>M</a:t>
            </a:r>
            <a:r>
              <a:rPr spc="-25" dirty="0">
                <a:cs typeface="Calibri"/>
              </a:rPr>
              <a:t>at</a:t>
            </a:r>
            <a:r>
              <a:rPr spc="-15" dirty="0">
                <a:cs typeface="Calibri"/>
              </a:rPr>
              <a:t>e</a:t>
            </a:r>
            <a:r>
              <a:rPr spc="-5" dirty="0">
                <a:cs typeface="Calibri"/>
              </a:rPr>
              <a:t>r</a:t>
            </a:r>
            <a:r>
              <a:rPr dirty="0">
                <a:cs typeface="Calibri"/>
              </a:rPr>
              <a:t>i</a:t>
            </a:r>
            <a:r>
              <a:rPr spc="-35" dirty="0">
                <a:cs typeface="Calibri"/>
              </a:rPr>
              <a:t> </a:t>
            </a:r>
            <a:r>
              <a:rPr spc="5" dirty="0">
                <a:cs typeface="Calibri"/>
              </a:rPr>
              <a:t>p</a:t>
            </a:r>
            <a:r>
              <a:rPr spc="-20" dirty="0">
                <a:cs typeface="Calibri"/>
              </a:rPr>
              <a:t>em</a:t>
            </a:r>
            <a:r>
              <a:rPr dirty="0">
                <a:cs typeface="Calibri"/>
              </a:rPr>
              <a:t>bel</a:t>
            </a:r>
            <a:r>
              <a:rPr spc="5" dirty="0">
                <a:cs typeface="Calibri"/>
              </a:rPr>
              <a:t>a</a:t>
            </a:r>
            <a:r>
              <a:rPr spc="-15" dirty="0">
                <a:cs typeface="Calibri"/>
              </a:rPr>
              <a:t>ja</a:t>
            </a:r>
            <a:r>
              <a:rPr spc="-50" dirty="0">
                <a:cs typeface="Calibri"/>
              </a:rPr>
              <a:t>r</a:t>
            </a:r>
            <a:r>
              <a:rPr dirty="0">
                <a:cs typeface="Calibri"/>
              </a:rPr>
              <a:t>an</a:t>
            </a:r>
            <a:r>
              <a:rPr spc="-15" dirty="0">
                <a:cs typeface="Calibri"/>
              </a:rPr>
              <a:t> </a:t>
            </a:r>
            <a:r>
              <a:rPr spc="5" dirty="0">
                <a:cs typeface="Calibri"/>
              </a:rPr>
              <a:t>d</a:t>
            </a:r>
            <a:r>
              <a:rPr dirty="0">
                <a:cs typeface="Calibri"/>
              </a:rPr>
              <a:t>a</a:t>
            </a:r>
            <a:r>
              <a:rPr spc="10" dirty="0">
                <a:cs typeface="Calibri"/>
              </a:rPr>
              <a:t>p</a:t>
            </a:r>
            <a:r>
              <a:rPr spc="-25" dirty="0">
                <a:cs typeface="Calibri"/>
              </a:rPr>
              <a:t>a</a:t>
            </a:r>
            <a:r>
              <a:rPr spc="-10" dirty="0">
                <a:cs typeface="Calibri"/>
              </a:rPr>
              <a:t>t</a:t>
            </a:r>
            <a:r>
              <a:rPr spc="-45" dirty="0">
                <a:cs typeface="Calibri"/>
              </a:rPr>
              <a:t> </a:t>
            </a:r>
            <a:r>
              <a:rPr spc="5" dirty="0">
                <a:cs typeface="Calibri"/>
              </a:rPr>
              <a:t>d</a:t>
            </a:r>
            <a:r>
              <a:rPr dirty="0">
                <a:cs typeface="Calibri"/>
              </a:rPr>
              <a:t>isaji</a:t>
            </a:r>
            <a:r>
              <a:rPr spc="-65" dirty="0">
                <a:cs typeface="Calibri"/>
              </a:rPr>
              <a:t>k</a:t>
            </a:r>
            <a:r>
              <a:rPr dirty="0">
                <a:cs typeface="Calibri"/>
              </a:rPr>
              <a:t>an </a:t>
            </a:r>
            <a:r>
              <a:rPr spc="5" dirty="0">
                <a:cs typeface="Calibri"/>
              </a:rPr>
              <a:t>d</a:t>
            </a:r>
            <a:r>
              <a:rPr dirty="0">
                <a:cs typeface="Calibri"/>
              </a:rPr>
              <a:t>alam</a:t>
            </a:r>
            <a:r>
              <a:rPr spc="-5" dirty="0">
                <a:cs typeface="Calibri"/>
              </a:rPr>
              <a:t> </a:t>
            </a:r>
            <a:r>
              <a:rPr spc="10" dirty="0">
                <a:cs typeface="Calibri"/>
              </a:rPr>
              <a:t>p</a:t>
            </a:r>
            <a:r>
              <a:rPr spc="5" dirty="0">
                <a:cs typeface="Calibri"/>
              </a:rPr>
              <a:t>o</a:t>
            </a:r>
            <a:r>
              <a:rPr spc="-100" dirty="0">
                <a:cs typeface="Calibri"/>
              </a:rPr>
              <a:t>k</a:t>
            </a:r>
            <a:r>
              <a:rPr spc="5" dirty="0">
                <a:cs typeface="Calibri"/>
              </a:rPr>
              <a:t>o</a:t>
            </a:r>
            <a:r>
              <a:rPr spc="-15" dirty="0">
                <a:cs typeface="Calibri"/>
              </a:rPr>
              <a:t>k</a:t>
            </a:r>
            <a:r>
              <a:rPr spc="-50" dirty="0">
                <a:cs typeface="Calibri"/>
              </a:rPr>
              <a:t> </a:t>
            </a:r>
            <a:r>
              <a:rPr spc="5" dirty="0">
                <a:cs typeface="Calibri"/>
              </a:rPr>
              <a:t>b</a:t>
            </a:r>
            <a:r>
              <a:rPr dirty="0">
                <a:cs typeface="Calibri"/>
              </a:rPr>
              <a:t>a</a:t>
            </a:r>
            <a:r>
              <a:rPr spc="10" dirty="0">
                <a:cs typeface="Calibri"/>
              </a:rPr>
              <a:t>h</a:t>
            </a:r>
            <a:r>
              <a:rPr dirty="0">
                <a:cs typeface="Calibri"/>
              </a:rPr>
              <a:t>asa</a:t>
            </a:r>
            <a:r>
              <a:rPr spc="20" dirty="0">
                <a:cs typeface="Calibri"/>
              </a:rPr>
              <a:t>n</a:t>
            </a:r>
            <a:r>
              <a:rPr spc="5" dirty="0">
                <a:cs typeface="Calibri"/>
              </a:rPr>
              <a:t>-</a:t>
            </a:r>
            <a:r>
              <a:rPr spc="-5" dirty="0">
                <a:cs typeface="Calibri"/>
              </a:rPr>
              <a:t>s</a:t>
            </a:r>
            <a:r>
              <a:rPr spc="5" dirty="0">
                <a:cs typeface="Calibri"/>
              </a:rPr>
              <a:t>u</a:t>
            </a:r>
            <a:r>
              <a:rPr dirty="0">
                <a:cs typeface="Calibri"/>
              </a:rPr>
              <a:t>b</a:t>
            </a:r>
            <a:r>
              <a:rPr spc="-50" dirty="0">
                <a:cs typeface="Calibri"/>
              </a:rPr>
              <a:t> </a:t>
            </a:r>
            <a:r>
              <a:rPr spc="10" dirty="0">
                <a:cs typeface="Calibri"/>
              </a:rPr>
              <a:t>p</a:t>
            </a:r>
            <a:r>
              <a:rPr spc="5" dirty="0">
                <a:cs typeface="Calibri"/>
              </a:rPr>
              <a:t>o</a:t>
            </a:r>
            <a:r>
              <a:rPr spc="-100" dirty="0">
                <a:cs typeface="Calibri"/>
              </a:rPr>
              <a:t>k</a:t>
            </a:r>
            <a:r>
              <a:rPr spc="5" dirty="0">
                <a:cs typeface="Calibri"/>
              </a:rPr>
              <a:t>o</a:t>
            </a:r>
            <a:r>
              <a:rPr spc="-15" dirty="0">
                <a:cs typeface="Calibri"/>
              </a:rPr>
              <a:t>k</a:t>
            </a:r>
            <a:r>
              <a:rPr spc="-10" dirty="0">
                <a:cs typeface="Calibri"/>
              </a:rPr>
              <a:t> </a:t>
            </a:r>
            <a:r>
              <a:rPr spc="5" dirty="0">
                <a:cs typeface="Calibri"/>
              </a:rPr>
              <a:t>b</a:t>
            </a:r>
            <a:r>
              <a:rPr dirty="0">
                <a:cs typeface="Calibri"/>
              </a:rPr>
              <a:t>a</a:t>
            </a:r>
            <a:r>
              <a:rPr spc="5" dirty="0">
                <a:cs typeface="Calibri"/>
              </a:rPr>
              <a:t>h</a:t>
            </a:r>
            <a:r>
              <a:rPr dirty="0">
                <a:cs typeface="Calibri"/>
              </a:rPr>
              <a:t>asa</a:t>
            </a:r>
            <a:r>
              <a:rPr spc="15" dirty="0">
                <a:cs typeface="Calibri"/>
              </a:rPr>
              <a:t>n</a:t>
            </a:r>
            <a:r>
              <a:rPr spc="-10" dirty="0">
                <a:cs typeface="Calibri"/>
              </a:rPr>
              <a:t>,</a:t>
            </a:r>
            <a:r>
              <a:rPr spc="-40" dirty="0">
                <a:cs typeface="Calibri"/>
              </a:rPr>
              <a:t> </a:t>
            </a:r>
            <a:r>
              <a:rPr spc="-25" dirty="0">
                <a:cs typeface="Calibri"/>
              </a:rPr>
              <a:t>a</a:t>
            </a:r>
            <a:r>
              <a:rPr spc="-15" dirty="0">
                <a:cs typeface="Calibri"/>
              </a:rPr>
              <a:t>t</a:t>
            </a:r>
            <a:r>
              <a:rPr dirty="0">
                <a:cs typeface="Calibri"/>
              </a:rPr>
              <a:t>au</a:t>
            </a:r>
            <a:r>
              <a:rPr spc="-30" dirty="0">
                <a:cs typeface="Calibri"/>
              </a:rPr>
              <a:t> </a:t>
            </a:r>
            <a:r>
              <a:rPr spc="-15" dirty="0">
                <a:cs typeface="Calibri"/>
              </a:rPr>
              <a:t>t</a:t>
            </a:r>
            <a:r>
              <a:rPr dirty="0">
                <a:cs typeface="Calibri"/>
              </a:rPr>
              <a:t>em</a:t>
            </a:r>
            <a:r>
              <a:rPr spc="-20" dirty="0">
                <a:cs typeface="Calibri"/>
              </a:rPr>
              <a:t>a</a:t>
            </a:r>
            <a:r>
              <a:rPr spc="5" dirty="0">
                <a:cs typeface="Calibri"/>
              </a:rPr>
              <a:t>t</a:t>
            </a:r>
            <a:r>
              <a:rPr dirty="0">
                <a:cs typeface="Calibri"/>
              </a:rPr>
              <a:t>i</a:t>
            </a:r>
            <a:r>
              <a:rPr spc="-10" dirty="0">
                <a:cs typeface="Calibri"/>
              </a:rPr>
              <a:t>k</a:t>
            </a:r>
            <a:r>
              <a:rPr spc="5" dirty="0">
                <a:cs typeface="Calibri"/>
              </a:rPr>
              <a:t>-</a:t>
            </a:r>
            <a:r>
              <a:rPr spc="-15" dirty="0">
                <a:cs typeface="Calibri"/>
              </a:rPr>
              <a:t>t</a:t>
            </a:r>
            <a:r>
              <a:rPr dirty="0">
                <a:cs typeface="Calibri"/>
              </a:rPr>
              <a:t>em</a:t>
            </a:r>
            <a:r>
              <a:rPr spc="-20" dirty="0">
                <a:cs typeface="Calibri"/>
              </a:rPr>
              <a:t>a</a:t>
            </a:r>
            <a:r>
              <a:rPr spc="-15" dirty="0">
                <a:cs typeface="Calibri"/>
              </a:rPr>
              <a:t>t</a:t>
            </a:r>
            <a:r>
              <a:rPr dirty="0">
                <a:cs typeface="Calibri"/>
              </a:rPr>
              <a:t>i</a:t>
            </a:r>
            <a:r>
              <a:rPr spc="-65" dirty="0">
                <a:cs typeface="Calibri"/>
              </a:rPr>
              <a:t>k</a:t>
            </a:r>
            <a:r>
              <a:rPr dirty="0">
                <a:cs typeface="Calibri"/>
              </a:rPr>
              <a:t>a</a:t>
            </a:r>
            <a:r>
              <a:rPr spc="-60" dirty="0">
                <a:cs typeface="Calibri"/>
              </a:rPr>
              <a:t> </a:t>
            </a:r>
            <a:r>
              <a:rPr spc="-55" dirty="0">
                <a:cs typeface="Calibri"/>
              </a:rPr>
              <a:t>y</a:t>
            </a:r>
            <a:r>
              <a:rPr dirty="0">
                <a:cs typeface="Calibri"/>
              </a:rPr>
              <a:t>a</a:t>
            </a:r>
            <a:r>
              <a:rPr spc="5" dirty="0">
                <a:cs typeface="Calibri"/>
              </a:rPr>
              <a:t>n</a:t>
            </a:r>
            <a:r>
              <a:rPr dirty="0">
                <a:cs typeface="Calibri"/>
              </a:rPr>
              <a:t>g</a:t>
            </a:r>
            <a:r>
              <a:rPr spc="10" dirty="0">
                <a:cs typeface="Calibri"/>
              </a:rPr>
              <a:t> </a:t>
            </a:r>
            <a:r>
              <a:rPr spc="5" dirty="0">
                <a:cs typeface="Calibri"/>
              </a:rPr>
              <a:t>d</a:t>
            </a:r>
            <a:r>
              <a:rPr dirty="0">
                <a:cs typeface="Calibri"/>
              </a:rPr>
              <a:t>i</a:t>
            </a:r>
            <a:r>
              <a:rPr spc="-90" dirty="0">
                <a:cs typeface="Calibri"/>
              </a:rPr>
              <a:t>k</a:t>
            </a:r>
            <a:r>
              <a:rPr dirty="0">
                <a:cs typeface="Calibri"/>
              </a:rPr>
              <a:t>emas</a:t>
            </a:r>
            <a:r>
              <a:rPr spc="-10" dirty="0">
                <a:cs typeface="Calibri"/>
              </a:rPr>
              <a:t> </a:t>
            </a:r>
            <a:r>
              <a:rPr spc="-5" dirty="0">
                <a:cs typeface="Calibri"/>
              </a:rPr>
              <a:t>se</a:t>
            </a:r>
            <a:r>
              <a:rPr spc="15" dirty="0">
                <a:cs typeface="Calibri"/>
              </a:rPr>
              <a:t>b</a:t>
            </a:r>
            <a:r>
              <a:rPr dirty="0">
                <a:cs typeface="Calibri"/>
              </a:rPr>
              <a:t>a</a:t>
            </a:r>
            <a:r>
              <a:rPr spc="-45" dirty="0">
                <a:cs typeface="Calibri"/>
              </a:rPr>
              <a:t>g</a:t>
            </a:r>
            <a:r>
              <a:rPr dirty="0">
                <a:cs typeface="Calibri"/>
              </a:rPr>
              <a:t>ai</a:t>
            </a:r>
            <a:r>
              <a:rPr spc="-45" dirty="0">
                <a:cs typeface="Calibri"/>
              </a:rPr>
              <a:t> </a:t>
            </a:r>
            <a:r>
              <a:rPr spc="5" dirty="0">
                <a:cs typeface="Calibri"/>
              </a:rPr>
              <a:t>b</a:t>
            </a:r>
            <a:r>
              <a:rPr dirty="0">
                <a:cs typeface="Calibri"/>
              </a:rPr>
              <a:t>a</a:t>
            </a:r>
            <a:r>
              <a:rPr spc="5" dirty="0">
                <a:cs typeface="Calibri"/>
              </a:rPr>
              <a:t>h</a:t>
            </a:r>
            <a:r>
              <a:rPr dirty="0">
                <a:cs typeface="Calibri"/>
              </a:rPr>
              <a:t>an</a:t>
            </a:r>
            <a:r>
              <a:rPr spc="-20" dirty="0">
                <a:cs typeface="Calibri"/>
              </a:rPr>
              <a:t> </a:t>
            </a:r>
            <a:r>
              <a:rPr dirty="0">
                <a:cs typeface="Calibri"/>
              </a:rPr>
              <a:t>ajar</a:t>
            </a:r>
            <a:r>
              <a:rPr spc="10" dirty="0">
                <a:cs typeface="Calibri"/>
              </a:rPr>
              <a:t> </a:t>
            </a:r>
            <a:r>
              <a:rPr spc="-10" dirty="0">
                <a:cs typeface="Calibri"/>
              </a:rPr>
              <a:t>(</a:t>
            </a:r>
            <a:r>
              <a:rPr spc="5" dirty="0">
                <a:cs typeface="Calibri"/>
              </a:rPr>
              <a:t>bu</a:t>
            </a:r>
            <a:r>
              <a:rPr spc="-35" dirty="0">
                <a:cs typeface="Calibri"/>
              </a:rPr>
              <a:t>k</a:t>
            </a:r>
            <a:r>
              <a:rPr dirty="0">
                <a:cs typeface="Calibri"/>
              </a:rPr>
              <a:t>u</a:t>
            </a:r>
            <a:r>
              <a:rPr spc="-30" dirty="0">
                <a:cs typeface="Calibri"/>
              </a:rPr>
              <a:t> </a:t>
            </a:r>
            <a:r>
              <a:rPr dirty="0">
                <a:cs typeface="Calibri"/>
              </a:rPr>
              <a:t>aj</a:t>
            </a:r>
            <a:r>
              <a:rPr spc="-5" dirty="0">
                <a:cs typeface="Calibri"/>
              </a:rPr>
              <a:t>a</a:t>
            </a:r>
            <a:r>
              <a:rPr spc="-220" dirty="0">
                <a:cs typeface="Calibri"/>
              </a:rPr>
              <a:t>r</a:t>
            </a:r>
            <a:r>
              <a:rPr spc="-10" dirty="0">
                <a:cs typeface="Calibri"/>
              </a:rPr>
              <a:t>,</a:t>
            </a:r>
            <a:r>
              <a:rPr spc="-15" dirty="0">
                <a:cs typeface="Calibri"/>
              </a:rPr>
              <a:t> </a:t>
            </a:r>
            <a:r>
              <a:rPr dirty="0">
                <a:cs typeface="Calibri"/>
              </a:rPr>
              <a:t>mo</a:t>
            </a:r>
            <a:r>
              <a:rPr spc="10" dirty="0">
                <a:cs typeface="Calibri"/>
              </a:rPr>
              <a:t>d</a:t>
            </a:r>
            <a:r>
              <a:rPr spc="5" dirty="0">
                <a:cs typeface="Calibri"/>
              </a:rPr>
              <a:t>u</a:t>
            </a:r>
            <a:r>
              <a:rPr dirty="0">
                <a:cs typeface="Calibri"/>
              </a:rPr>
              <a:t>l aj</a:t>
            </a:r>
            <a:r>
              <a:rPr spc="-5" dirty="0">
                <a:cs typeface="Calibri"/>
              </a:rPr>
              <a:t>a</a:t>
            </a:r>
            <a:r>
              <a:rPr spc="-220" dirty="0">
                <a:cs typeface="Calibri"/>
              </a:rPr>
              <a:t>r</a:t>
            </a:r>
            <a:r>
              <a:rPr spc="-10" dirty="0">
                <a:cs typeface="Calibri"/>
              </a:rPr>
              <a:t>,</a:t>
            </a:r>
            <a:r>
              <a:rPr spc="-15" dirty="0">
                <a:cs typeface="Calibri"/>
              </a:rPr>
              <a:t> </a:t>
            </a:r>
            <a:r>
              <a:rPr spc="5" dirty="0">
                <a:cs typeface="Calibri"/>
              </a:rPr>
              <a:t>d</a:t>
            </a:r>
            <a:r>
              <a:rPr dirty="0">
                <a:cs typeface="Calibri"/>
              </a:rPr>
              <a:t>i</a:t>
            </a:r>
            <a:r>
              <a:rPr spc="-15" dirty="0">
                <a:cs typeface="Calibri"/>
              </a:rPr>
              <a:t>k</a:t>
            </a:r>
            <a:r>
              <a:rPr spc="-25" dirty="0">
                <a:cs typeface="Calibri"/>
              </a:rPr>
              <a:t>ta</a:t>
            </a:r>
            <a:r>
              <a:rPr spc="-5" dirty="0">
                <a:cs typeface="Calibri"/>
              </a:rPr>
              <a:t>t</a:t>
            </a:r>
            <a:r>
              <a:rPr spc="-10" dirty="0">
                <a:cs typeface="Calibri"/>
              </a:rPr>
              <a:t>,</a:t>
            </a:r>
            <a:r>
              <a:rPr spc="-30" dirty="0">
                <a:cs typeface="Calibri"/>
              </a:rPr>
              <a:t> </a:t>
            </a:r>
            <a:r>
              <a:rPr spc="5" dirty="0">
                <a:cs typeface="Calibri"/>
              </a:rPr>
              <a:t>d</a:t>
            </a:r>
            <a:r>
              <a:rPr dirty="0">
                <a:cs typeface="Calibri"/>
              </a:rPr>
              <a:t>ll)</a:t>
            </a:r>
          </a:p>
        </p:txBody>
      </p:sp>
      <p:sp>
        <p:nvSpPr>
          <p:cNvPr id="4" name="object 4"/>
          <p:cNvSpPr/>
          <p:nvPr/>
        </p:nvSpPr>
        <p:spPr>
          <a:xfrm>
            <a:off x="0" y="0"/>
            <a:ext cx="12191999" cy="87553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3" y="10667"/>
            <a:ext cx="12192000" cy="792479"/>
          </a:xfrm>
          <a:prstGeom prst="rect">
            <a:avLst/>
          </a:prstGeom>
          <a:solidFill>
            <a:srgbClr val="92D050"/>
          </a:solidFill>
        </p:spPr>
        <p:txBody>
          <a:bodyPr wrap="square" lIns="0" tIns="0" rIns="0" bIns="0" rtlCol="0"/>
          <a:lstStyle/>
          <a:p>
            <a:pPr algn="ctr"/>
            <a:endParaRPr lang="id-ID" spc="-30" dirty="0" smtClean="0">
              <a:solidFill>
                <a:srgbClr val="FFFFFF"/>
              </a:solidFill>
              <a:latin typeface="Britannic Bold"/>
              <a:cs typeface="Britannic Bold"/>
            </a:endParaRPr>
          </a:p>
          <a:p>
            <a:pPr algn="ctr"/>
            <a:r>
              <a:rPr lang="id-ID" sz="2400" b="1" spc="-30" dirty="0" smtClean="0">
                <a:solidFill>
                  <a:srgbClr val="FFFFFF"/>
                </a:solidFill>
                <a:cs typeface="Britannic Bold"/>
              </a:rPr>
              <a:t>KET</a:t>
            </a:r>
            <a:r>
              <a:rPr lang="id-ID" sz="2400" b="1" spc="-40" dirty="0" smtClean="0">
                <a:solidFill>
                  <a:srgbClr val="FFFFFF"/>
                </a:solidFill>
                <a:cs typeface="Britannic Bold"/>
              </a:rPr>
              <a:t>E</a:t>
            </a:r>
            <a:r>
              <a:rPr lang="id-ID" sz="2400" b="1" spc="-25" dirty="0" smtClean="0">
                <a:solidFill>
                  <a:srgbClr val="FFFFFF"/>
                </a:solidFill>
                <a:cs typeface="Britannic Bold"/>
              </a:rPr>
              <a:t>RA</a:t>
            </a:r>
            <a:r>
              <a:rPr lang="id-ID" sz="2400" b="1" spc="-50" dirty="0" smtClean="0">
                <a:solidFill>
                  <a:srgbClr val="FFFFFF"/>
                </a:solidFill>
                <a:cs typeface="Britannic Bold"/>
              </a:rPr>
              <a:t>N</a:t>
            </a:r>
            <a:r>
              <a:rPr lang="id-ID" sz="2400" b="1" spc="-25" dirty="0" smtClean="0">
                <a:solidFill>
                  <a:srgbClr val="FFFFFF"/>
                </a:solidFill>
                <a:cs typeface="Britannic Bold"/>
              </a:rPr>
              <a:t>GAN</a:t>
            </a:r>
            <a:r>
              <a:rPr lang="id-ID" sz="2400" b="1" spc="60" dirty="0" smtClean="0">
                <a:solidFill>
                  <a:srgbClr val="FFFFFF"/>
                </a:solidFill>
                <a:cs typeface="Britannic Bold"/>
              </a:rPr>
              <a:t> </a:t>
            </a:r>
            <a:r>
              <a:rPr lang="id-ID" sz="2400" b="1" spc="-35" dirty="0" smtClean="0">
                <a:solidFill>
                  <a:srgbClr val="FFFFFF"/>
                </a:solidFill>
                <a:cs typeface="Britannic Bold"/>
              </a:rPr>
              <a:t>P</a:t>
            </a:r>
            <a:r>
              <a:rPr lang="id-ID" sz="2400" b="1" spc="-45" dirty="0" smtClean="0">
                <a:solidFill>
                  <a:srgbClr val="FFFFFF"/>
                </a:solidFill>
                <a:cs typeface="Britannic Bold"/>
              </a:rPr>
              <a:t>E</a:t>
            </a:r>
            <a:r>
              <a:rPr lang="id-ID" sz="2400" b="1" spc="-30" dirty="0" smtClean="0">
                <a:solidFill>
                  <a:srgbClr val="FFFFFF"/>
                </a:solidFill>
                <a:cs typeface="Britannic Bold"/>
              </a:rPr>
              <a:t>N</a:t>
            </a:r>
            <a:r>
              <a:rPr lang="id-ID" sz="2400" b="1" spc="-40" dirty="0" smtClean="0">
                <a:solidFill>
                  <a:srgbClr val="FFFFFF"/>
                </a:solidFill>
                <a:cs typeface="Britannic Bold"/>
              </a:rPr>
              <a:t>G</a:t>
            </a:r>
            <a:r>
              <a:rPr lang="id-ID" sz="2400" b="1" spc="-15" dirty="0" smtClean="0">
                <a:solidFill>
                  <a:srgbClr val="FFFFFF"/>
                </a:solidFill>
                <a:cs typeface="Britannic Bold"/>
              </a:rPr>
              <a:t>I</a:t>
            </a:r>
            <a:r>
              <a:rPr lang="id-ID" sz="2400" b="1" spc="-45" dirty="0" smtClean="0">
                <a:solidFill>
                  <a:srgbClr val="FFFFFF"/>
                </a:solidFill>
                <a:cs typeface="Britannic Bold"/>
              </a:rPr>
              <a:t>S</a:t>
            </a:r>
            <a:r>
              <a:rPr lang="id-ID" sz="2400" b="1" spc="-25" dirty="0" smtClean="0">
                <a:solidFill>
                  <a:srgbClr val="FFFFFF"/>
                </a:solidFill>
                <a:cs typeface="Britannic Bold"/>
              </a:rPr>
              <a:t>IAN</a:t>
            </a:r>
            <a:r>
              <a:rPr lang="id-ID" sz="2400" b="1" spc="100" dirty="0" smtClean="0">
                <a:solidFill>
                  <a:srgbClr val="FFFFFF"/>
                </a:solidFill>
                <a:cs typeface="Britannic Bold"/>
              </a:rPr>
              <a:t> </a:t>
            </a:r>
            <a:r>
              <a:rPr lang="id-ID" sz="2400" b="1" spc="-30" dirty="0" smtClean="0">
                <a:solidFill>
                  <a:srgbClr val="FFFFFF"/>
                </a:solidFill>
                <a:cs typeface="Britannic Bold"/>
              </a:rPr>
              <a:t>RPS</a:t>
            </a:r>
            <a:endParaRPr lang="id-ID" sz="2400" b="1" dirty="0" smtClean="0">
              <a:cs typeface="Britannic Bold"/>
            </a:endParaRPr>
          </a:p>
          <a:p>
            <a:endParaRPr dirty="0"/>
          </a:p>
        </p:txBody>
      </p:sp>
      <p:sp>
        <p:nvSpPr>
          <p:cNvPr id="7" name="object 7"/>
          <p:cNvSpPr/>
          <p:nvPr/>
        </p:nvSpPr>
        <p:spPr>
          <a:xfrm>
            <a:off x="1523" y="10667"/>
            <a:ext cx="12190730" cy="792480"/>
          </a:xfrm>
          <a:custGeom>
            <a:avLst/>
            <a:gdLst/>
            <a:ahLst/>
            <a:cxnLst/>
            <a:rect l="l" t="t" r="r" b="b"/>
            <a:pathLst>
              <a:path w="12190730" h="792480">
                <a:moveTo>
                  <a:pt x="0" y="792479"/>
                </a:moveTo>
                <a:lnTo>
                  <a:pt x="12190476" y="792479"/>
                </a:lnTo>
              </a:path>
              <a:path w="12190730" h="792480">
                <a:moveTo>
                  <a:pt x="12190476" y="0"/>
                </a:moveTo>
                <a:lnTo>
                  <a:pt x="0" y="0"/>
                </a:lnTo>
                <a:lnTo>
                  <a:pt x="0" y="792479"/>
                </a:lnTo>
              </a:path>
            </a:pathLst>
          </a:custGeom>
          <a:ln w="9144">
            <a:solidFill>
              <a:srgbClr val="497DBA"/>
            </a:solidFill>
          </a:ln>
        </p:spPr>
        <p:txBody>
          <a:bodyPr wrap="square" lIns="0" tIns="0" rIns="0" bIns="0" rtlCol="0"/>
          <a:lstStyle/>
          <a:p>
            <a:endParaRPr/>
          </a:p>
        </p:txBody>
      </p:sp>
    </p:spTree>
    <p:extLst>
      <p:ext uri="{BB962C8B-B14F-4D97-AF65-F5344CB8AC3E}">
        <p14:creationId xmlns:p14="http://schemas.microsoft.com/office/powerpoint/2010/main" val="604548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1999" cy="54940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609088" y="0"/>
            <a:ext cx="6968490" cy="790194"/>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523" y="1523"/>
            <a:ext cx="12192000" cy="47548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523" y="1523"/>
            <a:ext cx="12190730" cy="475615"/>
          </a:xfrm>
          <a:custGeom>
            <a:avLst/>
            <a:gdLst/>
            <a:ahLst/>
            <a:cxnLst/>
            <a:rect l="l" t="t" r="r" b="b"/>
            <a:pathLst>
              <a:path w="12190730" h="475615">
                <a:moveTo>
                  <a:pt x="0" y="475488"/>
                </a:moveTo>
                <a:lnTo>
                  <a:pt x="12190476" y="475488"/>
                </a:lnTo>
              </a:path>
              <a:path w="12190730" h="475615">
                <a:moveTo>
                  <a:pt x="12190476" y="0"/>
                </a:moveTo>
                <a:lnTo>
                  <a:pt x="0" y="0"/>
                </a:lnTo>
                <a:lnTo>
                  <a:pt x="0" y="475488"/>
                </a:lnTo>
              </a:path>
            </a:pathLst>
          </a:custGeom>
          <a:ln w="9144">
            <a:solidFill>
              <a:srgbClr val="497DBA"/>
            </a:solidFill>
          </a:ln>
        </p:spPr>
        <p:txBody>
          <a:bodyPr wrap="square" lIns="0" tIns="0" rIns="0" bIns="0" rtlCol="0"/>
          <a:lstStyle/>
          <a:p>
            <a:endParaRPr/>
          </a:p>
        </p:txBody>
      </p:sp>
      <p:sp>
        <p:nvSpPr>
          <p:cNvPr id="6" name="object 6"/>
          <p:cNvSpPr txBox="1"/>
          <p:nvPr/>
        </p:nvSpPr>
        <p:spPr>
          <a:xfrm>
            <a:off x="2887217" y="36890"/>
            <a:ext cx="6418580" cy="431165"/>
          </a:xfrm>
          <a:prstGeom prst="rect">
            <a:avLst/>
          </a:prstGeom>
        </p:spPr>
        <p:txBody>
          <a:bodyPr vert="horz" wrap="square" lIns="0" tIns="0" rIns="0" bIns="0" rtlCol="0">
            <a:spAutoFit/>
          </a:bodyPr>
          <a:lstStyle/>
          <a:p>
            <a:pPr marL="12700">
              <a:lnSpc>
                <a:spcPts val="3829"/>
              </a:lnSpc>
            </a:pPr>
            <a:r>
              <a:rPr sz="3200" spc="-20" dirty="0">
                <a:solidFill>
                  <a:srgbClr val="FFFFFF"/>
                </a:solidFill>
                <a:latin typeface="Britannic Bold"/>
                <a:cs typeface="Britannic Bold"/>
              </a:rPr>
              <a:t>Ra</a:t>
            </a:r>
            <a:r>
              <a:rPr sz="3200" spc="-35" dirty="0">
                <a:solidFill>
                  <a:srgbClr val="FFFFFF"/>
                </a:solidFill>
                <a:latin typeface="Britannic Bold"/>
                <a:cs typeface="Britannic Bold"/>
              </a:rPr>
              <a:t>n</a:t>
            </a:r>
            <a:r>
              <a:rPr sz="3200" spc="-20" dirty="0">
                <a:solidFill>
                  <a:srgbClr val="FFFFFF"/>
                </a:solidFill>
                <a:latin typeface="Britannic Bold"/>
                <a:cs typeface="Britannic Bold"/>
              </a:rPr>
              <a:t>can</a:t>
            </a:r>
            <a:r>
              <a:rPr sz="3200" spc="-40" dirty="0">
                <a:solidFill>
                  <a:srgbClr val="FFFFFF"/>
                </a:solidFill>
                <a:latin typeface="Britannic Bold"/>
                <a:cs typeface="Britannic Bold"/>
              </a:rPr>
              <a:t>g</a:t>
            </a:r>
            <a:r>
              <a:rPr sz="3200" spc="-25" dirty="0">
                <a:solidFill>
                  <a:srgbClr val="FFFFFF"/>
                </a:solidFill>
                <a:latin typeface="Britannic Bold"/>
                <a:cs typeface="Britannic Bold"/>
              </a:rPr>
              <a:t>a</a:t>
            </a:r>
            <a:r>
              <a:rPr sz="3200" spc="-20" dirty="0">
                <a:solidFill>
                  <a:srgbClr val="FFFFFF"/>
                </a:solidFill>
                <a:latin typeface="Britannic Bold"/>
                <a:cs typeface="Britannic Bold"/>
              </a:rPr>
              <a:t>n</a:t>
            </a:r>
            <a:r>
              <a:rPr sz="3200" spc="90" dirty="0">
                <a:solidFill>
                  <a:srgbClr val="FFFFFF"/>
                </a:solidFill>
                <a:latin typeface="Britannic Bold"/>
                <a:cs typeface="Britannic Bold"/>
              </a:rPr>
              <a:t> </a:t>
            </a:r>
            <a:r>
              <a:rPr sz="3200" spc="-35" dirty="0">
                <a:solidFill>
                  <a:srgbClr val="FFFFFF"/>
                </a:solidFill>
                <a:latin typeface="Britannic Bold"/>
                <a:cs typeface="Britannic Bold"/>
              </a:rPr>
              <a:t>Pe</a:t>
            </a:r>
            <a:r>
              <a:rPr sz="3200" spc="-30" dirty="0">
                <a:solidFill>
                  <a:srgbClr val="FFFFFF"/>
                </a:solidFill>
                <a:latin typeface="Britannic Bold"/>
                <a:cs typeface="Britannic Bold"/>
              </a:rPr>
              <a:t>mbela</a:t>
            </a:r>
            <a:r>
              <a:rPr sz="3200" spc="-20" dirty="0">
                <a:solidFill>
                  <a:srgbClr val="FFFFFF"/>
                </a:solidFill>
                <a:latin typeface="Britannic Bold"/>
                <a:cs typeface="Britannic Bold"/>
              </a:rPr>
              <a:t>ja</a:t>
            </a:r>
            <a:r>
              <a:rPr sz="3200" dirty="0">
                <a:solidFill>
                  <a:srgbClr val="FFFFFF"/>
                </a:solidFill>
                <a:latin typeface="Britannic Bold"/>
                <a:cs typeface="Britannic Bold"/>
              </a:rPr>
              <a:t>r</a:t>
            </a:r>
            <a:r>
              <a:rPr sz="3200" spc="-35" dirty="0">
                <a:solidFill>
                  <a:srgbClr val="FFFFFF"/>
                </a:solidFill>
                <a:latin typeface="Britannic Bold"/>
                <a:cs typeface="Britannic Bold"/>
              </a:rPr>
              <a:t>a</a:t>
            </a:r>
            <a:r>
              <a:rPr sz="3200" spc="-20" dirty="0">
                <a:solidFill>
                  <a:srgbClr val="FFFFFF"/>
                </a:solidFill>
                <a:latin typeface="Britannic Bold"/>
                <a:cs typeface="Britannic Bold"/>
              </a:rPr>
              <a:t>n</a:t>
            </a:r>
            <a:r>
              <a:rPr sz="3200" spc="120" dirty="0">
                <a:solidFill>
                  <a:srgbClr val="FFFFFF"/>
                </a:solidFill>
                <a:latin typeface="Britannic Bold"/>
                <a:cs typeface="Britannic Bold"/>
              </a:rPr>
              <a:t> </a:t>
            </a:r>
            <a:r>
              <a:rPr sz="3200" spc="-20" dirty="0">
                <a:solidFill>
                  <a:srgbClr val="FFFFFF"/>
                </a:solidFill>
                <a:latin typeface="Britannic Bold"/>
                <a:cs typeface="Britannic Bold"/>
              </a:rPr>
              <a:t>S</a:t>
            </a:r>
            <a:r>
              <a:rPr sz="3200" spc="-35" dirty="0">
                <a:solidFill>
                  <a:srgbClr val="FFFFFF"/>
                </a:solidFill>
                <a:latin typeface="Britannic Bold"/>
                <a:cs typeface="Britannic Bold"/>
              </a:rPr>
              <a:t>emes</a:t>
            </a:r>
            <a:r>
              <a:rPr sz="3200" spc="-15" dirty="0">
                <a:solidFill>
                  <a:srgbClr val="FFFFFF"/>
                </a:solidFill>
                <a:latin typeface="Britannic Bold"/>
                <a:cs typeface="Britannic Bold"/>
              </a:rPr>
              <a:t>t</a:t>
            </a:r>
            <a:r>
              <a:rPr sz="3200" spc="-35" dirty="0">
                <a:solidFill>
                  <a:srgbClr val="FFFFFF"/>
                </a:solidFill>
                <a:latin typeface="Britannic Bold"/>
                <a:cs typeface="Britannic Bold"/>
              </a:rPr>
              <a:t>e</a:t>
            </a:r>
            <a:r>
              <a:rPr sz="3200" spc="-15" dirty="0">
                <a:solidFill>
                  <a:srgbClr val="FFFFFF"/>
                </a:solidFill>
                <a:latin typeface="Britannic Bold"/>
                <a:cs typeface="Britannic Bold"/>
              </a:rPr>
              <a:t>r</a:t>
            </a:r>
            <a:endParaRPr sz="3200">
              <a:latin typeface="Britannic Bold"/>
              <a:cs typeface="Britannic Bold"/>
            </a:endParaRPr>
          </a:p>
        </p:txBody>
      </p:sp>
      <p:sp>
        <p:nvSpPr>
          <p:cNvPr id="7" name="object 7"/>
          <p:cNvSpPr/>
          <p:nvPr/>
        </p:nvSpPr>
        <p:spPr>
          <a:xfrm>
            <a:off x="152400" y="609600"/>
            <a:ext cx="849630" cy="1828800"/>
          </a:xfrm>
          <a:custGeom>
            <a:avLst/>
            <a:gdLst/>
            <a:ahLst/>
            <a:cxnLst/>
            <a:rect l="l" t="t" r="r" b="b"/>
            <a:pathLst>
              <a:path w="849630" h="1828800">
                <a:moveTo>
                  <a:pt x="0" y="1828800"/>
                </a:moveTo>
                <a:lnTo>
                  <a:pt x="849083" y="1828800"/>
                </a:lnTo>
                <a:lnTo>
                  <a:pt x="849083" y="0"/>
                </a:lnTo>
                <a:lnTo>
                  <a:pt x="0" y="0"/>
                </a:lnTo>
                <a:lnTo>
                  <a:pt x="0" y="1828800"/>
                </a:lnTo>
                <a:close/>
              </a:path>
            </a:pathLst>
          </a:custGeom>
          <a:solidFill>
            <a:srgbClr val="548ED4"/>
          </a:solidFill>
        </p:spPr>
        <p:txBody>
          <a:bodyPr wrap="square" lIns="0" tIns="0" rIns="0" bIns="0" rtlCol="0"/>
          <a:lstStyle/>
          <a:p>
            <a:endParaRPr/>
          </a:p>
        </p:txBody>
      </p:sp>
      <p:sp>
        <p:nvSpPr>
          <p:cNvPr id="8" name="object 8"/>
          <p:cNvSpPr/>
          <p:nvPr/>
        </p:nvSpPr>
        <p:spPr>
          <a:xfrm>
            <a:off x="1001483" y="609600"/>
            <a:ext cx="2122805" cy="1828800"/>
          </a:xfrm>
          <a:custGeom>
            <a:avLst/>
            <a:gdLst/>
            <a:ahLst/>
            <a:cxnLst/>
            <a:rect l="l" t="t" r="r" b="b"/>
            <a:pathLst>
              <a:path w="2122805" h="1828800">
                <a:moveTo>
                  <a:pt x="0" y="1828800"/>
                </a:moveTo>
                <a:lnTo>
                  <a:pt x="2122678" y="1828800"/>
                </a:lnTo>
                <a:lnTo>
                  <a:pt x="2122678" y="0"/>
                </a:lnTo>
                <a:lnTo>
                  <a:pt x="0" y="0"/>
                </a:lnTo>
                <a:lnTo>
                  <a:pt x="0" y="1828800"/>
                </a:lnTo>
                <a:close/>
              </a:path>
            </a:pathLst>
          </a:custGeom>
          <a:solidFill>
            <a:srgbClr val="548ED4"/>
          </a:solidFill>
        </p:spPr>
        <p:txBody>
          <a:bodyPr wrap="square" lIns="0" tIns="0" rIns="0" bIns="0" rtlCol="0"/>
          <a:lstStyle/>
          <a:p>
            <a:endParaRPr/>
          </a:p>
        </p:txBody>
      </p:sp>
      <p:sp>
        <p:nvSpPr>
          <p:cNvPr id="9" name="object 9"/>
          <p:cNvSpPr/>
          <p:nvPr/>
        </p:nvSpPr>
        <p:spPr>
          <a:xfrm>
            <a:off x="3124200" y="609600"/>
            <a:ext cx="3276600" cy="1188720"/>
          </a:xfrm>
          <a:custGeom>
            <a:avLst/>
            <a:gdLst/>
            <a:ahLst/>
            <a:cxnLst/>
            <a:rect l="l" t="t" r="r" b="b"/>
            <a:pathLst>
              <a:path w="3276600" h="1188720">
                <a:moveTo>
                  <a:pt x="0" y="1188720"/>
                </a:moveTo>
                <a:lnTo>
                  <a:pt x="3276600" y="1188720"/>
                </a:lnTo>
                <a:lnTo>
                  <a:pt x="3276600" y="0"/>
                </a:lnTo>
                <a:lnTo>
                  <a:pt x="0" y="0"/>
                </a:lnTo>
                <a:lnTo>
                  <a:pt x="0" y="1188720"/>
                </a:lnTo>
                <a:close/>
              </a:path>
            </a:pathLst>
          </a:custGeom>
          <a:solidFill>
            <a:srgbClr val="548ED4"/>
          </a:solidFill>
        </p:spPr>
        <p:txBody>
          <a:bodyPr wrap="square" lIns="0" tIns="0" rIns="0" bIns="0" rtlCol="0"/>
          <a:lstStyle/>
          <a:p>
            <a:endParaRPr/>
          </a:p>
        </p:txBody>
      </p:sp>
      <p:sp>
        <p:nvSpPr>
          <p:cNvPr id="10" name="object 10"/>
          <p:cNvSpPr/>
          <p:nvPr/>
        </p:nvSpPr>
        <p:spPr>
          <a:xfrm>
            <a:off x="6400800" y="609600"/>
            <a:ext cx="3200400" cy="1188720"/>
          </a:xfrm>
          <a:custGeom>
            <a:avLst/>
            <a:gdLst/>
            <a:ahLst/>
            <a:cxnLst/>
            <a:rect l="l" t="t" r="r" b="b"/>
            <a:pathLst>
              <a:path w="3200400" h="1188720">
                <a:moveTo>
                  <a:pt x="0" y="1188720"/>
                </a:moveTo>
                <a:lnTo>
                  <a:pt x="3200400" y="1188720"/>
                </a:lnTo>
                <a:lnTo>
                  <a:pt x="3200400" y="0"/>
                </a:lnTo>
                <a:lnTo>
                  <a:pt x="0" y="0"/>
                </a:lnTo>
                <a:lnTo>
                  <a:pt x="0" y="1188720"/>
                </a:lnTo>
                <a:close/>
              </a:path>
            </a:pathLst>
          </a:custGeom>
          <a:solidFill>
            <a:srgbClr val="548ED4"/>
          </a:solidFill>
        </p:spPr>
        <p:txBody>
          <a:bodyPr wrap="square" lIns="0" tIns="0" rIns="0" bIns="0" rtlCol="0"/>
          <a:lstStyle/>
          <a:p>
            <a:endParaRPr/>
          </a:p>
        </p:txBody>
      </p:sp>
      <p:sp>
        <p:nvSpPr>
          <p:cNvPr id="11" name="object 11"/>
          <p:cNvSpPr/>
          <p:nvPr/>
        </p:nvSpPr>
        <p:spPr>
          <a:xfrm>
            <a:off x="9601200" y="609600"/>
            <a:ext cx="1447800" cy="1188720"/>
          </a:xfrm>
          <a:custGeom>
            <a:avLst/>
            <a:gdLst/>
            <a:ahLst/>
            <a:cxnLst/>
            <a:rect l="l" t="t" r="r" b="b"/>
            <a:pathLst>
              <a:path w="1447800" h="1188720">
                <a:moveTo>
                  <a:pt x="0" y="1188720"/>
                </a:moveTo>
                <a:lnTo>
                  <a:pt x="1447800" y="1188720"/>
                </a:lnTo>
                <a:lnTo>
                  <a:pt x="1447800" y="0"/>
                </a:lnTo>
                <a:lnTo>
                  <a:pt x="0" y="0"/>
                </a:lnTo>
                <a:lnTo>
                  <a:pt x="0" y="1188720"/>
                </a:lnTo>
                <a:close/>
              </a:path>
            </a:pathLst>
          </a:custGeom>
          <a:solidFill>
            <a:srgbClr val="548ED4"/>
          </a:solidFill>
        </p:spPr>
        <p:txBody>
          <a:bodyPr wrap="square" lIns="0" tIns="0" rIns="0" bIns="0" rtlCol="0"/>
          <a:lstStyle/>
          <a:p>
            <a:endParaRPr/>
          </a:p>
        </p:txBody>
      </p:sp>
      <p:sp>
        <p:nvSpPr>
          <p:cNvPr id="12" name="object 12"/>
          <p:cNvSpPr/>
          <p:nvPr/>
        </p:nvSpPr>
        <p:spPr>
          <a:xfrm>
            <a:off x="11049000" y="609600"/>
            <a:ext cx="990600" cy="1188720"/>
          </a:xfrm>
          <a:custGeom>
            <a:avLst/>
            <a:gdLst/>
            <a:ahLst/>
            <a:cxnLst/>
            <a:rect l="l" t="t" r="r" b="b"/>
            <a:pathLst>
              <a:path w="990600" h="1188720">
                <a:moveTo>
                  <a:pt x="0" y="1188720"/>
                </a:moveTo>
                <a:lnTo>
                  <a:pt x="990600" y="1188720"/>
                </a:lnTo>
                <a:lnTo>
                  <a:pt x="990600" y="0"/>
                </a:lnTo>
                <a:lnTo>
                  <a:pt x="0" y="0"/>
                </a:lnTo>
                <a:lnTo>
                  <a:pt x="0" y="1188720"/>
                </a:lnTo>
                <a:close/>
              </a:path>
            </a:pathLst>
          </a:custGeom>
          <a:solidFill>
            <a:srgbClr val="548ED4"/>
          </a:solidFill>
        </p:spPr>
        <p:txBody>
          <a:bodyPr wrap="square" lIns="0" tIns="0" rIns="0" bIns="0" rtlCol="0"/>
          <a:lstStyle/>
          <a:p>
            <a:endParaRPr/>
          </a:p>
        </p:txBody>
      </p:sp>
      <p:sp>
        <p:nvSpPr>
          <p:cNvPr id="13" name="object 13"/>
          <p:cNvSpPr/>
          <p:nvPr/>
        </p:nvSpPr>
        <p:spPr>
          <a:xfrm>
            <a:off x="3124200" y="1798320"/>
            <a:ext cx="1676400" cy="640080"/>
          </a:xfrm>
          <a:custGeom>
            <a:avLst/>
            <a:gdLst/>
            <a:ahLst/>
            <a:cxnLst/>
            <a:rect l="l" t="t" r="r" b="b"/>
            <a:pathLst>
              <a:path w="1676400" h="640080">
                <a:moveTo>
                  <a:pt x="0" y="640079"/>
                </a:moveTo>
                <a:lnTo>
                  <a:pt x="1676400" y="640079"/>
                </a:lnTo>
                <a:lnTo>
                  <a:pt x="1676400" y="0"/>
                </a:lnTo>
                <a:lnTo>
                  <a:pt x="0" y="0"/>
                </a:lnTo>
                <a:lnTo>
                  <a:pt x="0" y="640079"/>
                </a:lnTo>
                <a:close/>
              </a:path>
            </a:pathLst>
          </a:custGeom>
          <a:solidFill>
            <a:srgbClr val="548ED4"/>
          </a:solidFill>
        </p:spPr>
        <p:txBody>
          <a:bodyPr wrap="square" lIns="0" tIns="0" rIns="0" bIns="0" rtlCol="0"/>
          <a:lstStyle/>
          <a:p>
            <a:endParaRPr/>
          </a:p>
        </p:txBody>
      </p:sp>
      <p:sp>
        <p:nvSpPr>
          <p:cNvPr id="14" name="object 14"/>
          <p:cNvSpPr/>
          <p:nvPr/>
        </p:nvSpPr>
        <p:spPr>
          <a:xfrm>
            <a:off x="4800600" y="1798320"/>
            <a:ext cx="1600200" cy="640080"/>
          </a:xfrm>
          <a:custGeom>
            <a:avLst/>
            <a:gdLst/>
            <a:ahLst/>
            <a:cxnLst/>
            <a:rect l="l" t="t" r="r" b="b"/>
            <a:pathLst>
              <a:path w="1600200" h="640080">
                <a:moveTo>
                  <a:pt x="0" y="640079"/>
                </a:moveTo>
                <a:lnTo>
                  <a:pt x="1600200" y="640079"/>
                </a:lnTo>
                <a:lnTo>
                  <a:pt x="1600200" y="0"/>
                </a:lnTo>
                <a:lnTo>
                  <a:pt x="0" y="0"/>
                </a:lnTo>
                <a:lnTo>
                  <a:pt x="0" y="640079"/>
                </a:lnTo>
                <a:close/>
              </a:path>
            </a:pathLst>
          </a:custGeom>
          <a:solidFill>
            <a:srgbClr val="548ED4"/>
          </a:solidFill>
        </p:spPr>
        <p:txBody>
          <a:bodyPr wrap="square" lIns="0" tIns="0" rIns="0" bIns="0" rtlCol="0"/>
          <a:lstStyle/>
          <a:p>
            <a:endParaRPr/>
          </a:p>
        </p:txBody>
      </p:sp>
      <p:sp>
        <p:nvSpPr>
          <p:cNvPr id="15" name="object 15"/>
          <p:cNvSpPr/>
          <p:nvPr/>
        </p:nvSpPr>
        <p:spPr>
          <a:xfrm>
            <a:off x="6400800" y="1798320"/>
            <a:ext cx="2057400" cy="640080"/>
          </a:xfrm>
          <a:custGeom>
            <a:avLst/>
            <a:gdLst/>
            <a:ahLst/>
            <a:cxnLst/>
            <a:rect l="l" t="t" r="r" b="b"/>
            <a:pathLst>
              <a:path w="2057400" h="640080">
                <a:moveTo>
                  <a:pt x="0" y="640079"/>
                </a:moveTo>
                <a:lnTo>
                  <a:pt x="2057400" y="640079"/>
                </a:lnTo>
                <a:lnTo>
                  <a:pt x="2057400" y="0"/>
                </a:lnTo>
                <a:lnTo>
                  <a:pt x="0" y="0"/>
                </a:lnTo>
                <a:lnTo>
                  <a:pt x="0" y="640079"/>
                </a:lnTo>
                <a:close/>
              </a:path>
            </a:pathLst>
          </a:custGeom>
          <a:solidFill>
            <a:srgbClr val="548ED4"/>
          </a:solidFill>
        </p:spPr>
        <p:txBody>
          <a:bodyPr wrap="square" lIns="0" tIns="0" rIns="0" bIns="0" rtlCol="0"/>
          <a:lstStyle/>
          <a:p>
            <a:endParaRPr/>
          </a:p>
        </p:txBody>
      </p:sp>
      <p:sp>
        <p:nvSpPr>
          <p:cNvPr id="16" name="object 16"/>
          <p:cNvSpPr/>
          <p:nvPr/>
        </p:nvSpPr>
        <p:spPr>
          <a:xfrm>
            <a:off x="8458200" y="1798320"/>
            <a:ext cx="1143000" cy="640080"/>
          </a:xfrm>
          <a:custGeom>
            <a:avLst/>
            <a:gdLst/>
            <a:ahLst/>
            <a:cxnLst/>
            <a:rect l="l" t="t" r="r" b="b"/>
            <a:pathLst>
              <a:path w="1143000" h="640080">
                <a:moveTo>
                  <a:pt x="0" y="640079"/>
                </a:moveTo>
                <a:lnTo>
                  <a:pt x="1143000" y="640079"/>
                </a:lnTo>
                <a:lnTo>
                  <a:pt x="1143000" y="0"/>
                </a:lnTo>
                <a:lnTo>
                  <a:pt x="0" y="0"/>
                </a:lnTo>
                <a:lnTo>
                  <a:pt x="0" y="640079"/>
                </a:lnTo>
                <a:close/>
              </a:path>
            </a:pathLst>
          </a:custGeom>
          <a:solidFill>
            <a:srgbClr val="548ED4"/>
          </a:solidFill>
        </p:spPr>
        <p:txBody>
          <a:bodyPr wrap="square" lIns="0" tIns="0" rIns="0" bIns="0" rtlCol="0"/>
          <a:lstStyle/>
          <a:p>
            <a:endParaRPr/>
          </a:p>
        </p:txBody>
      </p:sp>
      <p:sp>
        <p:nvSpPr>
          <p:cNvPr id="17" name="object 17"/>
          <p:cNvSpPr/>
          <p:nvPr/>
        </p:nvSpPr>
        <p:spPr>
          <a:xfrm>
            <a:off x="9601200" y="1798320"/>
            <a:ext cx="1447800" cy="640080"/>
          </a:xfrm>
          <a:custGeom>
            <a:avLst/>
            <a:gdLst/>
            <a:ahLst/>
            <a:cxnLst/>
            <a:rect l="l" t="t" r="r" b="b"/>
            <a:pathLst>
              <a:path w="1447800" h="640080">
                <a:moveTo>
                  <a:pt x="0" y="640079"/>
                </a:moveTo>
                <a:lnTo>
                  <a:pt x="1447800" y="640079"/>
                </a:lnTo>
                <a:lnTo>
                  <a:pt x="1447800" y="0"/>
                </a:lnTo>
                <a:lnTo>
                  <a:pt x="0" y="0"/>
                </a:lnTo>
                <a:lnTo>
                  <a:pt x="0" y="640079"/>
                </a:lnTo>
                <a:close/>
              </a:path>
            </a:pathLst>
          </a:custGeom>
          <a:solidFill>
            <a:srgbClr val="548ED4"/>
          </a:solidFill>
        </p:spPr>
        <p:txBody>
          <a:bodyPr wrap="square" lIns="0" tIns="0" rIns="0" bIns="0" rtlCol="0"/>
          <a:lstStyle/>
          <a:p>
            <a:endParaRPr/>
          </a:p>
        </p:txBody>
      </p:sp>
      <p:sp>
        <p:nvSpPr>
          <p:cNvPr id="18" name="object 18"/>
          <p:cNvSpPr/>
          <p:nvPr/>
        </p:nvSpPr>
        <p:spPr>
          <a:xfrm>
            <a:off x="11049000" y="1798320"/>
            <a:ext cx="990600" cy="640080"/>
          </a:xfrm>
          <a:custGeom>
            <a:avLst/>
            <a:gdLst/>
            <a:ahLst/>
            <a:cxnLst/>
            <a:rect l="l" t="t" r="r" b="b"/>
            <a:pathLst>
              <a:path w="990600" h="640080">
                <a:moveTo>
                  <a:pt x="0" y="640079"/>
                </a:moveTo>
                <a:lnTo>
                  <a:pt x="990600" y="640079"/>
                </a:lnTo>
                <a:lnTo>
                  <a:pt x="990600" y="0"/>
                </a:lnTo>
                <a:lnTo>
                  <a:pt x="0" y="0"/>
                </a:lnTo>
                <a:lnTo>
                  <a:pt x="0" y="640079"/>
                </a:lnTo>
                <a:close/>
              </a:path>
            </a:pathLst>
          </a:custGeom>
          <a:solidFill>
            <a:srgbClr val="548ED4"/>
          </a:solidFill>
        </p:spPr>
        <p:txBody>
          <a:bodyPr wrap="square" lIns="0" tIns="0" rIns="0" bIns="0" rtlCol="0"/>
          <a:lstStyle/>
          <a:p>
            <a:endParaRPr/>
          </a:p>
        </p:txBody>
      </p:sp>
      <p:sp>
        <p:nvSpPr>
          <p:cNvPr id="19" name="object 19"/>
          <p:cNvSpPr/>
          <p:nvPr/>
        </p:nvSpPr>
        <p:spPr>
          <a:xfrm>
            <a:off x="152400" y="2438400"/>
            <a:ext cx="849630" cy="370840"/>
          </a:xfrm>
          <a:custGeom>
            <a:avLst/>
            <a:gdLst/>
            <a:ahLst/>
            <a:cxnLst/>
            <a:rect l="l" t="t" r="r" b="b"/>
            <a:pathLst>
              <a:path w="849630" h="370839">
                <a:moveTo>
                  <a:pt x="0" y="370839"/>
                </a:moveTo>
                <a:lnTo>
                  <a:pt x="849083" y="370839"/>
                </a:lnTo>
                <a:lnTo>
                  <a:pt x="849083" y="0"/>
                </a:lnTo>
                <a:lnTo>
                  <a:pt x="0" y="0"/>
                </a:lnTo>
                <a:lnTo>
                  <a:pt x="0" y="370839"/>
                </a:lnTo>
                <a:close/>
              </a:path>
            </a:pathLst>
          </a:custGeom>
          <a:solidFill>
            <a:srgbClr val="E9ECF4"/>
          </a:solidFill>
        </p:spPr>
        <p:txBody>
          <a:bodyPr wrap="square" lIns="0" tIns="0" rIns="0" bIns="0" rtlCol="0"/>
          <a:lstStyle/>
          <a:p>
            <a:endParaRPr/>
          </a:p>
        </p:txBody>
      </p:sp>
      <p:sp>
        <p:nvSpPr>
          <p:cNvPr id="20" name="object 20"/>
          <p:cNvSpPr/>
          <p:nvPr/>
        </p:nvSpPr>
        <p:spPr>
          <a:xfrm>
            <a:off x="1001483" y="2438400"/>
            <a:ext cx="2122805" cy="370840"/>
          </a:xfrm>
          <a:custGeom>
            <a:avLst/>
            <a:gdLst/>
            <a:ahLst/>
            <a:cxnLst/>
            <a:rect l="l" t="t" r="r" b="b"/>
            <a:pathLst>
              <a:path w="2122805" h="370839">
                <a:moveTo>
                  <a:pt x="0" y="370839"/>
                </a:moveTo>
                <a:lnTo>
                  <a:pt x="2122678" y="370839"/>
                </a:lnTo>
                <a:lnTo>
                  <a:pt x="2122678" y="0"/>
                </a:lnTo>
                <a:lnTo>
                  <a:pt x="0" y="0"/>
                </a:lnTo>
                <a:lnTo>
                  <a:pt x="0" y="370839"/>
                </a:lnTo>
                <a:close/>
              </a:path>
            </a:pathLst>
          </a:custGeom>
          <a:solidFill>
            <a:srgbClr val="E9ECF4"/>
          </a:solidFill>
        </p:spPr>
        <p:txBody>
          <a:bodyPr wrap="square" lIns="0" tIns="0" rIns="0" bIns="0" rtlCol="0"/>
          <a:lstStyle/>
          <a:p>
            <a:endParaRPr/>
          </a:p>
        </p:txBody>
      </p:sp>
      <p:sp>
        <p:nvSpPr>
          <p:cNvPr id="21" name="object 21"/>
          <p:cNvSpPr/>
          <p:nvPr/>
        </p:nvSpPr>
        <p:spPr>
          <a:xfrm>
            <a:off x="3124200" y="2438400"/>
            <a:ext cx="1676400" cy="370840"/>
          </a:xfrm>
          <a:custGeom>
            <a:avLst/>
            <a:gdLst/>
            <a:ahLst/>
            <a:cxnLst/>
            <a:rect l="l" t="t" r="r" b="b"/>
            <a:pathLst>
              <a:path w="1676400" h="370839">
                <a:moveTo>
                  <a:pt x="0" y="370839"/>
                </a:moveTo>
                <a:lnTo>
                  <a:pt x="1676400" y="370839"/>
                </a:lnTo>
                <a:lnTo>
                  <a:pt x="1676400" y="0"/>
                </a:lnTo>
                <a:lnTo>
                  <a:pt x="0" y="0"/>
                </a:lnTo>
                <a:lnTo>
                  <a:pt x="0" y="370839"/>
                </a:lnTo>
                <a:close/>
              </a:path>
            </a:pathLst>
          </a:custGeom>
          <a:solidFill>
            <a:srgbClr val="E9ECF4"/>
          </a:solidFill>
        </p:spPr>
        <p:txBody>
          <a:bodyPr wrap="square" lIns="0" tIns="0" rIns="0" bIns="0" rtlCol="0"/>
          <a:lstStyle/>
          <a:p>
            <a:endParaRPr/>
          </a:p>
        </p:txBody>
      </p:sp>
      <p:sp>
        <p:nvSpPr>
          <p:cNvPr id="22" name="object 22"/>
          <p:cNvSpPr/>
          <p:nvPr/>
        </p:nvSpPr>
        <p:spPr>
          <a:xfrm>
            <a:off x="4800600" y="2438400"/>
            <a:ext cx="1600200" cy="370840"/>
          </a:xfrm>
          <a:custGeom>
            <a:avLst/>
            <a:gdLst/>
            <a:ahLst/>
            <a:cxnLst/>
            <a:rect l="l" t="t" r="r" b="b"/>
            <a:pathLst>
              <a:path w="1600200" h="370839">
                <a:moveTo>
                  <a:pt x="0" y="370839"/>
                </a:moveTo>
                <a:lnTo>
                  <a:pt x="1600200" y="370839"/>
                </a:lnTo>
                <a:lnTo>
                  <a:pt x="1600200" y="0"/>
                </a:lnTo>
                <a:lnTo>
                  <a:pt x="0" y="0"/>
                </a:lnTo>
                <a:lnTo>
                  <a:pt x="0" y="370839"/>
                </a:lnTo>
                <a:close/>
              </a:path>
            </a:pathLst>
          </a:custGeom>
          <a:solidFill>
            <a:srgbClr val="E9ECF4"/>
          </a:solidFill>
        </p:spPr>
        <p:txBody>
          <a:bodyPr wrap="square" lIns="0" tIns="0" rIns="0" bIns="0" rtlCol="0"/>
          <a:lstStyle/>
          <a:p>
            <a:endParaRPr/>
          </a:p>
        </p:txBody>
      </p:sp>
      <p:sp>
        <p:nvSpPr>
          <p:cNvPr id="23" name="object 23"/>
          <p:cNvSpPr/>
          <p:nvPr/>
        </p:nvSpPr>
        <p:spPr>
          <a:xfrm>
            <a:off x="6400800" y="2438400"/>
            <a:ext cx="2057400" cy="370840"/>
          </a:xfrm>
          <a:custGeom>
            <a:avLst/>
            <a:gdLst/>
            <a:ahLst/>
            <a:cxnLst/>
            <a:rect l="l" t="t" r="r" b="b"/>
            <a:pathLst>
              <a:path w="2057400" h="370839">
                <a:moveTo>
                  <a:pt x="0" y="370839"/>
                </a:moveTo>
                <a:lnTo>
                  <a:pt x="2057400" y="370839"/>
                </a:lnTo>
                <a:lnTo>
                  <a:pt x="2057400" y="0"/>
                </a:lnTo>
                <a:lnTo>
                  <a:pt x="0" y="0"/>
                </a:lnTo>
                <a:lnTo>
                  <a:pt x="0" y="370839"/>
                </a:lnTo>
                <a:close/>
              </a:path>
            </a:pathLst>
          </a:custGeom>
          <a:solidFill>
            <a:srgbClr val="E9ECF4"/>
          </a:solidFill>
        </p:spPr>
        <p:txBody>
          <a:bodyPr wrap="square" lIns="0" tIns="0" rIns="0" bIns="0" rtlCol="0"/>
          <a:lstStyle/>
          <a:p>
            <a:endParaRPr/>
          </a:p>
        </p:txBody>
      </p:sp>
      <p:sp>
        <p:nvSpPr>
          <p:cNvPr id="24" name="object 24"/>
          <p:cNvSpPr/>
          <p:nvPr/>
        </p:nvSpPr>
        <p:spPr>
          <a:xfrm>
            <a:off x="8458200" y="2438400"/>
            <a:ext cx="1143000" cy="370840"/>
          </a:xfrm>
          <a:custGeom>
            <a:avLst/>
            <a:gdLst/>
            <a:ahLst/>
            <a:cxnLst/>
            <a:rect l="l" t="t" r="r" b="b"/>
            <a:pathLst>
              <a:path w="1143000" h="370839">
                <a:moveTo>
                  <a:pt x="0" y="370839"/>
                </a:moveTo>
                <a:lnTo>
                  <a:pt x="1143000" y="370839"/>
                </a:lnTo>
                <a:lnTo>
                  <a:pt x="1143000" y="0"/>
                </a:lnTo>
                <a:lnTo>
                  <a:pt x="0" y="0"/>
                </a:lnTo>
                <a:lnTo>
                  <a:pt x="0" y="370839"/>
                </a:lnTo>
                <a:close/>
              </a:path>
            </a:pathLst>
          </a:custGeom>
          <a:solidFill>
            <a:srgbClr val="E9ECF4"/>
          </a:solidFill>
        </p:spPr>
        <p:txBody>
          <a:bodyPr wrap="square" lIns="0" tIns="0" rIns="0" bIns="0" rtlCol="0"/>
          <a:lstStyle/>
          <a:p>
            <a:endParaRPr/>
          </a:p>
        </p:txBody>
      </p:sp>
      <p:sp>
        <p:nvSpPr>
          <p:cNvPr id="25" name="object 25"/>
          <p:cNvSpPr/>
          <p:nvPr/>
        </p:nvSpPr>
        <p:spPr>
          <a:xfrm>
            <a:off x="9601200" y="2438400"/>
            <a:ext cx="1447800" cy="370840"/>
          </a:xfrm>
          <a:custGeom>
            <a:avLst/>
            <a:gdLst/>
            <a:ahLst/>
            <a:cxnLst/>
            <a:rect l="l" t="t" r="r" b="b"/>
            <a:pathLst>
              <a:path w="1447800" h="370839">
                <a:moveTo>
                  <a:pt x="0" y="370839"/>
                </a:moveTo>
                <a:lnTo>
                  <a:pt x="1447800" y="370839"/>
                </a:lnTo>
                <a:lnTo>
                  <a:pt x="1447800" y="0"/>
                </a:lnTo>
                <a:lnTo>
                  <a:pt x="0" y="0"/>
                </a:lnTo>
                <a:lnTo>
                  <a:pt x="0" y="370839"/>
                </a:lnTo>
                <a:close/>
              </a:path>
            </a:pathLst>
          </a:custGeom>
          <a:solidFill>
            <a:srgbClr val="E9ECF4"/>
          </a:solidFill>
        </p:spPr>
        <p:txBody>
          <a:bodyPr wrap="square" lIns="0" tIns="0" rIns="0" bIns="0" rtlCol="0"/>
          <a:lstStyle/>
          <a:p>
            <a:endParaRPr/>
          </a:p>
        </p:txBody>
      </p:sp>
      <p:sp>
        <p:nvSpPr>
          <p:cNvPr id="26" name="object 26"/>
          <p:cNvSpPr/>
          <p:nvPr/>
        </p:nvSpPr>
        <p:spPr>
          <a:xfrm>
            <a:off x="11049000" y="2438400"/>
            <a:ext cx="990600" cy="370840"/>
          </a:xfrm>
          <a:custGeom>
            <a:avLst/>
            <a:gdLst/>
            <a:ahLst/>
            <a:cxnLst/>
            <a:rect l="l" t="t" r="r" b="b"/>
            <a:pathLst>
              <a:path w="990600" h="370839">
                <a:moveTo>
                  <a:pt x="0" y="370839"/>
                </a:moveTo>
                <a:lnTo>
                  <a:pt x="990600" y="370839"/>
                </a:lnTo>
                <a:lnTo>
                  <a:pt x="990600" y="0"/>
                </a:lnTo>
                <a:lnTo>
                  <a:pt x="0" y="0"/>
                </a:lnTo>
                <a:lnTo>
                  <a:pt x="0" y="370839"/>
                </a:lnTo>
                <a:close/>
              </a:path>
            </a:pathLst>
          </a:custGeom>
          <a:solidFill>
            <a:srgbClr val="E9ECF4"/>
          </a:solidFill>
        </p:spPr>
        <p:txBody>
          <a:bodyPr wrap="square" lIns="0" tIns="0" rIns="0" bIns="0" rtlCol="0"/>
          <a:lstStyle/>
          <a:p>
            <a:endParaRPr/>
          </a:p>
        </p:txBody>
      </p:sp>
      <p:sp>
        <p:nvSpPr>
          <p:cNvPr id="27" name="object 27"/>
          <p:cNvSpPr/>
          <p:nvPr/>
        </p:nvSpPr>
        <p:spPr>
          <a:xfrm>
            <a:off x="152400" y="2809239"/>
            <a:ext cx="849630" cy="3500754"/>
          </a:xfrm>
          <a:custGeom>
            <a:avLst/>
            <a:gdLst/>
            <a:ahLst/>
            <a:cxnLst/>
            <a:rect l="l" t="t" r="r" b="b"/>
            <a:pathLst>
              <a:path w="849630" h="3500754">
                <a:moveTo>
                  <a:pt x="0" y="3500754"/>
                </a:moveTo>
                <a:lnTo>
                  <a:pt x="849083" y="3500754"/>
                </a:lnTo>
                <a:lnTo>
                  <a:pt x="849083" y="0"/>
                </a:lnTo>
                <a:lnTo>
                  <a:pt x="0" y="0"/>
                </a:lnTo>
                <a:lnTo>
                  <a:pt x="0" y="3500754"/>
                </a:lnTo>
                <a:close/>
              </a:path>
            </a:pathLst>
          </a:custGeom>
          <a:solidFill>
            <a:srgbClr val="D0D7E8"/>
          </a:solidFill>
        </p:spPr>
        <p:txBody>
          <a:bodyPr wrap="square" lIns="0" tIns="0" rIns="0" bIns="0" rtlCol="0"/>
          <a:lstStyle/>
          <a:p>
            <a:endParaRPr/>
          </a:p>
        </p:txBody>
      </p:sp>
      <p:sp>
        <p:nvSpPr>
          <p:cNvPr id="28" name="object 28"/>
          <p:cNvSpPr/>
          <p:nvPr/>
        </p:nvSpPr>
        <p:spPr>
          <a:xfrm>
            <a:off x="1001483" y="2809239"/>
            <a:ext cx="2122805" cy="3500754"/>
          </a:xfrm>
          <a:custGeom>
            <a:avLst/>
            <a:gdLst/>
            <a:ahLst/>
            <a:cxnLst/>
            <a:rect l="l" t="t" r="r" b="b"/>
            <a:pathLst>
              <a:path w="2122805" h="3500754">
                <a:moveTo>
                  <a:pt x="0" y="3500754"/>
                </a:moveTo>
                <a:lnTo>
                  <a:pt x="2122678" y="3500754"/>
                </a:lnTo>
                <a:lnTo>
                  <a:pt x="2122678" y="0"/>
                </a:lnTo>
                <a:lnTo>
                  <a:pt x="0" y="0"/>
                </a:lnTo>
                <a:lnTo>
                  <a:pt x="0" y="3500754"/>
                </a:lnTo>
                <a:close/>
              </a:path>
            </a:pathLst>
          </a:custGeom>
          <a:solidFill>
            <a:srgbClr val="D0D7E8"/>
          </a:solidFill>
        </p:spPr>
        <p:txBody>
          <a:bodyPr wrap="square" lIns="0" tIns="0" rIns="0" bIns="0" rtlCol="0"/>
          <a:lstStyle/>
          <a:p>
            <a:endParaRPr/>
          </a:p>
        </p:txBody>
      </p:sp>
      <p:sp>
        <p:nvSpPr>
          <p:cNvPr id="29" name="object 29"/>
          <p:cNvSpPr/>
          <p:nvPr/>
        </p:nvSpPr>
        <p:spPr>
          <a:xfrm>
            <a:off x="3124200" y="2809239"/>
            <a:ext cx="1676400" cy="3500754"/>
          </a:xfrm>
          <a:custGeom>
            <a:avLst/>
            <a:gdLst/>
            <a:ahLst/>
            <a:cxnLst/>
            <a:rect l="l" t="t" r="r" b="b"/>
            <a:pathLst>
              <a:path w="1676400" h="3500754">
                <a:moveTo>
                  <a:pt x="0" y="3500754"/>
                </a:moveTo>
                <a:lnTo>
                  <a:pt x="1676400" y="3500754"/>
                </a:lnTo>
                <a:lnTo>
                  <a:pt x="1676400" y="0"/>
                </a:lnTo>
                <a:lnTo>
                  <a:pt x="0" y="0"/>
                </a:lnTo>
                <a:lnTo>
                  <a:pt x="0" y="3500754"/>
                </a:lnTo>
                <a:close/>
              </a:path>
            </a:pathLst>
          </a:custGeom>
          <a:solidFill>
            <a:srgbClr val="D0D7E8"/>
          </a:solidFill>
        </p:spPr>
        <p:txBody>
          <a:bodyPr wrap="square" lIns="0" tIns="0" rIns="0" bIns="0" rtlCol="0"/>
          <a:lstStyle/>
          <a:p>
            <a:endParaRPr/>
          </a:p>
        </p:txBody>
      </p:sp>
      <p:sp>
        <p:nvSpPr>
          <p:cNvPr id="30" name="object 30"/>
          <p:cNvSpPr/>
          <p:nvPr/>
        </p:nvSpPr>
        <p:spPr>
          <a:xfrm>
            <a:off x="4800600" y="2809239"/>
            <a:ext cx="1600200" cy="3500754"/>
          </a:xfrm>
          <a:custGeom>
            <a:avLst/>
            <a:gdLst/>
            <a:ahLst/>
            <a:cxnLst/>
            <a:rect l="l" t="t" r="r" b="b"/>
            <a:pathLst>
              <a:path w="1600200" h="3500754">
                <a:moveTo>
                  <a:pt x="0" y="3500754"/>
                </a:moveTo>
                <a:lnTo>
                  <a:pt x="1600200" y="3500754"/>
                </a:lnTo>
                <a:lnTo>
                  <a:pt x="1600200" y="0"/>
                </a:lnTo>
                <a:lnTo>
                  <a:pt x="0" y="0"/>
                </a:lnTo>
                <a:lnTo>
                  <a:pt x="0" y="3500754"/>
                </a:lnTo>
                <a:close/>
              </a:path>
            </a:pathLst>
          </a:custGeom>
          <a:solidFill>
            <a:srgbClr val="D0D7E8"/>
          </a:solidFill>
        </p:spPr>
        <p:txBody>
          <a:bodyPr wrap="square" lIns="0" tIns="0" rIns="0" bIns="0" rtlCol="0"/>
          <a:lstStyle/>
          <a:p>
            <a:endParaRPr/>
          </a:p>
        </p:txBody>
      </p:sp>
      <p:sp>
        <p:nvSpPr>
          <p:cNvPr id="31" name="object 31"/>
          <p:cNvSpPr/>
          <p:nvPr/>
        </p:nvSpPr>
        <p:spPr>
          <a:xfrm>
            <a:off x="6400800" y="2809239"/>
            <a:ext cx="2057400" cy="3500754"/>
          </a:xfrm>
          <a:custGeom>
            <a:avLst/>
            <a:gdLst/>
            <a:ahLst/>
            <a:cxnLst/>
            <a:rect l="l" t="t" r="r" b="b"/>
            <a:pathLst>
              <a:path w="2057400" h="3500754">
                <a:moveTo>
                  <a:pt x="0" y="3500754"/>
                </a:moveTo>
                <a:lnTo>
                  <a:pt x="2057400" y="3500754"/>
                </a:lnTo>
                <a:lnTo>
                  <a:pt x="2057400" y="0"/>
                </a:lnTo>
                <a:lnTo>
                  <a:pt x="0" y="0"/>
                </a:lnTo>
                <a:lnTo>
                  <a:pt x="0" y="3500754"/>
                </a:lnTo>
                <a:close/>
              </a:path>
            </a:pathLst>
          </a:custGeom>
          <a:solidFill>
            <a:srgbClr val="D0D7E8"/>
          </a:solidFill>
        </p:spPr>
        <p:txBody>
          <a:bodyPr wrap="square" lIns="0" tIns="0" rIns="0" bIns="0" rtlCol="0"/>
          <a:lstStyle/>
          <a:p>
            <a:endParaRPr/>
          </a:p>
        </p:txBody>
      </p:sp>
      <p:sp>
        <p:nvSpPr>
          <p:cNvPr id="32" name="object 32"/>
          <p:cNvSpPr/>
          <p:nvPr/>
        </p:nvSpPr>
        <p:spPr>
          <a:xfrm>
            <a:off x="8458200" y="2809239"/>
            <a:ext cx="1143000" cy="3500754"/>
          </a:xfrm>
          <a:custGeom>
            <a:avLst/>
            <a:gdLst/>
            <a:ahLst/>
            <a:cxnLst/>
            <a:rect l="l" t="t" r="r" b="b"/>
            <a:pathLst>
              <a:path w="1143000" h="3500754">
                <a:moveTo>
                  <a:pt x="0" y="3500754"/>
                </a:moveTo>
                <a:lnTo>
                  <a:pt x="1143000" y="3500754"/>
                </a:lnTo>
                <a:lnTo>
                  <a:pt x="1143000" y="0"/>
                </a:lnTo>
                <a:lnTo>
                  <a:pt x="0" y="0"/>
                </a:lnTo>
                <a:lnTo>
                  <a:pt x="0" y="3500754"/>
                </a:lnTo>
                <a:close/>
              </a:path>
            </a:pathLst>
          </a:custGeom>
          <a:solidFill>
            <a:srgbClr val="D0D7E8"/>
          </a:solidFill>
        </p:spPr>
        <p:txBody>
          <a:bodyPr wrap="square" lIns="0" tIns="0" rIns="0" bIns="0" rtlCol="0"/>
          <a:lstStyle/>
          <a:p>
            <a:endParaRPr/>
          </a:p>
        </p:txBody>
      </p:sp>
      <p:sp>
        <p:nvSpPr>
          <p:cNvPr id="33" name="object 33"/>
          <p:cNvSpPr/>
          <p:nvPr/>
        </p:nvSpPr>
        <p:spPr>
          <a:xfrm>
            <a:off x="9601200" y="2809239"/>
            <a:ext cx="1447800" cy="3500754"/>
          </a:xfrm>
          <a:custGeom>
            <a:avLst/>
            <a:gdLst/>
            <a:ahLst/>
            <a:cxnLst/>
            <a:rect l="l" t="t" r="r" b="b"/>
            <a:pathLst>
              <a:path w="1447800" h="3500754">
                <a:moveTo>
                  <a:pt x="0" y="3500754"/>
                </a:moveTo>
                <a:lnTo>
                  <a:pt x="1447800" y="3500754"/>
                </a:lnTo>
                <a:lnTo>
                  <a:pt x="1447800" y="0"/>
                </a:lnTo>
                <a:lnTo>
                  <a:pt x="0" y="0"/>
                </a:lnTo>
                <a:lnTo>
                  <a:pt x="0" y="3500754"/>
                </a:lnTo>
                <a:close/>
              </a:path>
            </a:pathLst>
          </a:custGeom>
          <a:solidFill>
            <a:srgbClr val="D0D7E8"/>
          </a:solidFill>
        </p:spPr>
        <p:txBody>
          <a:bodyPr wrap="square" lIns="0" tIns="0" rIns="0" bIns="0" rtlCol="0"/>
          <a:lstStyle/>
          <a:p>
            <a:endParaRPr/>
          </a:p>
        </p:txBody>
      </p:sp>
      <p:sp>
        <p:nvSpPr>
          <p:cNvPr id="34" name="object 34"/>
          <p:cNvSpPr/>
          <p:nvPr/>
        </p:nvSpPr>
        <p:spPr>
          <a:xfrm>
            <a:off x="11049000" y="2809239"/>
            <a:ext cx="990600" cy="3500754"/>
          </a:xfrm>
          <a:custGeom>
            <a:avLst/>
            <a:gdLst/>
            <a:ahLst/>
            <a:cxnLst/>
            <a:rect l="l" t="t" r="r" b="b"/>
            <a:pathLst>
              <a:path w="990600" h="3500754">
                <a:moveTo>
                  <a:pt x="0" y="3500754"/>
                </a:moveTo>
                <a:lnTo>
                  <a:pt x="990600" y="3500754"/>
                </a:lnTo>
                <a:lnTo>
                  <a:pt x="990600" y="0"/>
                </a:lnTo>
                <a:lnTo>
                  <a:pt x="0" y="0"/>
                </a:lnTo>
                <a:lnTo>
                  <a:pt x="0" y="3500754"/>
                </a:lnTo>
                <a:close/>
              </a:path>
            </a:pathLst>
          </a:custGeom>
          <a:solidFill>
            <a:srgbClr val="D0D7E8"/>
          </a:solidFill>
        </p:spPr>
        <p:txBody>
          <a:bodyPr wrap="square" lIns="0" tIns="0" rIns="0" bIns="0" rtlCol="0"/>
          <a:lstStyle/>
          <a:p>
            <a:endParaRPr/>
          </a:p>
        </p:txBody>
      </p:sp>
      <p:sp>
        <p:nvSpPr>
          <p:cNvPr id="35" name="object 35"/>
          <p:cNvSpPr/>
          <p:nvPr/>
        </p:nvSpPr>
        <p:spPr>
          <a:xfrm>
            <a:off x="152400" y="6309995"/>
            <a:ext cx="849630" cy="370840"/>
          </a:xfrm>
          <a:custGeom>
            <a:avLst/>
            <a:gdLst/>
            <a:ahLst/>
            <a:cxnLst/>
            <a:rect l="l" t="t" r="r" b="b"/>
            <a:pathLst>
              <a:path w="849630" h="370840">
                <a:moveTo>
                  <a:pt x="0" y="370839"/>
                </a:moveTo>
                <a:lnTo>
                  <a:pt x="849083" y="370839"/>
                </a:lnTo>
                <a:lnTo>
                  <a:pt x="849083" y="0"/>
                </a:lnTo>
                <a:lnTo>
                  <a:pt x="0" y="0"/>
                </a:lnTo>
                <a:lnTo>
                  <a:pt x="0" y="370839"/>
                </a:lnTo>
                <a:close/>
              </a:path>
            </a:pathLst>
          </a:custGeom>
          <a:solidFill>
            <a:srgbClr val="E9ECF4"/>
          </a:solidFill>
        </p:spPr>
        <p:txBody>
          <a:bodyPr wrap="square" lIns="0" tIns="0" rIns="0" bIns="0" rtlCol="0"/>
          <a:lstStyle/>
          <a:p>
            <a:endParaRPr/>
          </a:p>
        </p:txBody>
      </p:sp>
      <p:sp>
        <p:nvSpPr>
          <p:cNvPr id="36" name="object 36"/>
          <p:cNvSpPr/>
          <p:nvPr/>
        </p:nvSpPr>
        <p:spPr>
          <a:xfrm>
            <a:off x="1001483" y="6309995"/>
            <a:ext cx="2122805" cy="370840"/>
          </a:xfrm>
          <a:custGeom>
            <a:avLst/>
            <a:gdLst/>
            <a:ahLst/>
            <a:cxnLst/>
            <a:rect l="l" t="t" r="r" b="b"/>
            <a:pathLst>
              <a:path w="2122805" h="370840">
                <a:moveTo>
                  <a:pt x="0" y="370839"/>
                </a:moveTo>
                <a:lnTo>
                  <a:pt x="2122678" y="370839"/>
                </a:lnTo>
                <a:lnTo>
                  <a:pt x="2122678" y="0"/>
                </a:lnTo>
                <a:lnTo>
                  <a:pt x="0" y="0"/>
                </a:lnTo>
                <a:lnTo>
                  <a:pt x="0" y="370839"/>
                </a:lnTo>
                <a:close/>
              </a:path>
            </a:pathLst>
          </a:custGeom>
          <a:solidFill>
            <a:srgbClr val="E9ECF4"/>
          </a:solidFill>
        </p:spPr>
        <p:txBody>
          <a:bodyPr wrap="square" lIns="0" tIns="0" rIns="0" bIns="0" rtlCol="0"/>
          <a:lstStyle/>
          <a:p>
            <a:endParaRPr/>
          </a:p>
        </p:txBody>
      </p:sp>
      <p:sp>
        <p:nvSpPr>
          <p:cNvPr id="37" name="object 37"/>
          <p:cNvSpPr/>
          <p:nvPr/>
        </p:nvSpPr>
        <p:spPr>
          <a:xfrm>
            <a:off x="3124200" y="6309995"/>
            <a:ext cx="1676400" cy="370840"/>
          </a:xfrm>
          <a:custGeom>
            <a:avLst/>
            <a:gdLst/>
            <a:ahLst/>
            <a:cxnLst/>
            <a:rect l="l" t="t" r="r" b="b"/>
            <a:pathLst>
              <a:path w="1676400" h="370840">
                <a:moveTo>
                  <a:pt x="0" y="370839"/>
                </a:moveTo>
                <a:lnTo>
                  <a:pt x="1676400" y="370839"/>
                </a:lnTo>
                <a:lnTo>
                  <a:pt x="1676400" y="0"/>
                </a:lnTo>
                <a:lnTo>
                  <a:pt x="0" y="0"/>
                </a:lnTo>
                <a:lnTo>
                  <a:pt x="0" y="370839"/>
                </a:lnTo>
                <a:close/>
              </a:path>
            </a:pathLst>
          </a:custGeom>
          <a:solidFill>
            <a:srgbClr val="E9ECF4"/>
          </a:solidFill>
        </p:spPr>
        <p:txBody>
          <a:bodyPr wrap="square" lIns="0" tIns="0" rIns="0" bIns="0" rtlCol="0"/>
          <a:lstStyle/>
          <a:p>
            <a:endParaRPr/>
          </a:p>
        </p:txBody>
      </p:sp>
      <p:sp>
        <p:nvSpPr>
          <p:cNvPr id="38" name="object 38"/>
          <p:cNvSpPr/>
          <p:nvPr/>
        </p:nvSpPr>
        <p:spPr>
          <a:xfrm>
            <a:off x="4800600" y="6309995"/>
            <a:ext cx="1600200" cy="370840"/>
          </a:xfrm>
          <a:custGeom>
            <a:avLst/>
            <a:gdLst/>
            <a:ahLst/>
            <a:cxnLst/>
            <a:rect l="l" t="t" r="r" b="b"/>
            <a:pathLst>
              <a:path w="1600200" h="370840">
                <a:moveTo>
                  <a:pt x="0" y="370839"/>
                </a:moveTo>
                <a:lnTo>
                  <a:pt x="1600200" y="370839"/>
                </a:lnTo>
                <a:lnTo>
                  <a:pt x="1600200" y="0"/>
                </a:lnTo>
                <a:lnTo>
                  <a:pt x="0" y="0"/>
                </a:lnTo>
                <a:lnTo>
                  <a:pt x="0" y="370839"/>
                </a:lnTo>
                <a:close/>
              </a:path>
            </a:pathLst>
          </a:custGeom>
          <a:solidFill>
            <a:srgbClr val="E9ECF4"/>
          </a:solidFill>
        </p:spPr>
        <p:txBody>
          <a:bodyPr wrap="square" lIns="0" tIns="0" rIns="0" bIns="0" rtlCol="0"/>
          <a:lstStyle/>
          <a:p>
            <a:endParaRPr/>
          </a:p>
        </p:txBody>
      </p:sp>
      <p:sp>
        <p:nvSpPr>
          <p:cNvPr id="39" name="object 39"/>
          <p:cNvSpPr/>
          <p:nvPr/>
        </p:nvSpPr>
        <p:spPr>
          <a:xfrm>
            <a:off x="6400800" y="6309995"/>
            <a:ext cx="2057400" cy="370840"/>
          </a:xfrm>
          <a:custGeom>
            <a:avLst/>
            <a:gdLst/>
            <a:ahLst/>
            <a:cxnLst/>
            <a:rect l="l" t="t" r="r" b="b"/>
            <a:pathLst>
              <a:path w="2057400" h="370840">
                <a:moveTo>
                  <a:pt x="0" y="370839"/>
                </a:moveTo>
                <a:lnTo>
                  <a:pt x="2057400" y="370839"/>
                </a:lnTo>
                <a:lnTo>
                  <a:pt x="2057400" y="0"/>
                </a:lnTo>
                <a:lnTo>
                  <a:pt x="0" y="0"/>
                </a:lnTo>
                <a:lnTo>
                  <a:pt x="0" y="370839"/>
                </a:lnTo>
                <a:close/>
              </a:path>
            </a:pathLst>
          </a:custGeom>
          <a:solidFill>
            <a:srgbClr val="E9ECF4"/>
          </a:solidFill>
        </p:spPr>
        <p:txBody>
          <a:bodyPr wrap="square" lIns="0" tIns="0" rIns="0" bIns="0" rtlCol="0"/>
          <a:lstStyle/>
          <a:p>
            <a:endParaRPr/>
          </a:p>
        </p:txBody>
      </p:sp>
      <p:sp>
        <p:nvSpPr>
          <p:cNvPr id="40" name="object 40"/>
          <p:cNvSpPr/>
          <p:nvPr/>
        </p:nvSpPr>
        <p:spPr>
          <a:xfrm>
            <a:off x="8458200" y="6309995"/>
            <a:ext cx="1143000" cy="370840"/>
          </a:xfrm>
          <a:custGeom>
            <a:avLst/>
            <a:gdLst/>
            <a:ahLst/>
            <a:cxnLst/>
            <a:rect l="l" t="t" r="r" b="b"/>
            <a:pathLst>
              <a:path w="1143000" h="370840">
                <a:moveTo>
                  <a:pt x="0" y="370839"/>
                </a:moveTo>
                <a:lnTo>
                  <a:pt x="1143000" y="370839"/>
                </a:lnTo>
                <a:lnTo>
                  <a:pt x="1143000" y="0"/>
                </a:lnTo>
                <a:lnTo>
                  <a:pt x="0" y="0"/>
                </a:lnTo>
                <a:lnTo>
                  <a:pt x="0" y="370839"/>
                </a:lnTo>
                <a:close/>
              </a:path>
            </a:pathLst>
          </a:custGeom>
          <a:solidFill>
            <a:srgbClr val="E9ECF4"/>
          </a:solidFill>
        </p:spPr>
        <p:txBody>
          <a:bodyPr wrap="square" lIns="0" tIns="0" rIns="0" bIns="0" rtlCol="0"/>
          <a:lstStyle/>
          <a:p>
            <a:endParaRPr/>
          </a:p>
        </p:txBody>
      </p:sp>
      <p:sp>
        <p:nvSpPr>
          <p:cNvPr id="41" name="object 41"/>
          <p:cNvSpPr/>
          <p:nvPr/>
        </p:nvSpPr>
        <p:spPr>
          <a:xfrm>
            <a:off x="9601200" y="6309995"/>
            <a:ext cx="1447800" cy="370840"/>
          </a:xfrm>
          <a:custGeom>
            <a:avLst/>
            <a:gdLst/>
            <a:ahLst/>
            <a:cxnLst/>
            <a:rect l="l" t="t" r="r" b="b"/>
            <a:pathLst>
              <a:path w="1447800" h="370840">
                <a:moveTo>
                  <a:pt x="0" y="370839"/>
                </a:moveTo>
                <a:lnTo>
                  <a:pt x="1447800" y="370839"/>
                </a:lnTo>
                <a:lnTo>
                  <a:pt x="1447800" y="0"/>
                </a:lnTo>
                <a:lnTo>
                  <a:pt x="0" y="0"/>
                </a:lnTo>
                <a:lnTo>
                  <a:pt x="0" y="370839"/>
                </a:lnTo>
                <a:close/>
              </a:path>
            </a:pathLst>
          </a:custGeom>
          <a:solidFill>
            <a:srgbClr val="E9ECF4"/>
          </a:solidFill>
        </p:spPr>
        <p:txBody>
          <a:bodyPr wrap="square" lIns="0" tIns="0" rIns="0" bIns="0" rtlCol="0"/>
          <a:lstStyle/>
          <a:p>
            <a:endParaRPr/>
          </a:p>
        </p:txBody>
      </p:sp>
      <p:sp>
        <p:nvSpPr>
          <p:cNvPr id="42" name="object 42"/>
          <p:cNvSpPr/>
          <p:nvPr/>
        </p:nvSpPr>
        <p:spPr>
          <a:xfrm>
            <a:off x="11049000" y="6309995"/>
            <a:ext cx="990600" cy="370840"/>
          </a:xfrm>
          <a:custGeom>
            <a:avLst/>
            <a:gdLst/>
            <a:ahLst/>
            <a:cxnLst/>
            <a:rect l="l" t="t" r="r" b="b"/>
            <a:pathLst>
              <a:path w="990600" h="370840">
                <a:moveTo>
                  <a:pt x="0" y="370839"/>
                </a:moveTo>
                <a:lnTo>
                  <a:pt x="990600" y="370839"/>
                </a:lnTo>
                <a:lnTo>
                  <a:pt x="990600" y="0"/>
                </a:lnTo>
                <a:lnTo>
                  <a:pt x="0" y="0"/>
                </a:lnTo>
                <a:lnTo>
                  <a:pt x="0" y="370839"/>
                </a:lnTo>
                <a:close/>
              </a:path>
            </a:pathLst>
          </a:custGeom>
          <a:solidFill>
            <a:srgbClr val="E9ECF4"/>
          </a:solidFill>
        </p:spPr>
        <p:txBody>
          <a:bodyPr wrap="square" lIns="0" tIns="0" rIns="0" bIns="0" rtlCol="0"/>
          <a:lstStyle/>
          <a:p>
            <a:endParaRPr/>
          </a:p>
        </p:txBody>
      </p:sp>
      <p:sp>
        <p:nvSpPr>
          <p:cNvPr id="43" name="object 43"/>
          <p:cNvSpPr/>
          <p:nvPr/>
        </p:nvSpPr>
        <p:spPr>
          <a:xfrm>
            <a:off x="1001483"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44" name="object 44"/>
          <p:cNvSpPr/>
          <p:nvPr/>
        </p:nvSpPr>
        <p:spPr>
          <a:xfrm>
            <a:off x="31242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45" name="object 45"/>
          <p:cNvSpPr/>
          <p:nvPr/>
        </p:nvSpPr>
        <p:spPr>
          <a:xfrm>
            <a:off x="4800600" y="1791970"/>
            <a:ext cx="0" cy="4895215"/>
          </a:xfrm>
          <a:custGeom>
            <a:avLst/>
            <a:gdLst/>
            <a:ahLst/>
            <a:cxnLst/>
            <a:rect l="l" t="t" r="r" b="b"/>
            <a:pathLst>
              <a:path h="4895215">
                <a:moveTo>
                  <a:pt x="0" y="0"/>
                </a:moveTo>
                <a:lnTo>
                  <a:pt x="0" y="4895215"/>
                </a:lnTo>
              </a:path>
            </a:pathLst>
          </a:custGeom>
          <a:ln w="12700">
            <a:solidFill>
              <a:srgbClr val="FFFFFF"/>
            </a:solidFill>
          </a:ln>
        </p:spPr>
        <p:txBody>
          <a:bodyPr wrap="square" lIns="0" tIns="0" rIns="0" bIns="0" rtlCol="0"/>
          <a:lstStyle/>
          <a:p>
            <a:endParaRPr/>
          </a:p>
        </p:txBody>
      </p:sp>
      <p:sp>
        <p:nvSpPr>
          <p:cNvPr id="46" name="object 46"/>
          <p:cNvSpPr/>
          <p:nvPr/>
        </p:nvSpPr>
        <p:spPr>
          <a:xfrm>
            <a:off x="64008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47" name="object 47"/>
          <p:cNvSpPr/>
          <p:nvPr/>
        </p:nvSpPr>
        <p:spPr>
          <a:xfrm>
            <a:off x="8458200" y="1791970"/>
            <a:ext cx="0" cy="4895215"/>
          </a:xfrm>
          <a:custGeom>
            <a:avLst/>
            <a:gdLst/>
            <a:ahLst/>
            <a:cxnLst/>
            <a:rect l="l" t="t" r="r" b="b"/>
            <a:pathLst>
              <a:path h="4895215">
                <a:moveTo>
                  <a:pt x="0" y="0"/>
                </a:moveTo>
                <a:lnTo>
                  <a:pt x="0" y="4895215"/>
                </a:lnTo>
              </a:path>
            </a:pathLst>
          </a:custGeom>
          <a:ln w="12700">
            <a:solidFill>
              <a:srgbClr val="FFFFFF"/>
            </a:solidFill>
          </a:ln>
        </p:spPr>
        <p:txBody>
          <a:bodyPr wrap="square" lIns="0" tIns="0" rIns="0" bIns="0" rtlCol="0"/>
          <a:lstStyle/>
          <a:p>
            <a:endParaRPr/>
          </a:p>
        </p:txBody>
      </p:sp>
      <p:sp>
        <p:nvSpPr>
          <p:cNvPr id="48" name="object 48"/>
          <p:cNvSpPr/>
          <p:nvPr/>
        </p:nvSpPr>
        <p:spPr>
          <a:xfrm>
            <a:off x="96012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49" name="object 49"/>
          <p:cNvSpPr/>
          <p:nvPr/>
        </p:nvSpPr>
        <p:spPr>
          <a:xfrm>
            <a:off x="110490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50" name="object 50"/>
          <p:cNvSpPr/>
          <p:nvPr/>
        </p:nvSpPr>
        <p:spPr>
          <a:xfrm>
            <a:off x="3117850" y="1798320"/>
            <a:ext cx="8928100" cy="0"/>
          </a:xfrm>
          <a:custGeom>
            <a:avLst/>
            <a:gdLst/>
            <a:ahLst/>
            <a:cxnLst/>
            <a:rect l="l" t="t" r="r" b="b"/>
            <a:pathLst>
              <a:path w="8928100">
                <a:moveTo>
                  <a:pt x="0" y="0"/>
                </a:moveTo>
                <a:lnTo>
                  <a:pt x="8928100" y="0"/>
                </a:lnTo>
              </a:path>
            </a:pathLst>
          </a:custGeom>
          <a:ln w="12700">
            <a:solidFill>
              <a:srgbClr val="FFFFFF"/>
            </a:solidFill>
          </a:ln>
        </p:spPr>
        <p:txBody>
          <a:bodyPr wrap="square" lIns="0" tIns="0" rIns="0" bIns="0" rtlCol="0"/>
          <a:lstStyle/>
          <a:p>
            <a:endParaRPr/>
          </a:p>
        </p:txBody>
      </p:sp>
      <p:sp>
        <p:nvSpPr>
          <p:cNvPr id="51" name="object 51"/>
          <p:cNvSpPr/>
          <p:nvPr/>
        </p:nvSpPr>
        <p:spPr>
          <a:xfrm>
            <a:off x="146050" y="2438400"/>
            <a:ext cx="11899900" cy="0"/>
          </a:xfrm>
          <a:custGeom>
            <a:avLst/>
            <a:gdLst/>
            <a:ahLst/>
            <a:cxnLst/>
            <a:rect l="l" t="t" r="r" b="b"/>
            <a:pathLst>
              <a:path w="11899900">
                <a:moveTo>
                  <a:pt x="0" y="0"/>
                </a:moveTo>
                <a:lnTo>
                  <a:pt x="11899900" y="0"/>
                </a:lnTo>
              </a:path>
            </a:pathLst>
          </a:custGeom>
          <a:ln w="38100">
            <a:solidFill>
              <a:srgbClr val="FFFFFF"/>
            </a:solidFill>
          </a:ln>
        </p:spPr>
        <p:txBody>
          <a:bodyPr wrap="square" lIns="0" tIns="0" rIns="0" bIns="0" rtlCol="0"/>
          <a:lstStyle/>
          <a:p>
            <a:endParaRPr/>
          </a:p>
        </p:txBody>
      </p:sp>
      <p:sp>
        <p:nvSpPr>
          <p:cNvPr id="52" name="object 52"/>
          <p:cNvSpPr/>
          <p:nvPr/>
        </p:nvSpPr>
        <p:spPr>
          <a:xfrm>
            <a:off x="146050" y="2809239"/>
            <a:ext cx="11899900" cy="0"/>
          </a:xfrm>
          <a:custGeom>
            <a:avLst/>
            <a:gdLst/>
            <a:ahLst/>
            <a:cxnLst/>
            <a:rect l="l" t="t" r="r" b="b"/>
            <a:pathLst>
              <a:path w="11899900">
                <a:moveTo>
                  <a:pt x="0" y="0"/>
                </a:moveTo>
                <a:lnTo>
                  <a:pt x="11899900" y="0"/>
                </a:lnTo>
              </a:path>
            </a:pathLst>
          </a:custGeom>
          <a:ln w="12700">
            <a:solidFill>
              <a:srgbClr val="FFFFFF"/>
            </a:solidFill>
          </a:ln>
        </p:spPr>
        <p:txBody>
          <a:bodyPr wrap="square" lIns="0" tIns="0" rIns="0" bIns="0" rtlCol="0"/>
          <a:lstStyle/>
          <a:p>
            <a:endParaRPr/>
          </a:p>
        </p:txBody>
      </p:sp>
      <p:sp>
        <p:nvSpPr>
          <p:cNvPr id="53" name="object 53"/>
          <p:cNvSpPr/>
          <p:nvPr/>
        </p:nvSpPr>
        <p:spPr>
          <a:xfrm>
            <a:off x="146050" y="6309995"/>
            <a:ext cx="11899900" cy="0"/>
          </a:xfrm>
          <a:custGeom>
            <a:avLst/>
            <a:gdLst/>
            <a:ahLst/>
            <a:cxnLst/>
            <a:rect l="l" t="t" r="r" b="b"/>
            <a:pathLst>
              <a:path w="11899900">
                <a:moveTo>
                  <a:pt x="0" y="0"/>
                </a:moveTo>
                <a:lnTo>
                  <a:pt x="11899900" y="0"/>
                </a:lnTo>
              </a:path>
            </a:pathLst>
          </a:custGeom>
          <a:ln w="12700">
            <a:solidFill>
              <a:srgbClr val="FFFFFF"/>
            </a:solidFill>
          </a:ln>
        </p:spPr>
        <p:txBody>
          <a:bodyPr wrap="square" lIns="0" tIns="0" rIns="0" bIns="0" rtlCol="0"/>
          <a:lstStyle/>
          <a:p>
            <a:endParaRPr/>
          </a:p>
        </p:txBody>
      </p:sp>
      <p:sp>
        <p:nvSpPr>
          <p:cNvPr id="54" name="object 54"/>
          <p:cNvSpPr/>
          <p:nvPr/>
        </p:nvSpPr>
        <p:spPr>
          <a:xfrm>
            <a:off x="1524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55" name="object 55"/>
          <p:cNvSpPr/>
          <p:nvPr/>
        </p:nvSpPr>
        <p:spPr>
          <a:xfrm>
            <a:off x="12039600" y="603250"/>
            <a:ext cx="0" cy="6083935"/>
          </a:xfrm>
          <a:custGeom>
            <a:avLst/>
            <a:gdLst/>
            <a:ahLst/>
            <a:cxnLst/>
            <a:rect l="l" t="t" r="r" b="b"/>
            <a:pathLst>
              <a:path h="6083934">
                <a:moveTo>
                  <a:pt x="0" y="0"/>
                </a:moveTo>
                <a:lnTo>
                  <a:pt x="0" y="6083935"/>
                </a:lnTo>
              </a:path>
            </a:pathLst>
          </a:custGeom>
          <a:ln w="12700">
            <a:solidFill>
              <a:srgbClr val="FFFFFF"/>
            </a:solidFill>
          </a:ln>
        </p:spPr>
        <p:txBody>
          <a:bodyPr wrap="square" lIns="0" tIns="0" rIns="0" bIns="0" rtlCol="0"/>
          <a:lstStyle/>
          <a:p>
            <a:endParaRPr/>
          </a:p>
        </p:txBody>
      </p:sp>
      <p:sp>
        <p:nvSpPr>
          <p:cNvPr id="56" name="object 56"/>
          <p:cNvSpPr/>
          <p:nvPr/>
        </p:nvSpPr>
        <p:spPr>
          <a:xfrm>
            <a:off x="146050" y="609600"/>
            <a:ext cx="11899900" cy="0"/>
          </a:xfrm>
          <a:custGeom>
            <a:avLst/>
            <a:gdLst/>
            <a:ahLst/>
            <a:cxnLst/>
            <a:rect l="l" t="t" r="r" b="b"/>
            <a:pathLst>
              <a:path w="11899900">
                <a:moveTo>
                  <a:pt x="0" y="0"/>
                </a:moveTo>
                <a:lnTo>
                  <a:pt x="11899900" y="0"/>
                </a:lnTo>
              </a:path>
            </a:pathLst>
          </a:custGeom>
          <a:ln w="12700">
            <a:solidFill>
              <a:srgbClr val="FFFFFF"/>
            </a:solidFill>
          </a:ln>
        </p:spPr>
        <p:txBody>
          <a:bodyPr wrap="square" lIns="0" tIns="0" rIns="0" bIns="0" rtlCol="0"/>
          <a:lstStyle/>
          <a:p>
            <a:endParaRPr/>
          </a:p>
        </p:txBody>
      </p:sp>
      <p:sp>
        <p:nvSpPr>
          <p:cNvPr id="57" name="object 57"/>
          <p:cNvSpPr/>
          <p:nvPr/>
        </p:nvSpPr>
        <p:spPr>
          <a:xfrm>
            <a:off x="146050" y="6680834"/>
            <a:ext cx="11899900" cy="0"/>
          </a:xfrm>
          <a:custGeom>
            <a:avLst/>
            <a:gdLst/>
            <a:ahLst/>
            <a:cxnLst/>
            <a:rect l="l" t="t" r="r" b="b"/>
            <a:pathLst>
              <a:path w="11899900">
                <a:moveTo>
                  <a:pt x="0" y="0"/>
                </a:moveTo>
                <a:lnTo>
                  <a:pt x="11899900" y="0"/>
                </a:lnTo>
              </a:path>
            </a:pathLst>
          </a:custGeom>
          <a:ln w="12700">
            <a:solidFill>
              <a:srgbClr val="FFFFFF"/>
            </a:solidFill>
          </a:ln>
        </p:spPr>
        <p:txBody>
          <a:bodyPr wrap="square" lIns="0" tIns="0" rIns="0" bIns="0" rtlCol="0"/>
          <a:lstStyle/>
          <a:p>
            <a:endParaRPr/>
          </a:p>
        </p:txBody>
      </p:sp>
      <p:sp>
        <p:nvSpPr>
          <p:cNvPr id="58" name="object 58"/>
          <p:cNvSpPr txBox="1"/>
          <p:nvPr/>
        </p:nvSpPr>
        <p:spPr>
          <a:xfrm>
            <a:off x="237540" y="1416456"/>
            <a:ext cx="675005" cy="254635"/>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Calibri"/>
                <a:cs typeface="Calibri"/>
              </a:rPr>
              <a:t>M</a:t>
            </a:r>
            <a:r>
              <a:rPr sz="1800" b="1" dirty="0">
                <a:solidFill>
                  <a:srgbClr val="FFFFFF"/>
                </a:solidFill>
                <a:latin typeface="Calibri"/>
                <a:cs typeface="Calibri"/>
              </a:rPr>
              <a:t>g</a:t>
            </a:r>
            <a:r>
              <a:rPr sz="1800" b="1" spc="-15" dirty="0">
                <a:solidFill>
                  <a:srgbClr val="FFFFFF"/>
                </a:solidFill>
                <a:latin typeface="Calibri"/>
                <a:cs typeface="Calibri"/>
              </a:rPr>
              <a:t> </a:t>
            </a:r>
            <a:r>
              <a:rPr sz="1800" b="1" spc="-50" dirty="0">
                <a:solidFill>
                  <a:srgbClr val="FFFFFF"/>
                </a:solidFill>
                <a:latin typeface="Calibri"/>
                <a:cs typeface="Calibri"/>
              </a:rPr>
              <a:t>k</a:t>
            </a:r>
            <a:r>
              <a:rPr sz="1800" b="1" dirty="0">
                <a:solidFill>
                  <a:srgbClr val="FFFFFF"/>
                </a:solidFill>
                <a:latin typeface="Calibri"/>
                <a:cs typeface="Calibri"/>
              </a:rPr>
              <a:t>e-</a:t>
            </a:r>
            <a:endParaRPr sz="1800">
              <a:latin typeface="Calibri"/>
              <a:cs typeface="Calibri"/>
            </a:endParaRPr>
          </a:p>
        </p:txBody>
      </p:sp>
      <p:sp>
        <p:nvSpPr>
          <p:cNvPr id="59" name="object 59"/>
          <p:cNvSpPr txBox="1"/>
          <p:nvPr/>
        </p:nvSpPr>
        <p:spPr>
          <a:xfrm>
            <a:off x="1056538" y="1142364"/>
            <a:ext cx="2011680" cy="803275"/>
          </a:xfrm>
          <a:prstGeom prst="rect">
            <a:avLst/>
          </a:prstGeom>
        </p:spPr>
        <p:txBody>
          <a:bodyPr vert="horz" wrap="square" lIns="0" tIns="0" rIns="0" bIns="0" rtlCol="0">
            <a:spAutoFit/>
          </a:bodyPr>
          <a:lstStyle/>
          <a:p>
            <a:pPr algn="ctr">
              <a:lnSpc>
                <a:spcPct val="100000"/>
              </a:lnSpc>
            </a:pPr>
            <a:r>
              <a:rPr sz="1800" b="1" spc="-25" dirty="0">
                <a:solidFill>
                  <a:srgbClr val="FFFFFF"/>
                </a:solidFill>
                <a:latin typeface="Calibri"/>
                <a:cs typeface="Calibri"/>
              </a:rPr>
              <a:t>S</a:t>
            </a:r>
            <a:r>
              <a:rPr sz="1800" b="1" spc="-20" dirty="0">
                <a:solidFill>
                  <a:srgbClr val="FFFFFF"/>
                </a:solidFill>
                <a:latin typeface="Calibri"/>
                <a:cs typeface="Calibri"/>
              </a:rPr>
              <a:t>u</a:t>
            </a:r>
            <a:r>
              <a:rPr sz="1800" b="1" spc="-15" dirty="0">
                <a:solidFill>
                  <a:srgbClr val="FFFFFF"/>
                </a:solidFill>
                <a:latin typeface="Calibri"/>
                <a:cs typeface="Calibri"/>
              </a:rPr>
              <a:t>b</a:t>
            </a:r>
            <a:r>
              <a:rPr sz="1800" b="1" dirty="0">
                <a:solidFill>
                  <a:srgbClr val="FFFFFF"/>
                </a:solidFill>
                <a:latin typeface="Calibri"/>
                <a:cs typeface="Calibri"/>
              </a:rPr>
              <a:t>-C</a:t>
            </a:r>
            <a:r>
              <a:rPr sz="1800" b="1" spc="-5" dirty="0">
                <a:solidFill>
                  <a:srgbClr val="FFFFFF"/>
                </a:solidFill>
                <a:latin typeface="Calibri"/>
                <a:cs typeface="Calibri"/>
              </a:rPr>
              <a:t>P</a:t>
            </a:r>
            <a:r>
              <a:rPr sz="1800" b="1" spc="10" dirty="0">
                <a:solidFill>
                  <a:srgbClr val="FFFFFF"/>
                </a:solidFill>
                <a:latin typeface="Calibri"/>
                <a:cs typeface="Calibri"/>
              </a:rPr>
              <a:t>M</a:t>
            </a:r>
            <a:r>
              <a:rPr sz="1800" b="1" spc="-10" dirty="0">
                <a:solidFill>
                  <a:srgbClr val="FFFFFF"/>
                </a:solidFill>
                <a:latin typeface="Calibri"/>
                <a:cs typeface="Calibri"/>
              </a:rPr>
              <a:t>K</a:t>
            </a:r>
            <a:endParaRPr sz="1800">
              <a:latin typeface="Calibri"/>
              <a:cs typeface="Calibri"/>
            </a:endParaRPr>
          </a:p>
          <a:p>
            <a:pPr marL="635" algn="ctr">
              <a:lnSpc>
                <a:spcPct val="100000"/>
              </a:lnSpc>
            </a:pPr>
            <a:r>
              <a:rPr sz="1800" b="1" spc="-20" dirty="0">
                <a:solidFill>
                  <a:srgbClr val="FFFFFF"/>
                </a:solidFill>
                <a:latin typeface="Calibri"/>
                <a:cs typeface="Calibri"/>
              </a:rPr>
              <a:t>(</a:t>
            </a:r>
            <a:r>
              <a:rPr sz="1800" b="1" spc="-50" dirty="0">
                <a:solidFill>
                  <a:srgbClr val="FFFFFF"/>
                </a:solidFill>
                <a:latin typeface="Calibri"/>
                <a:cs typeface="Calibri"/>
              </a:rPr>
              <a:t>k</a:t>
            </a:r>
            <a:r>
              <a:rPr sz="1800" b="1" spc="-5" dirty="0">
                <a:solidFill>
                  <a:srgbClr val="FFFFFF"/>
                </a:solidFill>
                <a:latin typeface="Calibri"/>
                <a:cs typeface="Calibri"/>
              </a:rPr>
              <a:t>emam</a:t>
            </a:r>
            <a:r>
              <a:rPr sz="1800" b="1" spc="-10" dirty="0">
                <a:solidFill>
                  <a:srgbClr val="FFFFFF"/>
                </a:solidFill>
                <a:latin typeface="Calibri"/>
                <a:cs typeface="Calibri"/>
              </a:rPr>
              <a:t>pu</a:t>
            </a:r>
            <a:r>
              <a:rPr sz="1800" b="1" dirty="0">
                <a:solidFill>
                  <a:srgbClr val="FFFFFF"/>
                </a:solidFill>
                <a:latin typeface="Calibri"/>
                <a:cs typeface="Calibri"/>
              </a:rPr>
              <a:t>an</a:t>
            </a:r>
            <a:r>
              <a:rPr sz="1800" b="1" spc="-10" dirty="0">
                <a:solidFill>
                  <a:srgbClr val="FFFFFF"/>
                </a:solidFill>
                <a:latin typeface="Calibri"/>
                <a:cs typeface="Calibri"/>
              </a:rPr>
              <a:t> </a:t>
            </a:r>
            <a:r>
              <a:rPr sz="1800" b="1" dirty="0">
                <a:solidFill>
                  <a:srgbClr val="FFFFFF"/>
                </a:solidFill>
                <a:latin typeface="Calibri"/>
                <a:cs typeface="Calibri"/>
              </a:rPr>
              <a:t>ak</a:t>
            </a:r>
            <a:r>
              <a:rPr sz="1800" b="1" spc="-15" dirty="0">
                <a:solidFill>
                  <a:srgbClr val="FFFFFF"/>
                </a:solidFill>
                <a:latin typeface="Calibri"/>
                <a:cs typeface="Calibri"/>
              </a:rPr>
              <a:t>h</a:t>
            </a:r>
            <a:r>
              <a:rPr sz="1800" b="1" spc="-20" dirty="0">
                <a:solidFill>
                  <a:srgbClr val="FFFFFF"/>
                </a:solidFill>
                <a:latin typeface="Calibri"/>
                <a:cs typeface="Calibri"/>
              </a:rPr>
              <a:t>i</a:t>
            </a:r>
            <a:r>
              <a:rPr sz="1800" b="1" dirty="0">
                <a:solidFill>
                  <a:srgbClr val="FFFFFF"/>
                </a:solidFill>
                <a:latin typeface="Calibri"/>
                <a:cs typeface="Calibri"/>
              </a:rPr>
              <a:t>r</a:t>
            </a:r>
            <a:endParaRPr sz="1800">
              <a:latin typeface="Calibri"/>
              <a:cs typeface="Calibri"/>
            </a:endParaRPr>
          </a:p>
          <a:p>
            <a:pPr algn="ctr">
              <a:lnSpc>
                <a:spcPct val="100000"/>
              </a:lnSpc>
            </a:pPr>
            <a:r>
              <a:rPr sz="1800" b="1" spc="-10" dirty="0">
                <a:solidFill>
                  <a:srgbClr val="FFFFFF"/>
                </a:solidFill>
                <a:latin typeface="Calibri"/>
                <a:cs typeface="Calibri"/>
              </a:rPr>
              <a:t>t</a:t>
            </a:r>
            <a:r>
              <a:rPr sz="1800" b="1" spc="-15" dirty="0">
                <a:solidFill>
                  <a:srgbClr val="FFFFFF"/>
                </a:solidFill>
                <a:latin typeface="Calibri"/>
                <a:cs typeface="Calibri"/>
              </a:rPr>
              <a:t>i</a:t>
            </a:r>
            <a:r>
              <a:rPr sz="1800" b="1" spc="-10" dirty="0">
                <a:solidFill>
                  <a:srgbClr val="FFFFFF"/>
                </a:solidFill>
                <a:latin typeface="Calibri"/>
                <a:cs typeface="Calibri"/>
              </a:rPr>
              <a:t>ap</a:t>
            </a:r>
            <a:r>
              <a:rPr sz="1800" b="1" spc="15" dirty="0">
                <a:solidFill>
                  <a:srgbClr val="FFFFFF"/>
                </a:solidFill>
                <a:latin typeface="Calibri"/>
                <a:cs typeface="Calibri"/>
              </a:rPr>
              <a:t> </a:t>
            </a:r>
            <a:r>
              <a:rPr sz="1800" b="1" spc="-35" dirty="0">
                <a:solidFill>
                  <a:srgbClr val="FFFFFF"/>
                </a:solidFill>
                <a:latin typeface="Calibri"/>
                <a:cs typeface="Calibri"/>
              </a:rPr>
              <a:t>t</a:t>
            </a:r>
            <a:r>
              <a:rPr sz="1800" b="1" spc="-10" dirty="0">
                <a:solidFill>
                  <a:srgbClr val="FFFFFF"/>
                </a:solidFill>
                <a:latin typeface="Calibri"/>
                <a:cs typeface="Calibri"/>
              </a:rPr>
              <a:t>a</a:t>
            </a:r>
            <a:r>
              <a:rPr sz="1800" b="1" spc="-20" dirty="0">
                <a:solidFill>
                  <a:srgbClr val="FFFFFF"/>
                </a:solidFill>
                <a:latin typeface="Calibri"/>
                <a:cs typeface="Calibri"/>
              </a:rPr>
              <a:t>h</a:t>
            </a:r>
            <a:r>
              <a:rPr sz="1800" b="1" spc="-10" dirty="0">
                <a:solidFill>
                  <a:srgbClr val="FFFFFF"/>
                </a:solidFill>
                <a:latin typeface="Calibri"/>
                <a:cs typeface="Calibri"/>
              </a:rPr>
              <a:t>a</a:t>
            </a:r>
            <a:r>
              <a:rPr sz="1800" b="1" spc="-20" dirty="0">
                <a:solidFill>
                  <a:srgbClr val="FFFFFF"/>
                </a:solidFill>
                <a:latin typeface="Calibri"/>
                <a:cs typeface="Calibri"/>
              </a:rPr>
              <a:t>p</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0" dirty="0">
                <a:solidFill>
                  <a:srgbClr val="FFFFFF"/>
                </a:solidFill>
                <a:latin typeface="Calibri"/>
                <a:cs typeface="Calibri"/>
              </a:rPr>
              <a:t>b</a:t>
            </a:r>
            <a:r>
              <a:rPr sz="1800" b="1" dirty="0">
                <a:solidFill>
                  <a:srgbClr val="FFFFFF"/>
                </a:solidFill>
                <a:latin typeface="Calibri"/>
                <a:cs typeface="Calibri"/>
              </a:rPr>
              <a:t>e</a:t>
            </a:r>
            <a:r>
              <a:rPr sz="1800" b="1" spc="-15" dirty="0">
                <a:solidFill>
                  <a:srgbClr val="FFFFFF"/>
                </a:solidFill>
                <a:latin typeface="Calibri"/>
                <a:cs typeface="Calibri"/>
              </a:rPr>
              <a:t>l</a:t>
            </a:r>
            <a:r>
              <a:rPr sz="1800" b="1" dirty="0">
                <a:solidFill>
                  <a:srgbClr val="FFFFFF"/>
                </a:solidFill>
                <a:latin typeface="Calibri"/>
                <a:cs typeface="Calibri"/>
              </a:rPr>
              <a:t>aja</a:t>
            </a:r>
            <a:r>
              <a:rPr sz="1800" b="1" spc="5" dirty="0">
                <a:solidFill>
                  <a:srgbClr val="FFFFFF"/>
                </a:solidFill>
                <a:latin typeface="Calibri"/>
                <a:cs typeface="Calibri"/>
              </a:rPr>
              <a:t>r</a:t>
            </a:r>
            <a:r>
              <a:rPr sz="1800" b="1" spc="-10" dirty="0">
                <a:solidFill>
                  <a:srgbClr val="FFFFFF"/>
                </a:solidFill>
                <a:latin typeface="Calibri"/>
                <a:cs typeface="Calibri"/>
              </a:rPr>
              <a:t>)</a:t>
            </a:r>
            <a:endParaRPr sz="1800">
              <a:latin typeface="Calibri"/>
              <a:cs typeface="Calibri"/>
            </a:endParaRPr>
          </a:p>
        </p:txBody>
      </p:sp>
      <p:sp>
        <p:nvSpPr>
          <p:cNvPr id="60" name="object 60"/>
          <p:cNvSpPr txBox="1"/>
          <p:nvPr/>
        </p:nvSpPr>
        <p:spPr>
          <a:xfrm>
            <a:off x="4316984" y="1096644"/>
            <a:ext cx="895350" cy="254000"/>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Calibri"/>
                <a:cs typeface="Calibri"/>
              </a:rPr>
              <a:t>P</a:t>
            </a:r>
            <a:r>
              <a:rPr sz="1800" b="1" dirty="0">
                <a:solidFill>
                  <a:srgbClr val="FFFFFF"/>
                </a:solidFill>
                <a:latin typeface="Calibri"/>
                <a:cs typeface="Calibri"/>
              </a:rPr>
              <a:t>e</a:t>
            </a:r>
            <a:r>
              <a:rPr sz="1800" b="1" spc="-20" dirty="0">
                <a:solidFill>
                  <a:srgbClr val="FFFFFF"/>
                </a:solidFill>
                <a:latin typeface="Calibri"/>
                <a:cs typeface="Calibri"/>
              </a:rPr>
              <a:t>nil</a:t>
            </a:r>
            <a:r>
              <a:rPr sz="1800" b="1" spc="-10" dirty="0">
                <a:solidFill>
                  <a:srgbClr val="FFFFFF"/>
                </a:solidFill>
                <a:latin typeface="Calibri"/>
                <a:cs typeface="Calibri"/>
              </a:rPr>
              <a:t>a</a:t>
            </a:r>
            <a:r>
              <a:rPr sz="1800" b="1" spc="-20" dirty="0">
                <a:solidFill>
                  <a:srgbClr val="FFFFFF"/>
                </a:solidFill>
                <a:latin typeface="Calibri"/>
                <a:cs typeface="Calibri"/>
              </a:rPr>
              <a:t>i</a:t>
            </a:r>
            <a:r>
              <a:rPr sz="1800" b="1" spc="-10" dirty="0">
                <a:solidFill>
                  <a:srgbClr val="FFFFFF"/>
                </a:solidFill>
                <a:latin typeface="Calibri"/>
                <a:cs typeface="Calibri"/>
              </a:rPr>
              <a:t>an</a:t>
            </a:r>
            <a:endParaRPr sz="1800">
              <a:latin typeface="Calibri"/>
              <a:cs typeface="Calibri"/>
            </a:endParaRPr>
          </a:p>
        </p:txBody>
      </p:sp>
      <p:sp>
        <p:nvSpPr>
          <p:cNvPr id="61" name="object 61"/>
          <p:cNvSpPr txBox="1"/>
          <p:nvPr/>
        </p:nvSpPr>
        <p:spPr>
          <a:xfrm>
            <a:off x="6701155" y="684555"/>
            <a:ext cx="2602230" cy="1078230"/>
          </a:xfrm>
          <a:prstGeom prst="rect">
            <a:avLst/>
          </a:prstGeom>
        </p:spPr>
        <p:txBody>
          <a:bodyPr vert="horz" wrap="square" lIns="0" tIns="0" rIns="0" bIns="0" rtlCol="0">
            <a:spAutoFit/>
          </a:bodyPr>
          <a:lstStyle/>
          <a:p>
            <a:pPr marL="12065" marR="5080" algn="ctr">
              <a:lnSpc>
                <a:spcPct val="100000"/>
              </a:lnSpc>
            </a:pPr>
            <a:r>
              <a:rPr sz="1800" b="1" dirty="0">
                <a:solidFill>
                  <a:srgbClr val="FFFFFF"/>
                </a:solidFill>
                <a:latin typeface="Calibri"/>
                <a:cs typeface="Calibri"/>
              </a:rPr>
              <a:t>Be</a:t>
            </a:r>
            <a:r>
              <a:rPr sz="1800" b="1" spc="-30" dirty="0">
                <a:solidFill>
                  <a:srgbClr val="FFFFFF"/>
                </a:solidFill>
                <a:latin typeface="Calibri"/>
                <a:cs typeface="Calibri"/>
              </a:rPr>
              <a:t>n</a:t>
            </a:r>
            <a:r>
              <a:rPr sz="1800" b="1" dirty="0">
                <a:solidFill>
                  <a:srgbClr val="FFFFFF"/>
                </a:solidFill>
                <a:latin typeface="Calibri"/>
                <a:cs typeface="Calibri"/>
              </a:rPr>
              <a:t>t</a:t>
            </a:r>
            <a:r>
              <a:rPr sz="1800" b="1" spc="-10" dirty="0">
                <a:solidFill>
                  <a:srgbClr val="FFFFFF"/>
                </a:solidFill>
                <a:latin typeface="Calibri"/>
                <a:cs typeface="Calibri"/>
              </a:rPr>
              <a:t>u</a:t>
            </a:r>
            <a:r>
              <a:rPr sz="1800" b="1" dirty="0">
                <a:solidFill>
                  <a:srgbClr val="FFFFFF"/>
                </a:solidFill>
                <a:latin typeface="Calibri"/>
                <a:cs typeface="Calibri"/>
              </a:rPr>
              <a:t>k</a:t>
            </a:r>
            <a:r>
              <a:rPr sz="1800" b="1" spc="-5" dirty="0">
                <a:solidFill>
                  <a:srgbClr val="FFFFFF"/>
                </a:solidFill>
                <a:latin typeface="Calibri"/>
                <a:cs typeface="Calibri"/>
              </a:rPr>
              <a:t> </a:t>
            </a:r>
            <a:r>
              <a:rPr sz="1800" b="1" spc="-25" dirty="0">
                <a:solidFill>
                  <a:srgbClr val="FFFFFF"/>
                </a:solidFill>
                <a:latin typeface="Calibri"/>
                <a:cs typeface="Calibri"/>
              </a:rPr>
              <a:t>P</a:t>
            </a:r>
            <a:r>
              <a:rPr sz="1800" b="1" spc="-5" dirty="0">
                <a:solidFill>
                  <a:srgbClr val="FFFFFF"/>
                </a:solidFill>
                <a:latin typeface="Calibri"/>
                <a:cs typeface="Calibri"/>
              </a:rPr>
              <a:t>e</a:t>
            </a:r>
            <a:r>
              <a:rPr sz="1800" b="1" dirty="0">
                <a:solidFill>
                  <a:srgbClr val="FFFFFF"/>
                </a:solidFill>
                <a:latin typeface="Calibri"/>
                <a:cs typeface="Calibri"/>
              </a:rPr>
              <a:t>m</a:t>
            </a:r>
            <a:r>
              <a:rPr sz="1800" b="1" spc="-10" dirty="0">
                <a:solidFill>
                  <a:srgbClr val="FFFFFF"/>
                </a:solidFill>
                <a:latin typeface="Calibri"/>
                <a:cs typeface="Calibri"/>
              </a:rPr>
              <a:t>b</a:t>
            </a:r>
            <a:r>
              <a:rPr sz="1800" b="1" spc="-5" dirty="0">
                <a:solidFill>
                  <a:srgbClr val="FFFFFF"/>
                </a:solidFill>
                <a:latin typeface="Calibri"/>
                <a:cs typeface="Calibri"/>
              </a:rPr>
              <a:t>el</a:t>
            </a:r>
            <a:r>
              <a:rPr sz="1800" b="1" dirty="0">
                <a:solidFill>
                  <a:srgbClr val="FFFFFF"/>
                </a:solidFill>
                <a:latin typeface="Calibri"/>
                <a:cs typeface="Calibri"/>
              </a:rPr>
              <a:t>a</a:t>
            </a:r>
            <a:r>
              <a:rPr sz="1800" b="1" spc="-10" dirty="0">
                <a:solidFill>
                  <a:srgbClr val="FFFFFF"/>
                </a:solidFill>
                <a:latin typeface="Calibri"/>
                <a:cs typeface="Calibri"/>
              </a:rPr>
              <a:t>j</a:t>
            </a:r>
            <a:r>
              <a:rPr sz="1800" b="1" dirty="0">
                <a:solidFill>
                  <a:srgbClr val="FFFFFF"/>
                </a:solidFill>
                <a:latin typeface="Calibri"/>
                <a:cs typeface="Calibri"/>
              </a:rPr>
              <a:t>a</a:t>
            </a:r>
            <a:r>
              <a:rPr sz="1800" b="1" spc="-45" dirty="0">
                <a:solidFill>
                  <a:srgbClr val="FFFFFF"/>
                </a:solidFill>
                <a:latin typeface="Calibri"/>
                <a:cs typeface="Calibri"/>
              </a:rPr>
              <a:t>r</a:t>
            </a:r>
            <a:r>
              <a:rPr sz="1800" b="1" dirty="0">
                <a:solidFill>
                  <a:srgbClr val="FFFFFF"/>
                </a:solidFill>
                <a:latin typeface="Calibri"/>
                <a:cs typeface="Calibri"/>
              </a:rPr>
              <a:t>an </a:t>
            </a:r>
            <a:r>
              <a:rPr sz="1800" b="1" spc="5" dirty="0">
                <a:solidFill>
                  <a:srgbClr val="FFFFFF"/>
                </a:solidFill>
                <a:latin typeface="Calibri"/>
                <a:cs typeface="Calibri"/>
              </a:rPr>
              <a:t>M</a:t>
            </a:r>
            <a:r>
              <a:rPr sz="1800" b="1" spc="-20" dirty="0">
                <a:solidFill>
                  <a:srgbClr val="FFFFFF"/>
                </a:solidFill>
                <a:latin typeface="Calibri"/>
                <a:cs typeface="Calibri"/>
              </a:rPr>
              <a:t>e</a:t>
            </a:r>
            <a:r>
              <a:rPr sz="1800" b="1" spc="-35" dirty="0">
                <a:solidFill>
                  <a:srgbClr val="FFFFFF"/>
                </a:solidFill>
                <a:latin typeface="Calibri"/>
                <a:cs typeface="Calibri"/>
              </a:rPr>
              <a:t>t</a:t>
            </a:r>
            <a:r>
              <a:rPr sz="1800" b="1" spc="-20" dirty="0">
                <a:solidFill>
                  <a:srgbClr val="FFFFFF"/>
                </a:solidFill>
                <a:latin typeface="Calibri"/>
                <a:cs typeface="Calibri"/>
              </a:rPr>
              <a:t>od</a:t>
            </a:r>
            <a:r>
              <a:rPr sz="1800" b="1" dirty="0">
                <a:solidFill>
                  <a:srgbClr val="FFFFFF"/>
                </a:solidFill>
                <a:latin typeface="Calibri"/>
                <a:cs typeface="Calibri"/>
              </a:rPr>
              <a:t>e</a:t>
            </a:r>
            <a:r>
              <a:rPr sz="1800" b="1" spc="10" dirty="0">
                <a:solidFill>
                  <a:srgbClr val="FFFFFF"/>
                </a:solidFill>
                <a:latin typeface="Calibri"/>
                <a:cs typeface="Calibri"/>
              </a:rPr>
              <a:t> </a:t>
            </a:r>
            <a:r>
              <a:rPr sz="1800" b="1" spc="-25" dirty="0">
                <a:solidFill>
                  <a:srgbClr val="FFFFFF"/>
                </a:solidFill>
                <a:latin typeface="Calibri"/>
                <a:cs typeface="Calibri"/>
              </a:rPr>
              <a:t>P</a:t>
            </a:r>
            <a:r>
              <a:rPr sz="1800" b="1" dirty="0">
                <a:solidFill>
                  <a:srgbClr val="FFFFFF"/>
                </a:solidFill>
                <a:latin typeface="Calibri"/>
                <a:cs typeface="Calibri"/>
              </a:rPr>
              <a:t>e</a:t>
            </a:r>
            <a:r>
              <a:rPr sz="1800" b="1" spc="-5" dirty="0">
                <a:solidFill>
                  <a:srgbClr val="FFFFFF"/>
                </a:solidFill>
                <a:latin typeface="Calibri"/>
                <a:cs typeface="Calibri"/>
              </a:rPr>
              <a:t>mb</a:t>
            </a:r>
            <a:r>
              <a:rPr sz="1800" b="1" dirty="0">
                <a:solidFill>
                  <a:srgbClr val="FFFFFF"/>
                </a:solidFill>
                <a:latin typeface="Calibri"/>
                <a:cs typeface="Calibri"/>
              </a:rPr>
              <a:t>e</a:t>
            </a:r>
            <a:r>
              <a:rPr sz="1800" b="1" spc="-15" dirty="0">
                <a:solidFill>
                  <a:srgbClr val="FFFFFF"/>
                </a:solidFill>
                <a:latin typeface="Calibri"/>
                <a:cs typeface="Calibri"/>
              </a:rPr>
              <a:t>l</a:t>
            </a:r>
            <a:r>
              <a:rPr sz="1800" b="1" dirty="0">
                <a:solidFill>
                  <a:srgbClr val="FFFFFF"/>
                </a:solidFill>
                <a:latin typeface="Calibri"/>
                <a:cs typeface="Calibri"/>
              </a:rPr>
              <a:t>aja</a:t>
            </a:r>
            <a:r>
              <a:rPr sz="1800" b="1" spc="-50" dirty="0">
                <a:solidFill>
                  <a:srgbClr val="FFFFFF"/>
                </a:solidFill>
                <a:latin typeface="Calibri"/>
                <a:cs typeface="Calibri"/>
              </a:rPr>
              <a:t>r</a:t>
            </a:r>
            <a:r>
              <a:rPr sz="1800" b="1" spc="-10" dirty="0">
                <a:solidFill>
                  <a:srgbClr val="FFFFFF"/>
                </a:solidFill>
                <a:latin typeface="Calibri"/>
                <a:cs typeface="Calibri"/>
              </a:rPr>
              <a:t>a</a:t>
            </a:r>
            <a:r>
              <a:rPr sz="1800" b="1" spc="-15" dirty="0">
                <a:solidFill>
                  <a:srgbClr val="FFFFFF"/>
                </a:solidFill>
                <a:latin typeface="Calibri"/>
                <a:cs typeface="Calibri"/>
              </a:rPr>
              <a:t>n</a:t>
            </a:r>
            <a:r>
              <a:rPr sz="1800" b="1" spc="-5" dirty="0">
                <a:solidFill>
                  <a:srgbClr val="FFFFFF"/>
                </a:solidFill>
                <a:latin typeface="Calibri"/>
                <a:cs typeface="Calibri"/>
              </a:rPr>
              <a:t>,</a:t>
            </a:r>
            <a:r>
              <a:rPr sz="1800" b="1" spc="-10" dirty="0">
                <a:solidFill>
                  <a:srgbClr val="FFFFFF"/>
                </a:solidFill>
                <a:latin typeface="Calibri"/>
                <a:cs typeface="Calibri"/>
              </a:rPr>
              <a:t> </a:t>
            </a:r>
            <a:r>
              <a:rPr sz="1800" b="1" spc="-15" dirty="0">
                <a:solidFill>
                  <a:srgbClr val="FFFFFF"/>
                </a:solidFill>
                <a:latin typeface="Calibri"/>
                <a:cs typeface="Calibri"/>
              </a:rPr>
              <a:t>d</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5" dirty="0">
                <a:solidFill>
                  <a:srgbClr val="FFFFFF"/>
                </a:solidFill>
                <a:latin typeface="Calibri"/>
                <a:cs typeface="Calibri"/>
              </a:rPr>
              <a:t>P</a:t>
            </a:r>
            <a:r>
              <a:rPr sz="1800" b="1" dirty="0">
                <a:solidFill>
                  <a:srgbClr val="FFFFFF"/>
                </a:solidFill>
                <a:latin typeface="Calibri"/>
                <a:cs typeface="Calibri"/>
              </a:rPr>
              <a:t>e</a:t>
            </a:r>
            <a:r>
              <a:rPr sz="1800" b="1" spc="-20" dirty="0">
                <a:solidFill>
                  <a:srgbClr val="FFFFFF"/>
                </a:solidFill>
                <a:latin typeface="Calibri"/>
                <a:cs typeface="Calibri"/>
              </a:rPr>
              <a:t>nu</a:t>
            </a:r>
            <a:r>
              <a:rPr sz="1800" b="1" spc="-15" dirty="0">
                <a:solidFill>
                  <a:srgbClr val="FFFFFF"/>
                </a:solidFill>
                <a:latin typeface="Calibri"/>
                <a:cs typeface="Calibri"/>
              </a:rPr>
              <a:t>g</a:t>
            </a:r>
            <a:r>
              <a:rPr sz="1800" b="1" spc="-10" dirty="0">
                <a:solidFill>
                  <a:srgbClr val="FFFFFF"/>
                </a:solidFill>
                <a:latin typeface="Calibri"/>
                <a:cs typeface="Calibri"/>
              </a:rPr>
              <a:t>asan</a:t>
            </a:r>
            <a:r>
              <a:rPr sz="1800" b="1" spc="-30" dirty="0">
                <a:solidFill>
                  <a:srgbClr val="FFFFFF"/>
                </a:solidFill>
                <a:latin typeface="Calibri"/>
                <a:cs typeface="Calibri"/>
              </a:rPr>
              <a:t> </a:t>
            </a:r>
            <a:r>
              <a:rPr sz="1800" b="1" spc="-20" dirty="0">
                <a:solidFill>
                  <a:srgbClr val="FFFFFF"/>
                </a:solidFill>
                <a:latin typeface="Calibri"/>
                <a:cs typeface="Calibri"/>
              </a:rPr>
              <a:t>mah</a:t>
            </a:r>
            <a:r>
              <a:rPr sz="1800" b="1" spc="-10" dirty="0">
                <a:solidFill>
                  <a:srgbClr val="FFFFFF"/>
                </a:solidFill>
                <a:latin typeface="Calibri"/>
                <a:cs typeface="Calibri"/>
              </a:rPr>
              <a:t>as</a:t>
            </a:r>
            <a:r>
              <a:rPr sz="1800" b="1" spc="-20" dirty="0">
                <a:solidFill>
                  <a:srgbClr val="FFFFFF"/>
                </a:solidFill>
                <a:latin typeface="Calibri"/>
                <a:cs typeface="Calibri"/>
              </a:rPr>
              <a:t>i</a:t>
            </a:r>
            <a:r>
              <a:rPr sz="1800" b="1" dirty="0">
                <a:solidFill>
                  <a:srgbClr val="FFFFFF"/>
                </a:solidFill>
                <a:latin typeface="Calibri"/>
                <a:cs typeface="Calibri"/>
              </a:rPr>
              <a:t>s</a:t>
            </a:r>
            <a:r>
              <a:rPr sz="1800" b="1" spc="-20" dirty="0">
                <a:solidFill>
                  <a:srgbClr val="FFFFFF"/>
                </a:solidFill>
                <a:latin typeface="Calibri"/>
                <a:cs typeface="Calibri"/>
              </a:rPr>
              <a:t>w</a:t>
            </a:r>
            <a:r>
              <a:rPr sz="1800" b="1" spc="-10" dirty="0">
                <a:solidFill>
                  <a:srgbClr val="FFFFFF"/>
                </a:solidFill>
                <a:latin typeface="Calibri"/>
                <a:cs typeface="Calibri"/>
              </a:rPr>
              <a:t>a</a:t>
            </a:r>
            <a:endParaRPr sz="1800">
              <a:latin typeface="Calibri"/>
              <a:cs typeface="Calibri"/>
            </a:endParaRPr>
          </a:p>
          <a:p>
            <a:pPr marL="2540" algn="ctr">
              <a:lnSpc>
                <a:spcPct val="100000"/>
              </a:lnSpc>
            </a:pPr>
            <a:r>
              <a:rPr sz="1800" b="1" spc="-10" dirty="0">
                <a:solidFill>
                  <a:srgbClr val="FFFF00"/>
                </a:solidFill>
                <a:latin typeface="Calibri"/>
                <a:cs typeface="Calibri"/>
              </a:rPr>
              <a:t>[</a:t>
            </a:r>
            <a:r>
              <a:rPr sz="1800" b="1" spc="15" dirty="0">
                <a:solidFill>
                  <a:srgbClr val="FFFF00"/>
                </a:solidFill>
                <a:latin typeface="Calibri"/>
                <a:cs typeface="Calibri"/>
              </a:rPr>
              <a:t> </a:t>
            </a:r>
            <a:r>
              <a:rPr sz="1800" b="1" spc="-5" dirty="0">
                <a:solidFill>
                  <a:srgbClr val="FFFF00"/>
                </a:solidFill>
                <a:latin typeface="Calibri"/>
                <a:cs typeface="Calibri"/>
              </a:rPr>
              <a:t>E</a:t>
            </a:r>
            <a:r>
              <a:rPr sz="1800" b="1" spc="-35" dirty="0">
                <a:solidFill>
                  <a:srgbClr val="FFFF00"/>
                </a:solidFill>
                <a:latin typeface="Calibri"/>
                <a:cs typeface="Calibri"/>
              </a:rPr>
              <a:t>s</a:t>
            </a:r>
            <a:r>
              <a:rPr sz="1800" b="1" spc="-10" dirty="0">
                <a:solidFill>
                  <a:srgbClr val="FFFF00"/>
                </a:solidFill>
                <a:latin typeface="Calibri"/>
                <a:cs typeface="Calibri"/>
              </a:rPr>
              <a:t>t</a:t>
            </a:r>
            <a:r>
              <a:rPr sz="1800" b="1" spc="-15" dirty="0">
                <a:solidFill>
                  <a:srgbClr val="FFFF00"/>
                </a:solidFill>
                <a:latin typeface="Calibri"/>
                <a:cs typeface="Calibri"/>
              </a:rPr>
              <a:t>i</a:t>
            </a:r>
            <a:r>
              <a:rPr sz="1800" b="1" spc="-20" dirty="0">
                <a:solidFill>
                  <a:srgbClr val="FFFF00"/>
                </a:solidFill>
                <a:latin typeface="Calibri"/>
                <a:cs typeface="Calibri"/>
              </a:rPr>
              <a:t>mas</a:t>
            </a:r>
            <a:r>
              <a:rPr sz="1800" b="1" spc="-5" dirty="0">
                <a:solidFill>
                  <a:srgbClr val="FFFF00"/>
                </a:solidFill>
                <a:latin typeface="Calibri"/>
                <a:cs typeface="Calibri"/>
              </a:rPr>
              <a:t>i</a:t>
            </a:r>
            <a:r>
              <a:rPr sz="1800" b="1" spc="-30" dirty="0">
                <a:solidFill>
                  <a:srgbClr val="FFFF00"/>
                </a:solidFill>
                <a:latin typeface="Calibri"/>
                <a:cs typeface="Calibri"/>
              </a:rPr>
              <a:t> </a:t>
            </a:r>
            <a:r>
              <a:rPr sz="1800" b="1" spc="-75" dirty="0">
                <a:solidFill>
                  <a:srgbClr val="FFFF00"/>
                </a:solidFill>
                <a:latin typeface="Calibri"/>
                <a:cs typeface="Calibri"/>
              </a:rPr>
              <a:t>W</a:t>
            </a:r>
            <a:r>
              <a:rPr sz="1800" b="1" spc="-10" dirty="0">
                <a:solidFill>
                  <a:srgbClr val="FFFF00"/>
                </a:solidFill>
                <a:latin typeface="Calibri"/>
                <a:cs typeface="Calibri"/>
              </a:rPr>
              <a:t>aktu</a:t>
            </a:r>
            <a:r>
              <a:rPr sz="1800" b="1" spc="10" dirty="0">
                <a:solidFill>
                  <a:srgbClr val="FFFF00"/>
                </a:solidFill>
                <a:latin typeface="Calibri"/>
                <a:cs typeface="Calibri"/>
              </a:rPr>
              <a:t> </a:t>
            </a:r>
            <a:r>
              <a:rPr sz="1800" b="1" spc="-10" dirty="0">
                <a:solidFill>
                  <a:srgbClr val="FFFF00"/>
                </a:solidFill>
                <a:latin typeface="Calibri"/>
                <a:cs typeface="Calibri"/>
              </a:rPr>
              <a:t>]</a:t>
            </a:r>
            <a:endParaRPr sz="1800">
              <a:latin typeface="Calibri"/>
              <a:cs typeface="Calibri"/>
            </a:endParaRPr>
          </a:p>
        </p:txBody>
      </p:sp>
      <p:sp>
        <p:nvSpPr>
          <p:cNvPr id="62" name="object 62"/>
          <p:cNvSpPr txBox="1"/>
          <p:nvPr/>
        </p:nvSpPr>
        <p:spPr>
          <a:xfrm>
            <a:off x="9661397" y="684555"/>
            <a:ext cx="1334135" cy="803275"/>
          </a:xfrm>
          <a:prstGeom prst="rect">
            <a:avLst/>
          </a:prstGeom>
        </p:spPr>
        <p:txBody>
          <a:bodyPr vert="horz" wrap="square" lIns="0" tIns="0" rIns="0" bIns="0" rtlCol="0">
            <a:spAutoFit/>
          </a:bodyPr>
          <a:lstStyle/>
          <a:p>
            <a:pPr marL="12700" marR="5080" indent="-3175" algn="ctr">
              <a:lnSpc>
                <a:spcPct val="100000"/>
              </a:lnSpc>
            </a:pPr>
            <a:r>
              <a:rPr sz="1800" b="1" spc="5" dirty="0">
                <a:solidFill>
                  <a:srgbClr val="FFFFFF"/>
                </a:solidFill>
                <a:latin typeface="Calibri"/>
                <a:cs typeface="Calibri"/>
              </a:rPr>
              <a:t>M</a:t>
            </a:r>
            <a:r>
              <a:rPr sz="1800" b="1" spc="-30" dirty="0">
                <a:solidFill>
                  <a:srgbClr val="FFFFFF"/>
                </a:solidFill>
                <a:latin typeface="Calibri"/>
                <a:cs typeface="Calibri"/>
              </a:rPr>
              <a:t>a</a:t>
            </a:r>
            <a:r>
              <a:rPr sz="1800" b="1" spc="-25" dirty="0">
                <a:solidFill>
                  <a:srgbClr val="FFFFFF"/>
                </a:solidFill>
                <a:latin typeface="Calibri"/>
                <a:cs typeface="Calibri"/>
              </a:rPr>
              <a:t>t</a:t>
            </a:r>
            <a:r>
              <a:rPr sz="1800" b="1" spc="-5" dirty="0">
                <a:solidFill>
                  <a:srgbClr val="FFFFFF"/>
                </a:solidFill>
                <a:latin typeface="Calibri"/>
                <a:cs typeface="Calibri"/>
              </a:rPr>
              <a:t>e</a:t>
            </a:r>
            <a:r>
              <a:rPr sz="1800" b="1" spc="10" dirty="0">
                <a:solidFill>
                  <a:srgbClr val="FFFFFF"/>
                </a:solidFill>
                <a:latin typeface="Calibri"/>
                <a:cs typeface="Calibri"/>
              </a:rPr>
              <a:t>r</a:t>
            </a:r>
            <a:r>
              <a:rPr sz="1800" b="1" spc="-5" dirty="0">
                <a:solidFill>
                  <a:srgbClr val="FFFFFF"/>
                </a:solidFill>
                <a:latin typeface="Calibri"/>
                <a:cs typeface="Calibri"/>
              </a:rPr>
              <a:t>i </a:t>
            </a:r>
            <a:r>
              <a:rPr sz="1800" b="1" spc="-25" dirty="0">
                <a:solidFill>
                  <a:srgbClr val="FFFFFF"/>
                </a:solidFill>
                <a:latin typeface="Calibri"/>
                <a:cs typeface="Calibri"/>
              </a:rPr>
              <a:t>P</a:t>
            </a:r>
            <a:r>
              <a:rPr sz="1800" b="1" dirty="0">
                <a:solidFill>
                  <a:srgbClr val="FFFFFF"/>
                </a:solidFill>
                <a:latin typeface="Calibri"/>
                <a:cs typeface="Calibri"/>
              </a:rPr>
              <a:t>e</a:t>
            </a:r>
            <a:r>
              <a:rPr sz="1800" b="1" spc="-5" dirty="0">
                <a:solidFill>
                  <a:srgbClr val="FFFFFF"/>
                </a:solidFill>
                <a:latin typeface="Calibri"/>
                <a:cs typeface="Calibri"/>
              </a:rPr>
              <a:t>mb</a:t>
            </a:r>
            <a:r>
              <a:rPr sz="1800" b="1" dirty="0">
                <a:solidFill>
                  <a:srgbClr val="FFFFFF"/>
                </a:solidFill>
                <a:latin typeface="Calibri"/>
                <a:cs typeface="Calibri"/>
              </a:rPr>
              <a:t>e</a:t>
            </a:r>
            <a:r>
              <a:rPr sz="1800" b="1" spc="-15" dirty="0">
                <a:solidFill>
                  <a:srgbClr val="FFFFFF"/>
                </a:solidFill>
                <a:latin typeface="Calibri"/>
                <a:cs typeface="Calibri"/>
              </a:rPr>
              <a:t>l</a:t>
            </a:r>
            <a:r>
              <a:rPr sz="1800" b="1" dirty="0">
                <a:solidFill>
                  <a:srgbClr val="FFFFFF"/>
                </a:solidFill>
                <a:latin typeface="Calibri"/>
                <a:cs typeface="Calibri"/>
              </a:rPr>
              <a:t>aja</a:t>
            </a:r>
            <a:r>
              <a:rPr sz="1800" b="1" spc="-50" dirty="0">
                <a:solidFill>
                  <a:srgbClr val="FFFFFF"/>
                </a:solidFill>
                <a:latin typeface="Calibri"/>
                <a:cs typeface="Calibri"/>
              </a:rPr>
              <a:t>r</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10" dirty="0">
                <a:solidFill>
                  <a:srgbClr val="FFFF00"/>
                </a:solidFill>
                <a:latin typeface="Calibri"/>
                <a:cs typeface="Calibri"/>
              </a:rPr>
              <a:t>[</a:t>
            </a:r>
            <a:r>
              <a:rPr sz="1800" b="1" spc="15" dirty="0">
                <a:solidFill>
                  <a:srgbClr val="FFFF00"/>
                </a:solidFill>
                <a:latin typeface="Calibri"/>
                <a:cs typeface="Calibri"/>
              </a:rPr>
              <a:t> </a:t>
            </a:r>
            <a:r>
              <a:rPr sz="1800" b="1" spc="-20" dirty="0">
                <a:solidFill>
                  <a:srgbClr val="FFFF00"/>
                </a:solidFill>
                <a:latin typeface="Calibri"/>
                <a:cs typeface="Calibri"/>
              </a:rPr>
              <a:t>Ru</a:t>
            </a:r>
            <a:r>
              <a:rPr sz="1800" b="1" spc="-10" dirty="0">
                <a:solidFill>
                  <a:srgbClr val="FFFF00"/>
                </a:solidFill>
                <a:latin typeface="Calibri"/>
                <a:cs typeface="Calibri"/>
              </a:rPr>
              <a:t>j</a:t>
            </a:r>
            <a:r>
              <a:rPr sz="1800" b="1" spc="-20" dirty="0">
                <a:solidFill>
                  <a:srgbClr val="FFFF00"/>
                </a:solidFill>
                <a:latin typeface="Calibri"/>
                <a:cs typeface="Calibri"/>
              </a:rPr>
              <a:t>u</a:t>
            </a:r>
            <a:r>
              <a:rPr sz="1800" b="1" spc="-35" dirty="0">
                <a:solidFill>
                  <a:srgbClr val="FFFF00"/>
                </a:solidFill>
                <a:latin typeface="Calibri"/>
                <a:cs typeface="Calibri"/>
              </a:rPr>
              <a:t>k</a:t>
            </a:r>
            <a:r>
              <a:rPr sz="1800" b="1" spc="-10" dirty="0">
                <a:solidFill>
                  <a:srgbClr val="FFFF00"/>
                </a:solidFill>
                <a:latin typeface="Calibri"/>
                <a:cs typeface="Calibri"/>
              </a:rPr>
              <a:t>an</a:t>
            </a:r>
            <a:r>
              <a:rPr sz="1800" b="1" spc="15" dirty="0">
                <a:solidFill>
                  <a:srgbClr val="FFFF00"/>
                </a:solidFill>
                <a:latin typeface="Calibri"/>
                <a:cs typeface="Calibri"/>
              </a:rPr>
              <a:t> </a:t>
            </a:r>
            <a:r>
              <a:rPr sz="1800" b="1" spc="-10" dirty="0">
                <a:solidFill>
                  <a:srgbClr val="FFFF00"/>
                </a:solidFill>
                <a:latin typeface="Calibri"/>
                <a:cs typeface="Calibri"/>
              </a:rPr>
              <a:t>]</a:t>
            </a:r>
            <a:endParaRPr sz="1800">
              <a:latin typeface="Calibri"/>
              <a:cs typeface="Calibri"/>
            </a:endParaRPr>
          </a:p>
        </p:txBody>
      </p:sp>
      <p:sp>
        <p:nvSpPr>
          <p:cNvPr id="63" name="object 63"/>
          <p:cNvSpPr txBox="1"/>
          <p:nvPr/>
        </p:nvSpPr>
        <p:spPr>
          <a:xfrm>
            <a:off x="11155171" y="684555"/>
            <a:ext cx="782320" cy="803275"/>
          </a:xfrm>
          <a:prstGeom prst="rect">
            <a:avLst/>
          </a:prstGeom>
        </p:spPr>
        <p:txBody>
          <a:bodyPr vert="horz" wrap="square" lIns="0" tIns="0" rIns="0" bIns="0" rtlCol="0">
            <a:spAutoFit/>
          </a:bodyPr>
          <a:lstStyle/>
          <a:p>
            <a:pPr marL="12700" marR="5080" indent="-635" algn="ctr">
              <a:lnSpc>
                <a:spcPct val="100000"/>
              </a:lnSpc>
            </a:pPr>
            <a:r>
              <a:rPr sz="1800" b="1" dirty="0">
                <a:solidFill>
                  <a:srgbClr val="FFFFFF"/>
                </a:solidFill>
                <a:latin typeface="Calibri"/>
                <a:cs typeface="Calibri"/>
              </a:rPr>
              <a:t>B</a:t>
            </a:r>
            <a:r>
              <a:rPr sz="1800" b="1" spc="-15" dirty="0">
                <a:solidFill>
                  <a:srgbClr val="FFFFFF"/>
                </a:solidFill>
                <a:latin typeface="Calibri"/>
                <a:cs typeface="Calibri"/>
              </a:rPr>
              <a:t>o</a:t>
            </a:r>
            <a:r>
              <a:rPr sz="1800" b="1" spc="-10" dirty="0">
                <a:solidFill>
                  <a:srgbClr val="FFFFFF"/>
                </a:solidFill>
                <a:latin typeface="Calibri"/>
                <a:cs typeface="Calibri"/>
              </a:rPr>
              <a:t>bo</a:t>
            </a:r>
            <a:r>
              <a:rPr sz="1800" b="1" dirty="0">
                <a:solidFill>
                  <a:srgbClr val="FFFFFF"/>
                </a:solidFill>
                <a:latin typeface="Calibri"/>
                <a:cs typeface="Calibri"/>
              </a:rPr>
              <a:t>t </a:t>
            </a:r>
            <a:r>
              <a:rPr sz="1800" b="1" spc="-25" dirty="0">
                <a:solidFill>
                  <a:srgbClr val="FFFFFF"/>
                </a:solidFill>
                <a:latin typeface="Calibri"/>
                <a:cs typeface="Calibri"/>
              </a:rPr>
              <a:t>P</a:t>
            </a:r>
            <a:r>
              <a:rPr sz="1800" b="1" dirty="0">
                <a:solidFill>
                  <a:srgbClr val="FFFFFF"/>
                </a:solidFill>
                <a:latin typeface="Calibri"/>
                <a:cs typeface="Calibri"/>
              </a:rPr>
              <a:t>e</a:t>
            </a:r>
            <a:r>
              <a:rPr sz="1800" b="1" spc="-20" dirty="0">
                <a:solidFill>
                  <a:srgbClr val="FFFFFF"/>
                </a:solidFill>
                <a:latin typeface="Calibri"/>
                <a:cs typeface="Calibri"/>
              </a:rPr>
              <a:t>nili</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20" dirty="0">
                <a:solidFill>
                  <a:srgbClr val="FFFFFF"/>
                </a:solidFill>
                <a:latin typeface="Calibri"/>
                <a:cs typeface="Calibri"/>
              </a:rPr>
              <a:t>(</a:t>
            </a:r>
            <a:r>
              <a:rPr sz="1800" b="1" spc="5" dirty="0">
                <a:solidFill>
                  <a:srgbClr val="FFFFFF"/>
                </a:solidFill>
                <a:latin typeface="Calibri"/>
                <a:cs typeface="Calibri"/>
              </a:rPr>
              <a:t>%</a:t>
            </a:r>
            <a:r>
              <a:rPr sz="1800" b="1" spc="-10" dirty="0">
                <a:solidFill>
                  <a:srgbClr val="FFFFFF"/>
                </a:solidFill>
                <a:latin typeface="Calibri"/>
                <a:cs typeface="Calibri"/>
              </a:rPr>
              <a:t>)</a:t>
            </a:r>
            <a:endParaRPr sz="1800">
              <a:latin typeface="Calibri"/>
              <a:cs typeface="Calibri"/>
            </a:endParaRPr>
          </a:p>
        </p:txBody>
      </p:sp>
      <p:sp>
        <p:nvSpPr>
          <p:cNvPr id="64" name="object 64"/>
          <p:cNvSpPr txBox="1"/>
          <p:nvPr/>
        </p:nvSpPr>
        <p:spPr>
          <a:xfrm>
            <a:off x="3521202" y="2011070"/>
            <a:ext cx="881380" cy="25463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I</a:t>
            </a:r>
            <a:r>
              <a:rPr sz="1800" b="1" spc="-10" dirty="0">
                <a:solidFill>
                  <a:srgbClr val="FFFFFF"/>
                </a:solidFill>
                <a:latin typeface="Calibri"/>
                <a:cs typeface="Calibri"/>
              </a:rPr>
              <a:t>nd</a:t>
            </a:r>
            <a:r>
              <a:rPr sz="1800" b="1" spc="-20" dirty="0">
                <a:solidFill>
                  <a:srgbClr val="FFFFFF"/>
                </a:solidFill>
                <a:latin typeface="Calibri"/>
                <a:cs typeface="Calibri"/>
              </a:rPr>
              <a:t>i</a:t>
            </a:r>
            <a:r>
              <a:rPr sz="1800" b="1" spc="-30" dirty="0">
                <a:solidFill>
                  <a:srgbClr val="FFFFFF"/>
                </a:solidFill>
                <a:latin typeface="Calibri"/>
                <a:cs typeface="Calibri"/>
              </a:rPr>
              <a:t>ka</a:t>
            </a:r>
            <a:r>
              <a:rPr sz="1800" b="1" spc="-25" dirty="0">
                <a:solidFill>
                  <a:srgbClr val="FFFFFF"/>
                </a:solidFill>
                <a:latin typeface="Calibri"/>
                <a:cs typeface="Calibri"/>
              </a:rPr>
              <a:t>t</a:t>
            </a:r>
            <a:r>
              <a:rPr sz="1800" b="1" spc="-10" dirty="0">
                <a:solidFill>
                  <a:srgbClr val="FFFFFF"/>
                </a:solidFill>
                <a:latin typeface="Calibri"/>
                <a:cs typeface="Calibri"/>
              </a:rPr>
              <a:t>o</a:t>
            </a:r>
            <a:r>
              <a:rPr sz="1800" b="1" dirty="0">
                <a:solidFill>
                  <a:srgbClr val="FFFFFF"/>
                </a:solidFill>
                <a:latin typeface="Calibri"/>
                <a:cs typeface="Calibri"/>
              </a:rPr>
              <a:t>r</a:t>
            </a:r>
            <a:endParaRPr sz="1800">
              <a:latin typeface="Calibri"/>
              <a:cs typeface="Calibri"/>
            </a:endParaRPr>
          </a:p>
        </p:txBody>
      </p:sp>
      <p:sp>
        <p:nvSpPr>
          <p:cNvPr id="65" name="object 65"/>
          <p:cNvSpPr txBox="1"/>
          <p:nvPr/>
        </p:nvSpPr>
        <p:spPr>
          <a:xfrm>
            <a:off x="5146040" y="1874139"/>
            <a:ext cx="4264025" cy="528955"/>
          </a:xfrm>
          <a:prstGeom prst="rect">
            <a:avLst/>
          </a:prstGeom>
        </p:spPr>
        <p:txBody>
          <a:bodyPr vert="horz" wrap="square" lIns="0" tIns="0" rIns="0" bIns="0" rtlCol="0">
            <a:spAutoFit/>
          </a:bodyPr>
          <a:lstStyle/>
          <a:p>
            <a:pPr marL="12700">
              <a:lnSpc>
                <a:spcPct val="100000"/>
              </a:lnSpc>
            </a:pPr>
            <a:r>
              <a:rPr sz="1800" b="1" spc="-10" dirty="0">
                <a:solidFill>
                  <a:srgbClr val="FFFFFF"/>
                </a:solidFill>
                <a:latin typeface="Calibri"/>
                <a:cs typeface="Calibri"/>
              </a:rPr>
              <a:t>Be</a:t>
            </a:r>
            <a:r>
              <a:rPr sz="1800" b="1" spc="-40" dirty="0">
                <a:solidFill>
                  <a:srgbClr val="FFFFFF"/>
                </a:solidFill>
                <a:latin typeface="Calibri"/>
                <a:cs typeface="Calibri"/>
              </a:rPr>
              <a:t>n</a:t>
            </a:r>
            <a:r>
              <a:rPr sz="1800" b="1" spc="-10" dirty="0">
                <a:solidFill>
                  <a:srgbClr val="FFFFFF"/>
                </a:solidFill>
                <a:latin typeface="Calibri"/>
                <a:cs typeface="Calibri"/>
              </a:rPr>
              <a:t>t</a:t>
            </a:r>
            <a:r>
              <a:rPr sz="1800" b="1" spc="-20" dirty="0">
                <a:solidFill>
                  <a:srgbClr val="FFFFFF"/>
                </a:solidFill>
                <a:latin typeface="Calibri"/>
                <a:cs typeface="Calibri"/>
              </a:rPr>
              <a:t>u</a:t>
            </a:r>
            <a:r>
              <a:rPr sz="1800" b="1" spc="-10" dirty="0">
                <a:solidFill>
                  <a:srgbClr val="FFFFFF"/>
                </a:solidFill>
                <a:latin typeface="Calibri"/>
                <a:cs typeface="Calibri"/>
              </a:rPr>
              <a:t>k</a:t>
            </a:r>
            <a:r>
              <a:rPr sz="1800" b="1" dirty="0">
                <a:solidFill>
                  <a:srgbClr val="FFFFFF"/>
                </a:solidFill>
                <a:latin typeface="Calibri"/>
                <a:cs typeface="Calibri"/>
              </a:rPr>
              <a:t> </a:t>
            </a:r>
            <a:r>
              <a:rPr sz="1800" b="1" spc="-15" dirty="0">
                <a:solidFill>
                  <a:srgbClr val="FFFFFF"/>
                </a:solidFill>
                <a:latin typeface="Calibri"/>
                <a:cs typeface="Calibri"/>
              </a:rPr>
              <a:t>&amp;</a:t>
            </a:r>
            <a:endParaRPr sz="1800">
              <a:latin typeface="Calibri"/>
              <a:cs typeface="Calibri"/>
            </a:endParaRPr>
          </a:p>
          <a:p>
            <a:pPr marL="76200">
              <a:lnSpc>
                <a:spcPct val="100000"/>
              </a:lnSpc>
              <a:tabLst>
                <a:tab pos="3518535" algn="l"/>
              </a:tabLst>
            </a:pPr>
            <a:r>
              <a:rPr sz="1800" b="1" spc="-25" dirty="0">
                <a:solidFill>
                  <a:srgbClr val="FFFFFF"/>
                </a:solidFill>
                <a:latin typeface="Calibri"/>
                <a:cs typeface="Calibri"/>
              </a:rPr>
              <a:t>K</a:t>
            </a:r>
            <a:r>
              <a:rPr sz="1800" b="1" spc="-20" dirty="0">
                <a:solidFill>
                  <a:srgbClr val="FFFFFF"/>
                </a:solidFill>
                <a:latin typeface="Calibri"/>
                <a:cs typeface="Calibri"/>
              </a:rPr>
              <a:t>re</a:t>
            </a:r>
            <a:r>
              <a:rPr sz="1800" b="1" spc="-25" dirty="0">
                <a:solidFill>
                  <a:srgbClr val="FFFFFF"/>
                </a:solidFill>
                <a:latin typeface="Calibri"/>
                <a:cs typeface="Calibri"/>
              </a:rPr>
              <a:t>t</a:t>
            </a:r>
            <a:r>
              <a:rPr sz="1800" b="1" spc="-5" dirty="0">
                <a:solidFill>
                  <a:srgbClr val="FFFFFF"/>
                </a:solidFill>
                <a:latin typeface="Calibri"/>
                <a:cs typeface="Calibri"/>
              </a:rPr>
              <a:t>e</a:t>
            </a:r>
            <a:r>
              <a:rPr sz="1800" b="1" spc="10" dirty="0">
                <a:solidFill>
                  <a:srgbClr val="FFFFFF"/>
                </a:solidFill>
                <a:latin typeface="Calibri"/>
                <a:cs typeface="Calibri"/>
              </a:rPr>
              <a:t>r</a:t>
            </a:r>
            <a:r>
              <a:rPr sz="1800" b="1" spc="-20" dirty="0">
                <a:solidFill>
                  <a:srgbClr val="FFFFFF"/>
                </a:solidFill>
                <a:latin typeface="Calibri"/>
                <a:cs typeface="Calibri"/>
              </a:rPr>
              <a:t>i</a:t>
            </a:r>
            <a:r>
              <a:rPr sz="1800" b="1" dirty="0">
                <a:solidFill>
                  <a:srgbClr val="FFFFFF"/>
                </a:solidFill>
                <a:latin typeface="Calibri"/>
                <a:cs typeface="Calibri"/>
              </a:rPr>
              <a:t>a	</a:t>
            </a:r>
            <a:r>
              <a:rPr sz="1800" b="1" spc="-20" dirty="0">
                <a:solidFill>
                  <a:srgbClr val="FFFFFF"/>
                </a:solidFill>
                <a:latin typeface="Calibri"/>
                <a:cs typeface="Calibri"/>
              </a:rPr>
              <a:t>(</a:t>
            </a:r>
            <a:r>
              <a:rPr sz="1800" b="1" spc="-10" dirty="0">
                <a:solidFill>
                  <a:srgbClr val="FFFFFF"/>
                </a:solidFill>
                <a:latin typeface="Calibri"/>
                <a:cs typeface="Calibri"/>
              </a:rPr>
              <a:t>on</a:t>
            </a:r>
            <a:r>
              <a:rPr sz="1800" b="1" spc="-20" dirty="0">
                <a:solidFill>
                  <a:srgbClr val="FFFFFF"/>
                </a:solidFill>
                <a:latin typeface="Calibri"/>
                <a:cs typeface="Calibri"/>
              </a:rPr>
              <a:t>li</a:t>
            </a:r>
            <a:r>
              <a:rPr sz="1800" b="1" spc="-10" dirty="0">
                <a:solidFill>
                  <a:srgbClr val="FFFFFF"/>
                </a:solidFill>
                <a:latin typeface="Calibri"/>
                <a:cs typeface="Calibri"/>
              </a:rPr>
              <a:t>n</a:t>
            </a:r>
            <a:r>
              <a:rPr sz="1800" b="1" spc="-5" dirty="0">
                <a:solidFill>
                  <a:srgbClr val="FFFFFF"/>
                </a:solidFill>
                <a:latin typeface="Calibri"/>
                <a:cs typeface="Calibri"/>
              </a:rPr>
              <a:t>e)</a:t>
            </a:r>
            <a:endParaRPr sz="1800">
              <a:latin typeface="Calibri"/>
              <a:cs typeface="Calibri"/>
            </a:endParaRPr>
          </a:p>
        </p:txBody>
      </p:sp>
      <p:sp>
        <p:nvSpPr>
          <p:cNvPr id="66" name="object 66"/>
          <p:cNvSpPr txBox="1"/>
          <p:nvPr/>
        </p:nvSpPr>
        <p:spPr>
          <a:xfrm>
            <a:off x="6472173" y="2011070"/>
            <a:ext cx="1920239" cy="25463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L</a:t>
            </a:r>
            <a:r>
              <a:rPr sz="1800" b="1" spc="-10" dirty="0">
                <a:solidFill>
                  <a:srgbClr val="FFFFFF"/>
                </a:solidFill>
                <a:latin typeface="Calibri"/>
                <a:cs typeface="Calibri"/>
              </a:rPr>
              <a:t>u</a:t>
            </a:r>
            <a:r>
              <a:rPr sz="1800" b="1" spc="5" dirty="0">
                <a:solidFill>
                  <a:srgbClr val="FFFFFF"/>
                </a:solidFill>
                <a:latin typeface="Calibri"/>
                <a:cs typeface="Calibri"/>
              </a:rPr>
              <a:t>r</a:t>
            </a:r>
            <a:r>
              <a:rPr sz="1800" b="1" spc="-20" dirty="0">
                <a:solidFill>
                  <a:srgbClr val="FFFFFF"/>
                </a:solidFill>
                <a:latin typeface="Calibri"/>
                <a:cs typeface="Calibri"/>
              </a:rPr>
              <a:t>i</a:t>
            </a:r>
            <a:r>
              <a:rPr sz="1800" b="1" spc="-10" dirty="0">
                <a:solidFill>
                  <a:srgbClr val="FFFFFF"/>
                </a:solidFill>
                <a:latin typeface="Calibri"/>
                <a:cs typeface="Calibri"/>
              </a:rPr>
              <a:t>n</a:t>
            </a:r>
            <a:r>
              <a:rPr sz="1800" b="1" dirty="0">
                <a:solidFill>
                  <a:srgbClr val="FFFFFF"/>
                </a:solidFill>
                <a:latin typeface="Calibri"/>
                <a:cs typeface="Calibri"/>
              </a:rPr>
              <a:t>g</a:t>
            </a:r>
            <a:r>
              <a:rPr sz="1800" b="1" spc="-20" dirty="0">
                <a:solidFill>
                  <a:srgbClr val="FFFFFF"/>
                </a:solidFill>
                <a:latin typeface="Calibri"/>
                <a:cs typeface="Calibri"/>
              </a:rPr>
              <a:t> </a:t>
            </a:r>
            <a:r>
              <a:rPr sz="1800" b="1" spc="-15" dirty="0">
                <a:solidFill>
                  <a:srgbClr val="FFFFFF"/>
                </a:solidFill>
                <a:latin typeface="Calibri"/>
                <a:cs typeface="Calibri"/>
              </a:rPr>
              <a:t>(</a:t>
            </a:r>
            <a:r>
              <a:rPr sz="1800" b="1" spc="-150" dirty="0">
                <a:solidFill>
                  <a:srgbClr val="FFFFFF"/>
                </a:solidFill>
                <a:latin typeface="Calibri"/>
                <a:cs typeface="Calibri"/>
              </a:rPr>
              <a:t>T</a:t>
            </a:r>
            <a:r>
              <a:rPr sz="1800" b="1" spc="-30" dirty="0">
                <a:solidFill>
                  <a:srgbClr val="FFFFFF"/>
                </a:solidFill>
                <a:latin typeface="Calibri"/>
                <a:cs typeface="Calibri"/>
              </a:rPr>
              <a:t>a</a:t>
            </a:r>
            <a:r>
              <a:rPr sz="1800" b="1" spc="-25" dirty="0">
                <a:solidFill>
                  <a:srgbClr val="FFFFFF"/>
                </a:solidFill>
                <a:latin typeface="Calibri"/>
                <a:cs typeface="Calibri"/>
              </a:rPr>
              <a:t>t</a:t>
            </a:r>
            <a:r>
              <a:rPr sz="1800" b="1" dirty="0">
                <a:solidFill>
                  <a:srgbClr val="FFFFFF"/>
                </a:solidFill>
                <a:latin typeface="Calibri"/>
                <a:cs typeface="Calibri"/>
              </a:rPr>
              <a:t>ap</a:t>
            </a:r>
            <a:r>
              <a:rPr sz="1800" b="1" spc="35" dirty="0">
                <a:solidFill>
                  <a:srgbClr val="FFFFFF"/>
                </a:solidFill>
                <a:latin typeface="Calibri"/>
                <a:cs typeface="Calibri"/>
              </a:rPr>
              <a:t> </a:t>
            </a:r>
            <a:r>
              <a:rPr sz="1800" b="1" spc="5" dirty="0">
                <a:solidFill>
                  <a:srgbClr val="FFFFFF"/>
                </a:solidFill>
                <a:latin typeface="Calibri"/>
                <a:cs typeface="Calibri"/>
              </a:rPr>
              <a:t>M</a:t>
            </a:r>
            <a:r>
              <a:rPr sz="1800" b="1" spc="-10" dirty="0">
                <a:solidFill>
                  <a:srgbClr val="FFFFFF"/>
                </a:solidFill>
                <a:latin typeface="Calibri"/>
                <a:cs typeface="Calibri"/>
              </a:rPr>
              <a:t>u</a:t>
            </a:r>
            <a:r>
              <a:rPr sz="1800" b="1" spc="-30" dirty="0">
                <a:solidFill>
                  <a:srgbClr val="FFFFFF"/>
                </a:solidFill>
                <a:latin typeface="Calibri"/>
                <a:cs typeface="Calibri"/>
              </a:rPr>
              <a:t>k</a:t>
            </a:r>
            <a:r>
              <a:rPr sz="1800" b="1" dirty="0">
                <a:solidFill>
                  <a:srgbClr val="FFFFFF"/>
                </a:solidFill>
                <a:latin typeface="Calibri"/>
                <a:cs typeface="Calibri"/>
              </a:rPr>
              <a:t>a</a:t>
            </a:r>
            <a:r>
              <a:rPr sz="1800" b="1" spc="-10" dirty="0">
                <a:solidFill>
                  <a:srgbClr val="FFFFFF"/>
                </a:solidFill>
                <a:latin typeface="Calibri"/>
                <a:cs typeface="Calibri"/>
              </a:rPr>
              <a:t>)</a:t>
            </a:r>
            <a:endParaRPr sz="1800">
              <a:latin typeface="Calibri"/>
              <a:cs typeface="Calibri"/>
            </a:endParaRPr>
          </a:p>
        </p:txBody>
      </p:sp>
      <p:sp>
        <p:nvSpPr>
          <p:cNvPr id="67" name="object 67"/>
          <p:cNvSpPr/>
          <p:nvPr/>
        </p:nvSpPr>
        <p:spPr>
          <a:xfrm>
            <a:off x="7050023" y="1737360"/>
            <a:ext cx="3149346" cy="1351026"/>
          </a:xfrm>
          <a:prstGeom prst="rect">
            <a:avLst/>
          </a:prstGeom>
          <a:blipFill>
            <a:blip r:embed="rId6" cstate="print"/>
            <a:stretch>
              <a:fillRect/>
            </a:stretch>
          </a:blipFill>
        </p:spPr>
        <p:txBody>
          <a:bodyPr wrap="square" lIns="0" tIns="0" rIns="0" bIns="0" rtlCol="0"/>
          <a:lstStyle/>
          <a:p>
            <a:endParaRPr/>
          </a:p>
        </p:txBody>
      </p:sp>
      <p:sp>
        <p:nvSpPr>
          <p:cNvPr id="68" name="object 68"/>
          <p:cNvSpPr txBox="1"/>
          <p:nvPr/>
        </p:nvSpPr>
        <p:spPr>
          <a:xfrm>
            <a:off x="7960614" y="1861692"/>
            <a:ext cx="2072005" cy="266700"/>
          </a:xfrm>
          <a:prstGeom prst="rect">
            <a:avLst/>
          </a:prstGeom>
        </p:spPr>
        <p:txBody>
          <a:bodyPr vert="horz" wrap="square" lIns="0" tIns="0" rIns="0" bIns="0" rtlCol="0">
            <a:spAutoFit/>
          </a:bodyPr>
          <a:lstStyle/>
          <a:p>
            <a:pPr marL="12700">
              <a:lnSpc>
                <a:spcPct val="100000"/>
              </a:lnSpc>
              <a:tabLst>
                <a:tab pos="1457325" algn="l"/>
              </a:tabLst>
            </a:pPr>
            <a:r>
              <a:rPr sz="2700" b="1" spc="-15" baseline="3086" dirty="0">
                <a:solidFill>
                  <a:srgbClr val="FFFFFF"/>
                </a:solidFill>
                <a:latin typeface="Calibri"/>
                <a:cs typeface="Calibri"/>
              </a:rPr>
              <a:t>Bent</a:t>
            </a:r>
            <a:r>
              <a:rPr sz="2700" b="1" spc="-37" baseline="3086" dirty="0">
                <a:solidFill>
                  <a:srgbClr val="FFFFFF"/>
                </a:solidFill>
                <a:latin typeface="Calibri"/>
                <a:cs typeface="Calibri"/>
              </a:rPr>
              <a:t>u</a:t>
            </a:r>
            <a:r>
              <a:rPr sz="2700" b="1" spc="-15" baseline="3086" dirty="0">
                <a:solidFill>
                  <a:srgbClr val="FFFFFF"/>
                </a:solidFill>
                <a:latin typeface="Calibri"/>
                <a:cs typeface="Calibri"/>
              </a:rPr>
              <a:t>k</a:t>
            </a:r>
            <a:r>
              <a:rPr sz="2700" b="1" baseline="3086" dirty="0">
                <a:solidFill>
                  <a:srgbClr val="FFFFFF"/>
                </a:solidFill>
                <a:latin typeface="Calibri"/>
                <a:cs typeface="Calibri"/>
              </a:rPr>
              <a:t> </a:t>
            </a:r>
            <a:r>
              <a:rPr sz="2700" b="1" spc="-7" baseline="3086" dirty="0">
                <a:solidFill>
                  <a:srgbClr val="FFFFFF"/>
                </a:solidFill>
                <a:latin typeface="Calibri"/>
                <a:cs typeface="Calibri"/>
              </a:rPr>
              <a:t>P</a:t>
            </a:r>
            <a:r>
              <a:rPr sz="2700" b="1" spc="-892" baseline="3086" dirty="0">
                <a:solidFill>
                  <a:srgbClr val="FFFFFF"/>
                </a:solidFill>
                <a:latin typeface="Calibri"/>
                <a:cs typeface="Calibri"/>
              </a:rPr>
              <a:t>e</a:t>
            </a:r>
            <a:r>
              <a:rPr sz="1800" b="1" dirty="0">
                <a:solidFill>
                  <a:srgbClr val="FFFFFF"/>
                </a:solidFill>
                <a:latin typeface="Calibri"/>
                <a:cs typeface="Calibri"/>
              </a:rPr>
              <a:t>a</a:t>
            </a:r>
            <a:r>
              <a:rPr sz="1800" b="1" spc="-2660" dirty="0">
                <a:solidFill>
                  <a:srgbClr val="FFFFFF"/>
                </a:solidFill>
                <a:latin typeface="Calibri"/>
                <a:cs typeface="Calibri"/>
              </a:rPr>
              <a:t>r</a:t>
            </a:r>
            <a:r>
              <a:rPr sz="1800" b="1" dirty="0">
                <a:solidFill>
                  <a:srgbClr val="FFFFFF"/>
                </a:solidFill>
                <a:latin typeface="Calibri"/>
                <a:cs typeface="Calibri"/>
              </a:rPr>
              <a:t>D</a:t>
            </a:r>
            <a:r>
              <a:rPr sz="1800" b="1" spc="185" dirty="0">
                <a:solidFill>
                  <a:srgbClr val="FFFFFF"/>
                </a:solidFill>
                <a:latin typeface="Calibri"/>
                <a:cs typeface="Calibri"/>
              </a:rPr>
              <a:t> </a:t>
            </a:r>
            <a:r>
              <a:rPr sz="2700" b="1" spc="-7" baseline="3086" dirty="0">
                <a:solidFill>
                  <a:srgbClr val="FFFFFF"/>
                </a:solidFill>
                <a:latin typeface="Calibri"/>
                <a:cs typeface="Calibri"/>
              </a:rPr>
              <a:t>mbe</a:t>
            </a:r>
            <a:r>
              <a:rPr sz="2700" b="1" spc="-2182" baseline="3086" dirty="0">
                <a:solidFill>
                  <a:srgbClr val="FFFFFF"/>
                </a:solidFill>
                <a:latin typeface="Calibri"/>
                <a:cs typeface="Calibri"/>
              </a:rPr>
              <a:t>l</a:t>
            </a:r>
            <a:r>
              <a:rPr sz="1800" b="1" spc="-1814" dirty="0">
                <a:solidFill>
                  <a:srgbClr val="FFFFFF"/>
                </a:solidFill>
                <a:latin typeface="Calibri"/>
                <a:cs typeface="Calibri"/>
              </a:rPr>
              <a:t>g</a:t>
            </a:r>
            <a:r>
              <a:rPr sz="1800" b="1" spc="-1410" dirty="0">
                <a:solidFill>
                  <a:srgbClr val="FFFFFF"/>
                </a:solidFill>
                <a:latin typeface="Calibri"/>
                <a:cs typeface="Calibri"/>
              </a:rPr>
              <a:t>n</a:t>
            </a:r>
            <a:r>
              <a:rPr sz="1800" b="1" spc="-5" dirty="0">
                <a:solidFill>
                  <a:srgbClr val="FFFFFF"/>
                </a:solidFill>
                <a:latin typeface="Calibri"/>
                <a:cs typeface="Calibri"/>
              </a:rPr>
              <a:t>i</a:t>
            </a:r>
            <a:r>
              <a:rPr sz="1800" b="1" dirty="0">
                <a:solidFill>
                  <a:srgbClr val="FFFFFF"/>
                </a:solidFill>
                <a:latin typeface="Calibri"/>
                <a:cs typeface="Calibri"/>
              </a:rPr>
              <a:t>	</a:t>
            </a:r>
            <a:r>
              <a:rPr sz="2700" b="1" spc="-15" baseline="3086" dirty="0">
                <a:solidFill>
                  <a:srgbClr val="FFFFFF"/>
                </a:solidFill>
                <a:latin typeface="Calibri"/>
                <a:cs typeface="Calibri"/>
              </a:rPr>
              <a:t>ajaran</a:t>
            </a:r>
            <a:endParaRPr sz="2700" baseline="3086">
              <a:latin typeface="Calibri"/>
              <a:cs typeface="Calibri"/>
            </a:endParaRPr>
          </a:p>
        </p:txBody>
      </p:sp>
      <p:sp>
        <p:nvSpPr>
          <p:cNvPr id="69" name="object 69"/>
          <p:cNvSpPr txBox="1"/>
          <p:nvPr/>
        </p:nvSpPr>
        <p:spPr>
          <a:xfrm>
            <a:off x="231140" y="2514600"/>
            <a:ext cx="314325" cy="2540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1,3</a:t>
            </a:r>
            <a:endParaRPr sz="1800">
              <a:latin typeface="Calibri"/>
              <a:cs typeface="Calibri"/>
            </a:endParaRPr>
          </a:p>
        </p:txBody>
      </p:sp>
      <p:sp>
        <p:nvSpPr>
          <p:cNvPr id="70" name="object 70"/>
          <p:cNvSpPr txBox="1"/>
          <p:nvPr/>
        </p:nvSpPr>
        <p:spPr>
          <a:xfrm>
            <a:off x="1080617" y="2514600"/>
            <a:ext cx="24257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a:t>
            </a:r>
            <a:endParaRPr sz="1800">
              <a:latin typeface="Calibri"/>
              <a:cs typeface="Calibri"/>
            </a:endParaRPr>
          </a:p>
        </p:txBody>
      </p:sp>
      <p:sp>
        <p:nvSpPr>
          <p:cNvPr id="71" name="object 71"/>
          <p:cNvSpPr txBox="1"/>
          <p:nvPr/>
        </p:nvSpPr>
        <p:spPr>
          <a:xfrm>
            <a:off x="231140" y="2885211"/>
            <a:ext cx="314960" cy="254635"/>
          </a:xfrm>
          <a:prstGeom prst="rect">
            <a:avLst/>
          </a:prstGeom>
        </p:spPr>
        <p:txBody>
          <a:bodyPr vert="horz" wrap="square" lIns="0" tIns="0" rIns="0" bIns="0" rtlCol="0">
            <a:spAutoFit/>
          </a:bodyPr>
          <a:lstStyle/>
          <a:p>
            <a:pPr marL="12700">
              <a:lnSpc>
                <a:spcPct val="100000"/>
              </a:lnSpc>
            </a:pPr>
            <a:r>
              <a:rPr sz="1800" dirty="0">
                <a:latin typeface="Calibri"/>
                <a:cs typeface="Calibri"/>
              </a:rPr>
              <a:t>5,6</a:t>
            </a:r>
            <a:endParaRPr sz="1800">
              <a:latin typeface="Calibri"/>
              <a:cs typeface="Calibri"/>
            </a:endParaRPr>
          </a:p>
        </p:txBody>
      </p:sp>
      <p:sp>
        <p:nvSpPr>
          <p:cNvPr id="72" name="object 72"/>
          <p:cNvSpPr txBox="1"/>
          <p:nvPr/>
        </p:nvSpPr>
        <p:spPr>
          <a:xfrm>
            <a:off x="1080617" y="2879344"/>
            <a:ext cx="1889125" cy="2181860"/>
          </a:xfrm>
          <a:prstGeom prst="rect">
            <a:avLst/>
          </a:prstGeom>
        </p:spPr>
        <p:txBody>
          <a:bodyPr vert="horz" wrap="square" lIns="0" tIns="0" rIns="0" bIns="0" rtlCol="0">
            <a:spAutoFit/>
          </a:bodyPr>
          <a:lstStyle/>
          <a:p>
            <a:pPr marL="12700" marR="5080">
              <a:lnSpc>
                <a:spcPct val="100000"/>
              </a:lnSpc>
            </a:pPr>
            <a:r>
              <a:rPr sz="1600" dirty="0">
                <a:latin typeface="Calibri"/>
                <a:cs typeface="Calibri"/>
              </a:rPr>
              <a:t>S</a:t>
            </a:r>
            <a:r>
              <a:rPr sz="1600" spc="-5" dirty="0">
                <a:latin typeface="Calibri"/>
                <a:cs typeface="Calibri"/>
              </a:rPr>
              <a:t>u</a:t>
            </a:r>
            <a:r>
              <a:rPr sz="1600" spc="-10" dirty="0">
                <a:latin typeface="Calibri"/>
                <a:cs typeface="Calibri"/>
              </a:rPr>
              <a:t>b</a:t>
            </a:r>
            <a:r>
              <a:rPr sz="1600" spc="10" dirty="0">
                <a:latin typeface="Calibri"/>
                <a:cs typeface="Calibri"/>
              </a:rPr>
              <a:t>-</a:t>
            </a:r>
            <a:r>
              <a:rPr sz="1600" dirty="0">
                <a:latin typeface="Calibri"/>
                <a:cs typeface="Calibri"/>
              </a:rPr>
              <a:t>C</a:t>
            </a:r>
            <a:r>
              <a:rPr sz="1600" spc="5" dirty="0">
                <a:latin typeface="Calibri"/>
                <a:cs typeface="Calibri"/>
              </a:rPr>
              <a:t>P</a:t>
            </a:r>
            <a:r>
              <a:rPr sz="1600" spc="-10" dirty="0">
                <a:latin typeface="Calibri"/>
                <a:cs typeface="Calibri"/>
              </a:rPr>
              <a:t>M</a:t>
            </a:r>
            <a:r>
              <a:rPr sz="1600" spc="5" dirty="0">
                <a:latin typeface="Calibri"/>
                <a:cs typeface="Calibri"/>
              </a:rPr>
              <a:t>K</a:t>
            </a:r>
            <a:r>
              <a:rPr sz="1600" spc="10" dirty="0">
                <a:latin typeface="Calibri"/>
                <a:cs typeface="Calibri"/>
              </a:rPr>
              <a:t>-</a:t>
            </a:r>
            <a:r>
              <a:rPr sz="1600" spc="-25" dirty="0">
                <a:latin typeface="Calibri"/>
                <a:cs typeface="Calibri"/>
              </a:rPr>
              <a:t>3</a:t>
            </a:r>
            <a:r>
              <a:rPr sz="1600" dirty="0">
                <a:latin typeface="Calibri"/>
                <a:cs typeface="Calibri"/>
              </a:rPr>
              <a:t>:</a:t>
            </a:r>
            <a:r>
              <a:rPr sz="1600" spc="-75" dirty="0">
                <a:latin typeface="Calibri"/>
                <a:cs typeface="Calibri"/>
              </a:rPr>
              <a:t> </a:t>
            </a:r>
            <a:r>
              <a:rPr sz="1600" spc="10" dirty="0">
                <a:latin typeface="Calibri"/>
                <a:cs typeface="Calibri"/>
              </a:rPr>
              <a:t>m</a:t>
            </a:r>
            <a:r>
              <a:rPr sz="1600" dirty="0">
                <a:latin typeface="Calibri"/>
                <a:cs typeface="Calibri"/>
              </a:rPr>
              <a:t>a</a:t>
            </a:r>
            <a:r>
              <a:rPr sz="1600" spc="5" dirty="0">
                <a:latin typeface="Calibri"/>
                <a:cs typeface="Calibri"/>
              </a:rPr>
              <a:t>m</a:t>
            </a:r>
            <a:r>
              <a:rPr sz="1600" spc="-5" dirty="0">
                <a:latin typeface="Calibri"/>
                <a:cs typeface="Calibri"/>
              </a:rPr>
              <a:t>pu </a:t>
            </a:r>
            <a:r>
              <a:rPr sz="1600" spc="10" dirty="0">
                <a:latin typeface="Calibri"/>
                <a:cs typeface="Calibri"/>
              </a:rPr>
              <a:t>m</a:t>
            </a:r>
            <a:r>
              <a:rPr sz="1600" spc="-10" dirty="0">
                <a:latin typeface="Calibri"/>
                <a:cs typeface="Calibri"/>
              </a:rPr>
              <a:t>er</a:t>
            </a:r>
            <a:r>
              <a:rPr sz="1600" spc="-5" dirty="0">
                <a:latin typeface="Calibri"/>
                <a:cs typeface="Calibri"/>
              </a:rPr>
              <a:t>u</a:t>
            </a:r>
            <a:r>
              <a:rPr sz="1600" spc="5" dirty="0">
                <a:latin typeface="Calibri"/>
                <a:cs typeface="Calibri"/>
              </a:rPr>
              <a:t>m</a:t>
            </a:r>
            <a:r>
              <a:rPr sz="1600" spc="-5" dirty="0">
                <a:latin typeface="Calibri"/>
                <a:cs typeface="Calibri"/>
              </a:rPr>
              <a:t>u</a:t>
            </a:r>
            <a:r>
              <a:rPr sz="1600" spc="-10" dirty="0">
                <a:latin typeface="Calibri"/>
                <a:cs typeface="Calibri"/>
              </a:rPr>
              <a:t>s</a:t>
            </a:r>
            <a:r>
              <a:rPr sz="1600" spc="-35" dirty="0">
                <a:latin typeface="Calibri"/>
                <a:cs typeface="Calibri"/>
              </a:rPr>
              <a:t>k</a:t>
            </a:r>
            <a:r>
              <a:rPr sz="1600" dirty="0">
                <a:latin typeface="Calibri"/>
                <a:cs typeface="Calibri"/>
              </a:rPr>
              <a:t>an </a:t>
            </a:r>
            <a:r>
              <a:rPr sz="1600" spc="-5" dirty="0">
                <a:latin typeface="Calibri"/>
                <a:cs typeface="Calibri"/>
              </a:rPr>
              <a:t>p</a:t>
            </a:r>
            <a:r>
              <a:rPr sz="1600" spc="-15" dirty="0">
                <a:latin typeface="Calibri"/>
                <a:cs typeface="Calibri"/>
              </a:rPr>
              <a:t>e</a:t>
            </a:r>
            <a:r>
              <a:rPr sz="1600" spc="-10" dirty="0">
                <a:latin typeface="Calibri"/>
                <a:cs typeface="Calibri"/>
              </a:rPr>
              <a:t>r</a:t>
            </a:r>
            <a:r>
              <a:rPr sz="1600" spc="10" dirty="0">
                <a:latin typeface="Calibri"/>
                <a:cs typeface="Calibri"/>
              </a:rPr>
              <a:t>m</a:t>
            </a:r>
            <a:r>
              <a:rPr sz="1600" dirty="0">
                <a:latin typeface="Calibri"/>
                <a:cs typeface="Calibri"/>
              </a:rPr>
              <a:t>a</a:t>
            </a:r>
            <a:r>
              <a:rPr sz="1600" spc="-10" dirty="0">
                <a:latin typeface="Calibri"/>
                <a:cs typeface="Calibri"/>
              </a:rPr>
              <a:t>s</a:t>
            </a:r>
            <a:r>
              <a:rPr sz="1600" dirty="0">
                <a:latin typeface="Calibri"/>
                <a:cs typeface="Calibri"/>
              </a:rPr>
              <a:t>a</a:t>
            </a:r>
            <a:r>
              <a:rPr sz="1600" spc="-15" dirty="0">
                <a:latin typeface="Calibri"/>
                <a:cs typeface="Calibri"/>
              </a:rPr>
              <a:t>l</a:t>
            </a:r>
            <a:r>
              <a:rPr sz="1600" dirty="0">
                <a:latin typeface="Calibri"/>
                <a:cs typeface="Calibri"/>
              </a:rPr>
              <a:t>a</a:t>
            </a:r>
            <a:r>
              <a:rPr sz="1600" spc="-10" dirty="0">
                <a:latin typeface="Calibri"/>
                <a:cs typeface="Calibri"/>
              </a:rPr>
              <a:t>h</a:t>
            </a:r>
            <a:r>
              <a:rPr sz="1600" dirty="0">
                <a:latin typeface="Calibri"/>
                <a:cs typeface="Calibri"/>
              </a:rPr>
              <a:t>an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an</a:t>
            </a:r>
            <a:r>
              <a:rPr sz="1600" spc="15" dirty="0">
                <a:latin typeface="Calibri"/>
                <a:cs typeface="Calibri"/>
              </a:rPr>
              <a:t> </a:t>
            </a:r>
            <a:r>
              <a:rPr sz="1600" spc="-5" dirty="0">
                <a:latin typeface="Calibri"/>
                <a:cs typeface="Calibri"/>
              </a:rPr>
              <a:t>d</a:t>
            </a:r>
            <a:r>
              <a:rPr sz="1600" spc="-10" dirty="0">
                <a:latin typeface="Calibri"/>
                <a:cs typeface="Calibri"/>
              </a:rPr>
              <a:t>a</a:t>
            </a:r>
            <a:r>
              <a:rPr sz="1600" dirty="0">
                <a:latin typeface="Calibri"/>
                <a:cs typeface="Calibri"/>
              </a:rPr>
              <a:t>n </a:t>
            </a:r>
            <a:r>
              <a:rPr sz="1600" spc="10" dirty="0">
                <a:latin typeface="Calibri"/>
                <a:cs typeface="Calibri"/>
              </a:rPr>
              <a:t>m</a:t>
            </a:r>
            <a:r>
              <a:rPr sz="1600" spc="-10" dirty="0">
                <a:latin typeface="Calibri"/>
                <a:cs typeface="Calibri"/>
              </a:rPr>
              <a:t>er</a:t>
            </a:r>
            <a:r>
              <a:rPr sz="1600" spc="-5" dirty="0">
                <a:latin typeface="Calibri"/>
                <a:cs typeface="Calibri"/>
              </a:rPr>
              <a:t>u</a:t>
            </a:r>
            <a:r>
              <a:rPr sz="1600" spc="5" dirty="0">
                <a:latin typeface="Calibri"/>
                <a:cs typeface="Calibri"/>
              </a:rPr>
              <a:t>m</a:t>
            </a:r>
            <a:r>
              <a:rPr sz="1600" spc="-5" dirty="0">
                <a:latin typeface="Calibri"/>
                <a:cs typeface="Calibri"/>
              </a:rPr>
              <a:t>u</a:t>
            </a:r>
            <a:r>
              <a:rPr sz="1600" spc="-10" dirty="0">
                <a:latin typeface="Calibri"/>
                <a:cs typeface="Calibri"/>
              </a:rPr>
              <a:t>s</a:t>
            </a:r>
            <a:r>
              <a:rPr sz="1600" spc="-35" dirty="0">
                <a:latin typeface="Calibri"/>
                <a:cs typeface="Calibri"/>
              </a:rPr>
              <a:t>k</a:t>
            </a:r>
            <a:r>
              <a:rPr sz="1600" dirty="0">
                <a:latin typeface="Calibri"/>
                <a:cs typeface="Calibri"/>
              </a:rPr>
              <a:t>an</a:t>
            </a:r>
            <a:r>
              <a:rPr sz="1600" spc="-30" dirty="0">
                <a:latin typeface="Calibri"/>
                <a:cs typeface="Calibri"/>
              </a:rPr>
              <a:t> </a:t>
            </a:r>
            <a:r>
              <a:rPr sz="1600" spc="-5" dirty="0">
                <a:latin typeface="Calibri"/>
                <a:cs typeface="Calibri"/>
              </a:rPr>
              <a:t>h</a:t>
            </a:r>
            <a:r>
              <a:rPr sz="1600" spc="-15" dirty="0">
                <a:latin typeface="Calibri"/>
                <a:cs typeface="Calibri"/>
              </a:rPr>
              <a:t>i</a:t>
            </a:r>
            <a:r>
              <a:rPr sz="1600" spc="-5" dirty="0">
                <a:latin typeface="Calibri"/>
                <a:cs typeface="Calibri"/>
              </a:rPr>
              <a:t>p</a:t>
            </a:r>
            <a:r>
              <a:rPr sz="1600" spc="-15" dirty="0">
                <a:latin typeface="Calibri"/>
                <a:cs typeface="Calibri"/>
              </a:rPr>
              <a:t>o</a:t>
            </a:r>
            <a:r>
              <a:rPr sz="1600" spc="-40" dirty="0">
                <a:latin typeface="Calibri"/>
                <a:cs typeface="Calibri"/>
              </a:rPr>
              <a:t>t</a:t>
            </a:r>
            <a:r>
              <a:rPr sz="1600" spc="-10" dirty="0">
                <a:latin typeface="Calibri"/>
                <a:cs typeface="Calibri"/>
              </a:rPr>
              <a:t>e</a:t>
            </a:r>
            <a:r>
              <a:rPr sz="1600" spc="-5" dirty="0">
                <a:latin typeface="Calibri"/>
                <a:cs typeface="Calibri"/>
              </a:rPr>
              <a:t>s</a:t>
            </a:r>
            <a:r>
              <a:rPr sz="1600" spc="-15" dirty="0">
                <a:latin typeface="Calibri"/>
                <a:cs typeface="Calibri"/>
              </a:rPr>
              <a:t>i</a:t>
            </a:r>
            <a:r>
              <a:rPr sz="1600" dirty="0">
                <a:latin typeface="Calibri"/>
                <a:cs typeface="Calibri"/>
              </a:rPr>
              <a:t>s </a:t>
            </a:r>
            <a:r>
              <a:rPr sz="1600" spc="-5" dirty="0">
                <a:latin typeface="Calibri"/>
                <a:cs typeface="Calibri"/>
              </a:rPr>
              <a:t>p</a:t>
            </a:r>
            <a:r>
              <a:rPr sz="1600" spc="-15" dirty="0">
                <a:latin typeface="Calibri"/>
                <a:cs typeface="Calibri"/>
              </a:rPr>
              <a:t>e</a:t>
            </a:r>
            <a:r>
              <a:rPr sz="1600" spc="-5" dirty="0">
                <a:latin typeface="Calibri"/>
                <a:cs typeface="Calibri"/>
              </a:rPr>
              <a:t>n</a:t>
            </a:r>
            <a:r>
              <a:rPr sz="1600" spc="-15" dirty="0">
                <a:latin typeface="Calibri"/>
                <a:cs typeface="Calibri"/>
              </a:rPr>
              <a:t>e</a:t>
            </a:r>
            <a:r>
              <a:rPr sz="1600" spc="-10" dirty="0">
                <a:latin typeface="Calibri"/>
                <a:cs typeface="Calibri"/>
              </a:rPr>
              <a:t>li</a:t>
            </a:r>
            <a:r>
              <a:rPr sz="1600" spc="-15" dirty="0">
                <a:latin typeface="Calibri"/>
                <a:cs typeface="Calibri"/>
              </a:rPr>
              <a:t>t</a:t>
            </a:r>
            <a:r>
              <a:rPr sz="1600" spc="-10" dirty="0">
                <a:latin typeface="Calibri"/>
                <a:cs typeface="Calibri"/>
              </a:rPr>
              <a:t>i</a:t>
            </a:r>
            <a:r>
              <a:rPr sz="1600" dirty="0">
                <a:latin typeface="Calibri"/>
                <a:cs typeface="Calibri"/>
              </a:rPr>
              <a:t>an</a:t>
            </a:r>
            <a:r>
              <a:rPr sz="1600" spc="15" dirty="0">
                <a:latin typeface="Calibri"/>
                <a:cs typeface="Calibri"/>
              </a:rPr>
              <a:t> </a:t>
            </a:r>
            <a:r>
              <a:rPr sz="1600" spc="-5" dirty="0">
                <a:latin typeface="Calibri"/>
                <a:cs typeface="Calibri"/>
              </a:rPr>
              <a:t>d</a:t>
            </a:r>
            <a:r>
              <a:rPr sz="1600" dirty="0">
                <a:latin typeface="Calibri"/>
                <a:cs typeface="Calibri"/>
              </a:rPr>
              <a:t>g</a:t>
            </a:r>
            <a:r>
              <a:rPr sz="1600" spc="-20" dirty="0">
                <a:latin typeface="Calibri"/>
                <a:cs typeface="Calibri"/>
              </a:rPr>
              <a:t> </a:t>
            </a:r>
            <a:r>
              <a:rPr sz="1600" spc="-5" dirty="0">
                <a:latin typeface="Calibri"/>
                <a:cs typeface="Calibri"/>
              </a:rPr>
              <a:t>s</a:t>
            </a:r>
            <a:r>
              <a:rPr sz="1600" spc="-15" dirty="0">
                <a:latin typeface="Calibri"/>
                <a:cs typeface="Calibri"/>
              </a:rPr>
              <a:t>u</a:t>
            </a:r>
            <a:r>
              <a:rPr sz="1600" spc="10" dirty="0">
                <a:latin typeface="Calibri"/>
                <a:cs typeface="Calibri"/>
              </a:rPr>
              <a:t>m</a:t>
            </a:r>
            <a:r>
              <a:rPr sz="1600" spc="-5" dirty="0">
                <a:latin typeface="Calibri"/>
                <a:cs typeface="Calibri"/>
              </a:rPr>
              <a:t>b</a:t>
            </a:r>
            <a:r>
              <a:rPr sz="1600" spc="-15" dirty="0">
                <a:latin typeface="Calibri"/>
                <a:cs typeface="Calibri"/>
              </a:rPr>
              <a:t>e</a:t>
            </a:r>
            <a:r>
              <a:rPr sz="1600" dirty="0">
                <a:latin typeface="Calibri"/>
                <a:cs typeface="Calibri"/>
              </a:rPr>
              <a:t>r </a:t>
            </a:r>
            <a:r>
              <a:rPr sz="1600" spc="-10" dirty="0">
                <a:latin typeface="Calibri"/>
                <a:cs typeface="Calibri"/>
              </a:rPr>
              <a:t>ru</a:t>
            </a:r>
            <a:r>
              <a:rPr sz="1600" spc="-5" dirty="0">
                <a:latin typeface="Calibri"/>
                <a:cs typeface="Calibri"/>
              </a:rPr>
              <a:t>j</a:t>
            </a:r>
            <a:r>
              <a:rPr sz="1600" spc="-10" dirty="0">
                <a:latin typeface="Calibri"/>
                <a:cs typeface="Calibri"/>
              </a:rPr>
              <a:t>u</a:t>
            </a:r>
            <a:r>
              <a:rPr sz="1600" spc="-40" dirty="0">
                <a:latin typeface="Calibri"/>
                <a:cs typeface="Calibri"/>
              </a:rPr>
              <a:t>k</a:t>
            </a:r>
            <a:r>
              <a:rPr sz="1600" dirty="0">
                <a:latin typeface="Calibri"/>
                <a:cs typeface="Calibri"/>
              </a:rPr>
              <a:t>an</a:t>
            </a:r>
            <a:r>
              <a:rPr sz="1600" spc="-15" dirty="0">
                <a:latin typeface="Calibri"/>
                <a:cs typeface="Calibri"/>
              </a:rPr>
              <a:t> </a:t>
            </a:r>
            <a:r>
              <a:rPr sz="1600" spc="-10" dirty="0">
                <a:latin typeface="Calibri"/>
                <a:cs typeface="Calibri"/>
              </a:rPr>
              <a:t>ber</a:t>
            </a:r>
            <a:r>
              <a:rPr sz="1600" spc="5" dirty="0">
                <a:latin typeface="Calibri"/>
                <a:cs typeface="Calibri"/>
              </a:rPr>
              <a:t>m</a:t>
            </a:r>
            <a:r>
              <a:rPr sz="1600" spc="-10" dirty="0">
                <a:latin typeface="Calibri"/>
                <a:cs typeface="Calibri"/>
              </a:rPr>
              <a:t>u</a:t>
            </a:r>
            <a:r>
              <a:rPr sz="1600" spc="-15" dirty="0">
                <a:latin typeface="Calibri"/>
                <a:cs typeface="Calibri"/>
              </a:rPr>
              <a:t>t</a:t>
            </a:r>
            <a:r>
              <a:rPr sz="1600" spc="-5" dirty="0">
                <a:latin typeface="Calibri"/>
                <a:cs typeface="Calibri"/>
              </a:rPr>
              <a:t>u</a:t>
            </a:r>
            <a:r>
              <a:rPr sz="1600" dirty="0">
                <a:latin typeface="Calibri"/>
                <a:cs typeface="Calibri"/>
              </a:rPr>
              <a:t>, </a:t>
            </a:r>
            <a:r>
              <a:rPr sz="1600" spc="-40" dirty="0">
                <a:latin typeface="Calibri"/>
                <a:cs typeface="Calibri"/>
              </a:rPr>
              <a:t>t</a:t>
            </a:r>
            <a:r>
              <a:rPr sz="1600" spc="-10" dirty="0">
                <a:latin typeface="Calibri"/>
                <a:cs typeface="Calibri"/>
              </a:rPr>
              <a:t>er</a:t>
            </a:r>
            <a:r>
              <a:rPr sz="1600" spc="-5" dirty="0">
                <a:latin typeface="Calibri"/>
                <a:cs typeface="Calibri"/>
              </a:rPr>
              <a:t>u</a:t>
            </a:r>
            <a:r>
              <a:rPr sz="1600" spc="-40" dirty="0">
                <a:latin typeface="Calibri"/>
                <a:cs typeface="Calibri"/>
              </a:rPr>
              <a:t>k</a:t>
            </a:r>
            <a:r>
              <a:rPr sz="1600" spc="-5" dirty="0">
                <a:latin typeface="Calibri"/>
                <a:cs typeface="Calibri"/>
              </a:rPr>
              <a:t>u</a:t>
            </a:r>
            <a:r>
              <a:rPr sz="1600" dirty="0">
                <a:latin typeface="Calibri"/>
                <a:cs typeface="Calibri"/>
              </a:rPr>
              <a:t>r</a:t>
            </a:r>
            <a:r>
              <a:rPr sz="1600" spc="30" dirty="0">
                <a:latin typeface="Calibri"/>
                <a:cs typeface="Calibri"/>
              </a:rPr>
              <a:t> </a:t>
            </a:r>
            <a:r>
              <a:rPr sz="1600" spc="-5" dirty="0">
                <a:latin typeface="Calibri"/>
                <a:cs typeface="Calibri"/>
              </a:rPr>
              <a:t>d</a:t>
            </a:r>
            <a:r>
              <a:rPr sz="1600" spc="-10" dirty="0">
                <a:latin typeface="Calibri"/>
                <a:cs typeface="Calibri"/>
              </a:rPr>
              <a:t>a</a:t>
            </a:r>
            <a:r>
              <a:rPr sz="1600" dirty="0">
                <a:latin typeface="Calibri"/>
                <a:cs typeface="Calibri"/>
              </a:rPr>
              <a:t>n</a:t>
            </a:r>
            <a:r>
              <a:rPr sz="1600" spc="-10" dirty="0">
                <a:latin typeface="Calibri"/>
                <a:cs typeface="Calibri"/>
              </a:rPr>
              <a:t> </a:t>
            </a:r>
            <a:r>
              <a:rPr sz="1600" spc="-5" dirty="0">
                <a:latin typeface="Calibri"/>
                <a:cs typeface="Calibri"/>
              </a:rPr>
              <a:t>s</a:t>
            </a:r>
            <a:r>
              <a:rPr sz="1600" spc="-10" dirty="0">
                <a:latin typeface="Calibri"/>
                <a:cs typeface="Calibri"/>
              </a:rPr>
              <a:t>a</a:t>
            </a:r>
            <a:r>
              <a:rPr sz="1600" spc="-5" dirty="0">
                <a:latin typeface="Calibri"/>
                <a:cs typeface="Calibri"/>
              </a:rPr>
              <a:t>h</a:t>
            </a:r>
            <a:r>
              <a:rPr sz="1600" spc="-15" dirty="0">
                <a:latin typeface="Calibri"/>
                <a:cs typeface="Calibri"/>
              </a:rPr>
              <a:t>i</a:t>
            </a:r>
            <a:r>
              <a:rPr sz="1600" dirty="0">
                <a:latin typeface="Calibri"/>
                <a:cs typeface="Calibri"/>
              </a:rPr>
              <a:t>h </a:t>
            </a:r>
            <a:r>
              <a:rPr sz="1600" spc="5" dirty="0">
                <a:latin typeface="Calibri"/>
                <a:cs typeface="Calibri"/>
              </a:rPr>
              <a:t>[</a:t>
            </a:r>
            <a:r>
              <a:rPr sz="1600" dirty="0">
                <a:latin typeface="Calibri"/>
                <a:cs typeface="Calibri"/>
              </a:rPr>
              <a:t>C3</a:t>
            </a:r>
            <a:r>
              <a:rPr sz="1600" spc="25" dirty="0">
                <a:latin typeface="Calibri"/>
                <a:cs typeface="Calibri"/>
              </a:rPr>
              <a:t>,</a:t>
            </a:r>
            <a:r>
              <a:rPr sz="1600" dirty="0">
                <a:latin typeface="Calibri"/>
                <a:cs typeface="Calibri"/>
              </a:rPr>
              <a:t>A3]</a:t>
            </a:r>
            <a:endParaRPr sz="1600">
              <a:latin typeface="Calibri"/>
              <a:cs typeface="Calibri"/>
            </a:endParaRPr>
          </a:p>
        </p:txBody>
      </p:sp>
      <p:sp>
        <p:nvSpPr>
          <p:cNvPr id="73" name="object 73"/>
          <p:cNvSpPr txBox="1"/>
          <p:nvPr/>
        </p:nvSpPr>
        <p:spPr>
          <a:xfrm>
            <a:off x="3203829" y="2878582"/>
            <a:ext cx="2246630" cy="205740"/>
          </a:xfrm>
          <a:prstGeom prst="rect">
            <a:avLst/>
          </a:prstGeom>
        </p:spPr>
        <p:txBody>
          <a:bodyPr vert="horz" wrap="square" lIns="0" tIns="0" rIns="0" bIns="0" rtlCol="0">
            <a:spAutoFit/>
          </a:bodyPr>
          <a:lstStyle/>
          <a:p>
            <a:pPr marL="12700">
              <a:lnSpc>
                <a:spcPct val="100000"/>
              </a:lnSpc>
              <a:tabLst>
                <a:tab pos="1689100" algn="l"/>
              </a:tabLst>
            </a:pPr>
            <a:r>
              <a:rPr sz="1400" spc="-10" dirty="0">
                <a:latin typeface="Calibri"/>
                <a:cs typeface="Calibri"/>
              </a:rPr>
              <a:t>•</a:t>
            </a:r>
            <a:r>
              <a:rPr sz="1400" spc="-35" dirty="0">
                <a:latin typeface="Calibri"/>
                <a:cs typeface="Calibri"/>
              </a:rPr>
              <a:t>K</a:t>
            </a:r>
            <a:r>
              <a:rPr sz="1400" spc="-10" dirty="0">
                <a:latin typeface="Calibri"/>
                <a:cs typeface="Calibri"/>
              </a:rPr>
              <a:t>e</a:t>
            </a:r>
            <a:r>
              <a:rPr sz="1400" spc="-40" dirty="0">
                <a:latin typeface="Calibri"/>
                <a:cs typeface="Calibri"/>
              </a:rPr>
              <a:t>t</a:t>
            </a:r>
            <a:r>
              <a:rPr sz="1400" spc="-10" dirty="0">
                <a:latin typeface="Calibri"/>
                <a:cs typeface="Calibri"/>
              </a:rPr>
              <a:t>e</a:t>
            </a:r>
            <a:r>
              <a:rPr sz="1400" spc="-20" dirty="0">
                <a:latin typeface="Calibri"/>
                <a:cs typeface="Calibri"/>
              </a:rPr>
              <a:t>p</a:t>
            </a:r>
            <a:r>
              <a:rPr sz="1400" spc="-30" dirty="0">
                <a:latin typeface="Calibri"/>
                <a:cs typeface="Calibri"/>
              </a:rPr>
              <a:t>a</a:t>
            </a:r>
            <a:r>
              <a:rPr sz="1400" spc="-40" dirty="0">
                <a:latin typeface="Calibri"/>
                <a:cs typeface="Calibri"/>
              </a:rPr>
              <a:t>t</a:t>
            </a:r>
            <a:r>
              <a:rPr sz="1400" spc="-10" dirty="0">
                <a:latin typeface="Calibri"/>
                <a:cs typeface="Calibri"/>
              </a:rPr>
              <a:t>an</a:t>
            </a:r>
            <a:r>
              <a:rPr sz="1400" dirty="0">
                <a:latin typeface="Calibri"/>
                <a:cs typeface="Calibri"/>
              </a:rPr>
              <a:t>	</a:t>
            </a:r>
            <a:r>
              <a:rPr sz="1400" b="1" spc="-30" dirty="0">
                <a:latin typeface="Calibri"/>
                <a:cs typeface="Calibri"/>
              </a:rPr>
              <a:t>K</a:t>
            </a:r>
            <a:r>
              <a:rPr sz="1400" b="1" spc="-20" dirty="0">
                <a:latin typeface="Calibri"/>
                <a:cs typeface="Calibri"/>
              </a:rPr>
              <a:t>r</a:t>
            </a:r>
            <a:r>
              <a:rPr sz="1400" b="1" spc="-15" dirty="0">
                <a:latin typeface="Calibri"/>
                <a:cs typeface="Calibri"/>
              </a:rPr>
              <a:t>e</a:t>
            </a:r>
            <a:r>
              <a:rPr sz="1400" b="1" spc="-35" dirty="0">
                <a:latin typeface="Calibri"/>
                <a:cs typeface="Calibri"/>
              </a:rPr>
              <a:t>t</a:t>
            </a:r>
            <a:r>
              <a:rPr sz="1400" b="1" spc="-15" dirty="0">
                <a:latin typeface="Calibri"/>
                <a:cs typeface="Calibri"/>
              </a:rPr>
              <a:t>e</a:t>
            </a:r>
            <a:r>
              <a:rPr sz="1400" b="1" dirty="0">
                <a:latin typeface="Calibri"/>
                <a:cs typeface="Calibri"/>
              </a:rPr>
              <a:t>r</a:t>
            </a:r>
            <a:r>
              <a:rPr sz="1400" b="1" spc="-10" dirty="0">
                <a:latin typeface="Calibri"/>
                <a:cs typeface="Calibri"/>
              </a:rPr>
              <a:t>i</a:t>
            </a:r>
            <a:r>
              <a:rPr sz="1400" spc="-5" dirty="0">
                <a:latin typeface="Calibri"/>
                <a:cs typeface="Calibri"/>
              </a:rPr>
              <a:t>:</a:t>
            </a:r>
            <a:endParaRPr sz="1400">
              <a:latin typeface="Calibri"/>
              <a:cs typeface="Calibri"/>
            </a:endParaRPr>
          </a:p>
        </p:txBody>
      </p:sp>
      <p:sp>
        <p:nvSpPr>
          <p:cNvPr id="74" name="object 74"/>
          <p:cNvSpPr/>
          <p:nvPr/>
        </p:nvSpPr>
        <p:spPr>
          <a:xfrm>
            <a:off x="3575303" y="2849867"/>
            <a:ext cx="3030474" cy="573798"/>
          </a:xfrm>
          <a:prstGeom prst="rect">
            <a:avLst/>
          </a:prstGeom>
          <a:blipFill>
            <a:blip r:embed="rId7" cstate="print"/>
            <a:stretch>
              <a:fillRect/>
            </a:stretch>
          </a:blipFill>
        </p:spPr>
        <p:txBody>
          <a:bodyPr wrap="square" lIns="0" tIns="0" rIns="0" bIns="0" rtlCol="0"/>
          <a:lstStyle/>
          <a:p>
            <a:endParaRPr/>
          </a:p>
        </p:txBody>
      </p:sp>
      <p:sp>
        <p:nvSpPr>
          <p:cNvPr id="75" name="object 75"/>
          <p:cNvSpPr txBox="1"/>
          <p:nvPr/>
        </p:nvSpPr>
        <p:spPr>
          <a:xfrm>
            <a:off x="3325748" y="2973832"/>
            <a:ext cx="2607945" cy="339090"/>
          </a:xfrm>
          <a:prstGeom prst="rect">
            <a:avLst/>
          </a:prstGeom>
        </p:spPr>
        <p:txBody>
          <a:bodyPr vert="horz" wrap="square" lIns="0" tIns="0" rIns="0" bIns="0" rtlCol="0">
            <a:spAutoFit/>
          </a:bodyPr>
          <a:lstStyle/>
          <a:p>
            <a:pPr marL="12700">
              <a:lnSpc>
                <a:spcPct val="100000"/>
              </a:lnSpc>
            </a:pPr>
            <a:r>
              <a:rPr sz="2100" spc="-7" baseline="-23809" dirty="0">
                <a:latin typeface="Calibri"/>
                <a:cs typeface="Calibri"/>
              </a:rPr>
              <a:t>s</a:t>
            </a:r>
            <a:r>
              <a:rPr sz="2100" spc="-22" baseline="-23809" dirty="0">
                <a:latin typeface="Calibri"/>
                <a:cs typeface="Calibri"/>
              </a:rPr>
              <a:t>i</a:t>
            </a:r>
            <a:r>
              <a:rPr sz="2100" spc="-44" baseline="-23809" dirty="0">
                <a:latin typeface="Calibri"/>
                <a:cs typeface="Calibri"/>
              </a:rPr>
              <a:t>s</a:t>
            </a:r>
            <a:r>
              <a:rPr sz="2100" spc="-60" baseline="-23809" dirty="0">
                <a:latin typeface="Calibri"/>
                <a:cs typeface="Calibri"/>
              </a:rPr>
              <a:t>t</a:t>
            </a:r>
            <a:r>
              <a:rPr sz="2100" spc="-15" baseline="-23809" dirty="0">
                <a:latin typeface="Calibri"/>
                <a:cs typeface="Calibri"/>
              </a:rPr>
              <a:t>e</a:t>
            </a:r>
            <a:r>
              <a:rPr sz="2100" spc="-44" baseline="-23809" dirty="0">
                <a:latin typeface="Calibri"/>
                <a:cs typeface="Calibri"/>
              </a:rPr>
              <a:t>m</a:t>
            </a:r>
            <a:r>
              <a:rPr sz="1800" b="1" spc="-1575" dirty="0">
                <a:solidFill>
                  <a:srgbClr val="FFFFFF"/>
                </a:solidFill>
                <a:latin typeface="Calibri"/>
                <a:cs typeface="Calibri"/>
              </a:rPr>
              <a:t>M</a:t>
            </a:r>
            <a:r>
              <a:rPr sz="2100" spc="-44" baseline="-23809" dirty="0">
                <a:latin typeface="Calibri"/>
                <a:cs typeface="Calibri"/>
              </a:rPr>
              <a:t>a</a:t>
            </a:r>
            <a:r>
              <a:rPr sz="2100" spc="-30" baseline="-23809" dirty="0">
                <a:latin typeface="Calibri"/>
                <a:cs typeface="Calibri"/>
              </a:rPr>
              <a:t>t</a:t>
            </a:r>
            <a:r>
              <a:rPr sz="2100" spc="-22" baseline="-23809" dirty="0">
                <a:latin typeface="Calibri"/>
                <a:cs typeface="Calibri"/>
              </a:rPr>
              <a:t>i</a:t>
            </a:r>
            <a:r>
              <a:rPr sz="2100" spc="-727" baseline="-23809" dirty="0">
                <a:latin typeface="Calibri"/>
                <a:cs typeface="Calibri"/>
              </a:rPr>
              <a:t>k</a:t>
            </a:r>
            <a:r>
              <a:rPr sz="1800" b="1" spc="-470" dirty="0">
                <a:solidFill>
                  <a:srgbClr val="FFFFFF"/>
                </a:solidFill>
                <a:latin typeface="Calibri"/>
                <a:cs typeface="Calibri"/>
              </a:rPr>
              <a:t>e</a:t>
            </a:r>
            <a:r>
              <a:rPr sz="2100" spc="-307" baseline="-23809" dirty="0">
                <a:latin typeface="Calibri"/>
                <a:cs typeface="Calibri"/>
              </a:rPr>
              <a:t>a</a:t>
            </a:r>
            <a:r>
              <a:rPr sz="1800" b="1" spc="-415" dirty="0">
                <a:solidFill>
                  <a:srgbClr val="FFFFFF"/>
                </a:solidFill>
                <a:latin typeface="Calibri"/>
                <a:cs typeface="Calibri"/>
              </a:rPr>
              <a:t>t</a:t>
            </a:r>
            <a:r>
              <a:rPr sz="2100" spc="-509" baseline="-23809" dirty="0">
                <a:latin typeface="Calibri"/>
                <a:cs typeface="Calibri"/>
              </a:rPr>
              <a:t>n</a:t>
            </a:r>
            <a:r>
              <a:rPr sz="1800" b="1" spc="-235" dirty="0">
                <a:solidFill>
                  <a:srgbClr val="FFFFFF"/>
                </a:solidFill>
                <a:latin typeface="Calibri"/>
                <a:cs typeface="Calibri"/>
              </a:rPr>
              <a:t>o</a:t>
            </a:r>
            <a:r>
              <a:rPr sz="2100" spc="-794" baseline="-23809" dirty="0">
                <a:latin typeface="Calibri"/>
                <a:cs typeface="Calibri"/>
              </a:rPr>
              <a:t>d</a:t>
            </a:r>
            <a:r>
              <a:rPr sz="1800" b="1" spc="-475" dirty="0">
                <a:solidFill>
                  <a:srgbClr val="FFFFFF"/>
                </a:solidFill>
                <a:latin typeface="Calibri"/>
                <a:cs typeface="Calibri"/>
              </a:rPr>
              <a:t>d</a:t>
            </a:r>
            <a:r>
              <a:rPr sz="2100" spc="-337" baseline="-23809" dirty="0">
                <a:latin typeface="Calibri"/>
                <a:cs typeface="Calibri"/>
              </a:rPr>
              <a:t>a</a:t>
            </a:r>
            <a:r>
              <a:rPr sz="1800" b="1" spc="-695" dirty="0">
                <a:solidFill>
                  <a:srgbClr val="FFFFFF"/>
                </a:solidFill>
                <a:latin typeface="Calibri"/>
                <a:cs typeface="Calibri"/>
              </a:rPr>
              <a:t>e</a:t>
            </a:r>
            <a:r>
              <a:rPr sz="2100" spc="-15" baseline="-23809" dirty="0">
                <a:latin typeface="Calibri"/>
                <a:cs typeface="Calibri"/>
              </a:rPr>
              <a:t>n</a:t>
            </a:r>
            <a:r>
              <a:rPr sz="2100" spc="52" baseline="-23809" dirty="0">
                <a:latin typeface="Calibri"/>
                <a:cs typeface="Calibri"/>
              </a:rPr>
              <a:t> </a:t>
            </a:r>
            <a:r>
              <a:rPr sz="1800" b="1" spc="-5" dirty="0">
                <a:solidFill>
                  <a:srgbClr val="FFFFFF"/>
                </a:solidFill>
                <a:latin typeface="Calibri"/>
                <a:cs typeface="Calibri"/>
              </a:rPr>
              <a:t>P</a:t>
            </a:r>
            <a:r>
              <a:rPr sz="1800" b="1" spc="5" dirty="0">
                <a:solidFill>
                  <a:srgbClr val="FFFFFF"/>
                </a:solidFill>
                <a:latin typeface="Calibri"/>
                <a:cs typeface="Calibri"/>
              </a:rPr>
              <a:t>e</a:t>
            </a:r>
            <a:r>
              <a:rPr sz="1800" b="1" spc="-1050" dirty="0">
                <a:solidFill>
                  <a:srgbClr val="FFFFFF"/>
                </a:solidFill>
                <a:latin typeface="Calibri"/>
                <a:cs typeface="Calibri"/>
              </a:rPr>
              <a:t>m</a:t>
            </a:r>
            <a:r>
              <a:rPr sz="2100" spc="-52" baseline="-29761" dirty="0">
                <a:latin typeface="Calibri"/>
                <a:cs typeface="Calibri"/>
              </a:rPr>
              <a:t>P</a:t>
            </a:r>
            <a:r>
              <a:rPr sz="2100" spc="-592" baseline="-29761" dirty="0">
                <a:latin typeface="Calibri"/>
                <a:cs typeface="Calibri"/>
              </a:rPr>
              <a:t>o</a:t>
            </a:r>
            <a:r>
              <a:rPr sz="1800" b="1" spc="-585" dirty="0">
                <a:solidFill>
                  <a:srgbClr val="FFFFFF"/>
                </a:solidFill>
                <a:latin typeface="Calibri"/>
                <a:cs typeface="Calibri"/>
              </a:rPr>
              <a:t>b</a:t>
            </a:r>
            <a:r>
              <a:rPr sz="2100" spc="-22" baseline="-29761" dirty="0">
                <a:latin typeface="Calibri"/>
                <a:cs typeface="Calibri"/>
              </a:rPr>
              <a:t>r</a:t>
            </a:r>
            <a:r>
              <a:rPr sz="2100" spc="-577" baseline="-29761" dirty="0">
                <a:latin typeface="Calibri"/>
                <a:cs typeface="Calibri"/>
              </a:rPr>
              <a:t>t</a:t>
            </a:r>
            <a:r>
              <a:rPr sz="1800" b="1" spc="-565" dirty="0">
                <a:solidFill>
                  <a:srgbClr val="FFFFFF"/>
                </a:solidFill>
                <a:latin typeface="Calibri"/>
                <a:cs typeface="Calibri"/>
              </a:rPr>
              <a:t>e</a:t>
            </a:r>
            <a:r>
              <a:rPr sz="2100" spc="-270" baseline="-29761" dirty="0">
                <a:latin typeface="Calibri"/>
                <a:cs typeface="Calibri"/>
              </a:rPr>
              <a:t>o</a:t>
            </a:r>
            <a:r>
              <a:rPr sz="1800" b="1" spc="-275" dirty="0">
                <a:solidFill>
                  <a:srgbClr val="FFFFFF"/>
                </a:solidFill>
                <a:latin typeface="Calibri"/>
                <a:cs typeface="Calibri"/>
              </a:rPr>
              <a:t>l</a:t>
            </a:r>
            <a:r>
              <a:rPr sz="2100" spc="-262" baseline="-29761" dirty="0">
                <a:latin typeface="Calibri"/>
                <a:cs typeface="Calibri"/>
              </a:rPr>
              <a:t>f</a:t>
            </a:r>
            <a:r>
              <a:rPr sz="1800" b="1" spc="-750" dirty="0">
                <a:solidFill>
                  <a:srgbClr val="FFFFFF"/>
                </a:solidFill>
                <a:latin typeface="Calibri"/>
                <a:cs typeface="Calibri"/>
              </a:rPr>
              <a:t>a</a:t>
            </a:r>
            <a:r>
              <a:rPr sz="2100" spc="-15" baseline="-29761" dirty="0">
                <a:latin typeface="Calibri"/>
                <a:cs typeface="Calibri"/>
              </a:rPr>
              <a:t>o</a:t>
            </a:r>
            <a:r>
              <a:rPr sz="1800" b="1" spc="-459" dirty="0">
                <a:solidFill>
                  <a:srgbClr val="FFFFFF"/>
                </a:solidFill>
                <a:latin typeface="Calibri"/>
                <a:cs typeface="Calibri"/>
              </a:rPr>
              <a:t>j</a:t>
            </a:r>
            <a:r>
              <a:rPr sz="2100" spc="-22" baseline="-29761" dirty="0">
                <a:latin typeface="Calibri"/>
                <a:cs typeface="Calibri"/>
              </a:rPr>
              <a:t>l</a:t>
            </a:r>
            <a:r>
              <a:rPr sz="2100" spc="-277" baseline="-29761" dirty="0">
                <a:latin typeface="Calibri"/>
                <a:cs typeface="Calibri"/>
              </a:rPr>
              <a:t>i</a:t>
            </a:r>
            <a:r>
              <a:rPr sz="1800" b="1" spc="-730" dirty="0">
                <a:solidFill>
                  <a:srgbClr val="FFFFFF"/>
                </a:solidFill>
                <a:latin typeface="Calibri"/>
                <a:cs typeface="Calibri"/>
              </a:rPr>
              <a:t>a</a:t>
            </a:r>
            <a:r>
              <a:rPr sz="2100" spc="-37" baseline="-29761" dirty="0">
                <a:latin typeface="Calibri"/>
                <a:cs typeface="Calibri"/>
              </a:rPr>
              <a:t>o</a:t>
            </a:r>
            <a:r>
              <a:rPr sz="1800" b="1" spc="-10" dirty="0">
                <a:solidFill>
                  <a:srgbClr val="FFFFFF"/>
                </a:solidFill>
                <a:latin typeface="Calibri"/>
                <a:cs typeface="Calibri"/>
              </a:rPr>
              <a:t>ran</a:t>
            </a:r>
            <a:endParaRPr sz="1800">
              <a:latin typeface="Calibri"/>
              <a:cs typeface="Calibri"/>
            </a:endParaRPr>
          </a:p>
        </p:txBody>
      </p:sp>
      <p:sp>
        <p:nvSpPr>
          <p:cNvPr id="76" name="object 76"/>
          <p:cNvSpPr txBox="1"/>
          <p:nvPr/>
        </p:nvSpPr>
        <p:spPr>
          <a:xfrm>
            <a:off x="3325748" y="3305683"/>
            <a:ext cx="1351280" cy="202565"/>
          </a:xfrm>
          <a:prstGeom prst="rect">
            <a:avLst/>
          </a:prstGeom>
        </p:spPr>
        <p:txBody>
          <a:bodyPr vert="horz" wrap="square" lIns="0" tIns="0" rIns="0" bIns="0" rtlCol="0">
            <a:spAutoFit/>
          </a:bodyPr>
          <a:lstStyle/>
          <a:p>
            <a:pPr marL="12700">
              <a:lnSpc>
                <a:spcPct val="100000"/>
              </a:lnSpc>
            </a:pPr>
            <a:r>
              <a:rPr sz="1400" spc="-25" dirty="0">
                <a:latin typeface="Calibri"/>
                <a:cs typeface="Calibri"/>
              </a:rPr>
              <a:t>m</a:t>
            </a:r>
            <a:r>
              <a:rPr sz="1400" spc="-10" dirty="0">
                <a:latin typeface="Calibri"/>
                <a:cs typeface="Calibri"/>
              </a:rPr>
              <a:t>e</a:t>
            </a:r>
            <a:r>
              <a:rPr sz="1400" spc="-20" dirty="0">
                <a:latin typeface="Calibri"/>
                <a:cs typeface="Calibri"/>
              </a:rPr>
              <a:t>n</a:t>
            </a:r>
            <a:r>
              <a:rPr sz="1400" spc="-5" dirty="0">
                <a:latin typeface="Calibri"/>
                <a:cs typeface="Calibri"/>
              </a:rPr>
              <a:t>s</a:t>
            </a:r>
            <a:r>
              <a:rPr sz="1400" spc="-10" dirty="0">
                <a:latin typeface="Calibri"/>
                <a:cs typeface="Calibri"/>
              </a:rPr>
              <a:t>ar</a:t>
            </a:r>
            <a:r>
              <a:rPr sz="1400" spc="-15" dirty="0">
                <a:latin typeface="Calibri"/>
                <a:cs typeface="Calibri"/>
              </a:rPr>
              <a:t>i</a:t>
            </a:r>
            <a:r>
              <a:rPr sz="1400" spc="-45" dirty="0">
                <a:latin typeface="Calibri"/>
                <a:cs typeface="Calibri"/>
              </a:rPr>
              <a:t>k</a:t>
            </a:r>
            <a:r>
              <a:rPr sz="1400" spc="-10" dirty="0">
                <a:latin typeface="Calibri"/>
                <a:cs typeface="Calibri"/>
              </a:rPr>
              <a:t>an</a:t>
            </a:r>
            <a:r>
              <a:rPr sz="1400" spc="75" dirty="0">
                <a:latin typeface="Calibri"/>
                <a:cs typeface="Calibri"/>
              </a:rPr>
              <a:t> </a:t>
            </a:r>
            <a:r>
              <a:rPr sz="1400" spc="-10" dirty="0">
                <a:latin typeface="Calibri"/>
                <a:cs typeface="Calibri"/>
              </a:rPr>
              <a:t>ar</a:t>
            </a:r>
            <a:r>
              <a:rPr sz="1400" spc="-15" dirty="0">
                <a:latin typeface="Calibri"/>
                <a:cs typeface="Calibri"/>
              </a:rPr>
              <a:t>ti</a:t>
            </a:r>
            <a:r>
              <a:rPr sz="1400" spc="-70" dirty="0">
                <a:latin typeface="Calibri"/>
                <a:cs typeface="Calibri"/>
              </a:rPr>
              <a:t>k</a:t>
            </a:r>
            <a:r>
              <a:rPr sz="1400" spc="-5" dirty="0">
                <a:latin typeface="Calibri"/>
                <a:cs typeface="Calibri"/>
              </a:rPr>
              <a:t>el</a:t>
            </a:r>
            <a:endParaRPr sz="1400">
              <a:latin typeface="Calibri"/>
              <a:cs typeface="Calibri"/>
            </a:endParaRPr>
          </a:p>
        </p:txBody>
      </p:sp>
      <p:sp>
        <p:nvSpPr>
          <p:cNvPr id="77" name="object 77"/>
          <p:cNvSpPr txBox="1"/>
          <p:nvPr/>
        </p:nvSpPr>
        <p:spPr>
          <a:xfrm>
            <a:off x="3325748" y="3519042"/>
            <a:ext cx="578485" cy="202565"/>
          </a:xfrm>
          <a:prstGeom prst="rect">
            <a:avLst/>
          </a:prstGeom>
        </p:spPr>
        <p:txBody>
          <a:bodyPr vert="horz" wrap="square" lIns="0" tIns="0" rIns="0" bIns="0" rtlCol="0">
            <a:spAutoFit/>
          </a:bodyPr>
          <a:lstStyle/>
          <a:p>
            <a:pPr marL="12700">
              <a:lnSpc>
                <a:spcPct val="100000"/>
              </a:lnSpc>
            </a:pPr>
            <a:r>
              <a:rPr sz="1400" spc="-10" dirty="0">
                <a:latin typeface="Calibri"/>
                <a:cs typeface="Calibri"/>
              </a:rPr>
              <a:t>j</a:t>
            </a:r>
            <a:r>
              <a:rPr sz="1400" dirty="0">
                <a:latin typeface="Calibri"/>
                <a:cs typeface="Calibri"/>
              </a:rPr>
              <a:t>o</a:t>
            </a:r>
            <a:r>
              <a:rPr sz="1400" spc="-25" dirty="0">
                <a:latin typeface="Calibri"/>
                <a:cs typeface="Calibri"/>
              </a:rPr>
              <a:t>u</a:t>
            </a:r>
            <a:r>
              <a:rPr sz="1400" spc="-10" dirty="0">
                <a:latin typeface="Calibri"/>
                <a:cs typeface="Calibri"/>
              </a:rPr>
              <a:t>r</a:t>
            </a:r>
            <a:r>
              <a:rPr sz="1400" spc="-25" dirty="0">
                <a:latin typeface="Calibri"/>
                <a:cs typeface="Calibri"/>
              </a:rPr>
              <a:t>n</a:t>
            </a:r>
            <a:r>
              <a:rPr sz="1400" spc="-10" dirty="0">
                <a:latin typeface="Calibri"/>
                <a:cs typeface="Calibri"/>
              </a:rPr>
              <a:t>a</a:t>
            </a:r>
            <a:r>
              <a:rPr sz="1400" spc="-15" dirty="0">
                <a:latin typeface="Calibri"/>
                <a:cs typeface="Calibri"/>
              </a:rPr>
              <a:t>l</a:t>
            </a:r>
            <a:r>
              <a:rPr sz="1400" spc="-5" dirty="0">
                <a:latin typeface="Calibri"/>
                <a:cs typeface="Calibri"/>
              </a:rPr>
              <a:t>;</a:t>
            </a:r>
            <a:endParaRPr sz="1400">
              <a:latin typeface="Calibri"/>
              <a:cs typeface="Calibri"/>
            </a:endParaRPr>
          </a:p>
        </p:txBody>
      </p:sp>
      <p:sp>
        <p:nvSpPr>
          <p:cNvPr id="78" name="object 78"/>
          <p:cNvSpPr txBox="1"/>
          <p:nvPr/>
        </p:nvSpPr>
        <p:spPr>
          <a:xfrm>
            <a:off x="3203829" y="3732174"/>
            <a:ext cx="1163320" cy="2124075"/>
          </a:xfrm>
          <a:prstGeom prst="rect">
            <a:avLst/>
          </a:prstGeom>
        </p:spPr>
        <p:txBody>
          <a:bodyPr vert="horz" wrap="square" lIns="0" tIns="0" rIns="0" bIns="0" rtlCol="0">
            <a:spAutoFit/>
          </a:bodyPr>
          <a:lstStyle/>
          <a:p>
            <a:pPr marL="133985" marR="5080" indent="-121920">
              <a:lnSpc>
                <a:spcPct val="100000"/>
              </a:lnSpc>
            </a:pPr>
            <a:r>
              <a:rPr sz="1400" spc="-10" dirty="0">
                <a:latin typeface="Calibri"/>
                <a:cs typeface="Calibri"/>
              </a:rPr>
              <a:t>•</a:t>
            </a:r>
            <a:r>
              <a:rPr sz="1400" spc="-40" dirty="0">
                <a:latin typeface="Calibri"/>
                <a:cs typeface="Calibri"/>
              </a:rPr>
              <a:t>K</a:t>
            </a:r>
            <a:r>
              <a:rPr sz="1400" spc="-10" dirty="0">
                <a:latin typeface="Calibri"/>
                <a:cs typeface="Calibri"/>
              </a:rPr>
              <a:t>e</a:t>
            </a:r>
            <a:r>
              <a:rPr sz="1400" spc="-40" dirty="0">
                <a:latin typeface="Calibri"/>
                <a:cs typeface="Calibri"/>
              </a:rPr>
              <a:t>t</a:t>
            </a:r>
            <a:r>
              <a:rPr sz="1400" spc="-10" dirty="0">
                <a:latin typeface="Calibri"/>
                <a:cs typeface="Calibri"/>
              </a:rPr>
              <a:t>e</a:t>
            </a:r>
            <a:r>
              <a:rPr sz="1400" spc="-25" dirty="0">
                <a:latin typeface="Calibri"/>
                <a:cs typeface="Calibri"/>
              </a:rPr>
              <a:t>p</a:t>
            </a:r>
            <a:r>
              <a:rPr sz="1400" spc="-30" dirty="0">
                <a:latin typeface="Calibri"/>
                <a:cs typeface="Calibri"/>
              </a:rPr>
              <a:t>a</a:t>
            </a:r>
            <a:r>
              <a:rPr sz="1400" spc="-40" dirty="0">
                <a:latin typeface="Calibri"/>
                <a:cs typeface="Calibri"/>
              </a:rPr>
              <a:t>t</a:t>
            </a:r>
            <a:r>
              <a:rPr sz="1400" spc="-10" dirty="0">
                <a:latin typeface="Calibri"/>
                <a:cs typeface="Calibri"/>
              </a:rPr>
              <a:t>an</a:t>
            </a:r>
            <a:r>
              <a:rPr sz="1400" spc="105"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70" dirty="0">
                <a:latin typeface="Calibri"/>
                <a:cs typeface="Calibri"/>
              </a:rPr>
              <a:t>k</a:t>
            </a:r>
            <a:r>
              <a:rPr sz="1400" spc="-10" dirty="0">
                <a:latin typeface="Calibri"/>
                <a:cs typeface="Calibri"/>
              </a:rPr>
              <a:t>e</a:t>
            </a:r>
            <a:r>
              <a:rPr sz="1400" spc="-5" dirty="0">
                <a:latin typeface="Calibri"/>
                <a:cs typeface="Calibri"/>
              </a:rPr>
              <a:t>s</a:t>
            </a:r>
            <a:r>
              <a:rPr sz="1400" spc="-10" dirty="0">
                <a:latin typeface="Calibri"/>
                <a:cs typeface="Calibri"/>
              </a:rPr>
              <a:t>e</a:t>
            </a:r>
            <a:r>
              <a:rPr sz="1400" spc="-5" dirty="0">
                <a:latin typeface="Calibri"/>
                <a:cs typeface="Calibri"/>
              </a:rPr>
              <a:t>s</a:t>
            </a:r>
            <a:r>
              <a:rPr sz="1400" spc="-25" dirty="0">
                <a:latin typeface="Calibri"/>
                <a:cs typeface="Calibri"/>
              </a:rPr>
              <a:t>u</a:t>
            </a:r>
            <a:r>
              <a:rPr sz="1400" spc="-10" dirty="0">
                <a:latin typeface="Calibri"/>
                <a:cs typeface="Calibri"/>
              </a:rPr>
              <a:t>a</a:t>
            </a:r>
            <a:r>
              <a:rPr sz="1400" spc="-15" dirty="0">
                <a:latin typeface="Calibri"/>
                <a:cs typeface="Calibri"/>
              </a:rPr>
              <a:t>i</a:t>
            </a:r>
            <a:r>
              <a:rPr sz="1400" spc="-10" dirty="0">
                <a:latin typeface="Calibri"/>
                <a:cs typeface="Calibri"/>
              </a:rPr>
              <a:t>an</a:t>
            </a:r>
            <a:r>
              <a:rPr sz="1400" spc="-5" dirty="0">
                <a:latin typeface="Calibri"/>
                <a:cs typeface="Calibri"/>
              </a:rPr>
              <a:t> </a:t>
            </a:r>
            <a:r>
              <a:rPr sz="1400" spc="-25" dirty="0">
                <a:latin typeface="Calibri"/>
                <a:cs typeface="Calibri"/>
              </a:rPr>
              <a:t>m</a:t>
            </a:r>
            <a:r>
              <a:rPr sz="1400" spc="-10" dirty="0">
                <a:latin typeface="Calibri"/>
                <a:cs typeface="Calibri"/>
              </a:rPr>
              <a:t>er</a:t>
            </a:r>
            <a:r>
              <a:rPr sz="1400" spc="-25" dirty="0">
                <a:latin typeface="Calibri"/>
                <a:cs typeface="Calibri"/>
              </a:rPr>
              <a:t>umu</a:t>
            </a:r>
            <a:r>
              <a:rPr sz="1400" spc="-5" dirty="0">
                <a:latin typeface="Calibri"/>
                <a:cs typeface="Calibri"/>
              </a:rPr>
              <a:t>s</a:t>
            </a:r>
            <a:r>
              <a:rPr sz="1400" spc="-45" dirty="0">
                <a:latin typeface="Calibri"/>
                <a:cs typeface="Calibri"/>
              </a:rPr>
              <a:t>k</a:t>
            </a:r>
            <a:r>
              <a:rPr sz="1400" spc="-10" dirty="0">
                <a:latin typeface="Calibri"/>
                <a:cs typeface="Calibri"/>
              </a:rPr>
              <a:t>an</a:t>
            </a:r>
            <a:r>
              <a:rPr sz="1400" spc="-5" dirty="0">
                <a:latin typeface="Calibri"/>
                <a:cs typeface="Calibri"/>
              </a:rPr>
              <a:t> </a:t>
            </a:r>
            <a:r>
              <a:rPr sz="1400" spc="-25" dirty="0">
                <a:latin typeface="Calibri"/>
                <a:cs typeface="Calibri"/>
              </a:rPr>
              <a:t>m</a:t>
            </a:r>
            <a:r>
              <a:rPr sz="1400" spc="-10" dirty="0">
                <a:latin typeface="Calibri"/>
                <a:cs typeface="Calibri"/>
              </a:rPr>
              <a:t>a</a:t>
            </a:r>
            <a:r>
              <a:rPr sz="1400" spc="-5" dirty="0">
                <a:latin typeface="Calibri"/>
                <a:cs typeface="Calibri"/>
              </a:rPr>
              <a:t>s</a:t>
            </a:r>
            <a:r>
              <a:rPr sz="1400" spc="-10" dirty="0">
                <a:latin typeface="Calibri"/>
                <a:cs typeface="Calibri"/>
              </a:rPr>
              <a:t>alah</a:t>
            </a:r>
            <a:r>
              <a:rPr sz="1400" spc="30"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25" dirty="0">
                <a:latin typeface="Calibri"/>
                <a:cs typeface="Calibri"/>
              </a:rPr>
              <a:t>h</a:t>
            </a:r>
            <a:r>
              <a:rPr sz="1400" spc="-15" dirty="0">
                <a:latin typeface="Calibri"/>
                <a:cs typeface="Calibri"/>
              </a:rPr>
              <a:t>i</a:t>
            </a:r>
            <a:r>
              <a:rPr sz="1400" spc="-25" dirty="0">
                <a:latin typeface="Calibri"/>
                <a:cs typeface="Calibri"/>
              </a:rPr>
              <a:t>p</a:t>
            </a:r>
            <a:r>
              <a:rPr sz="1400" spc="-5" dirty="0">
                <a:latin typeface="Calibri"/>
                <a:cs typeface="Calibri"/>
              </a:rPr>
              <a:t>o</a:t>
            </a:r>
            <a:r>
              <a:rPr sz="1400" spc="-40" dirty="0">
                <a:latin typeface="Calibri"/>
                <a:cs typeface="Calibri"/>
              </a:rPr>
              <a:t>t</a:t>
            </a:r>
            <a:r>
              <a:rPr sz="1400" spc="-10" dirty="0">
                <a:latin typeface="Calibri"/>
                <a:cs typeface="Calibri"/>
              </a:rPr>
              <a:t>e</a:t>
            </a:r>
            <a:r>
              <a:rPr sz="1400" spc="-5" dirty="0">
                <a:latin typeface="Calibri"/>
                <a:cs typeface="Calibri"/>
              </a:rPr>
              <a:t>s</a:t>
            </a:r>
            <a:r>
              <a:rPr sz="1400" spc="-15" dirty="0">
                <a:latin typeface="Calibri"/>
                <a:cs typeface="Calibri"/>
              </a:rPr>
              <a:t>i</a:t>
            </a:r>
            <a:r>
              <a:rPr sz="1400" spc="-10" dirty="0">
                <a:latin typeface="Calibri"/>
                <a:cs typeface="Calibri"/>
              </a:rPr>
              <a:t>s</a:t>
            </a:r>
            <a:r>
              <a:rPr sz="1400" spc="-5" dirty="0">
                <a:latin typeface="Calibri"/>
                <a:cs typeface="Calibri"/>
              </a:rPr>
              <a:t> </a:t>
            </a:r>
            <a:r>
              <a:rPr sz="1400" spc="-25" dirty="0">
                <a:latin typeface="Calibri"/>
                <a:cs typeface="Calibri"/>
              </a:rPr>
              <a:t>d</a:t>
            </a:r>
            <a:r>
              <a:rPr sz="1400" spc="-10" dirty="0">
                <a:latin typeface="Calibri"/>
                <a:cs typeface="Calibri"/>
              </a:rPr>
              <a:t>e</a:t>
            </a:r>
            <a:r>
              <a:rPr sz="1400" spc="-5" dirty="0">
                <a:latin typeface="Calibri"/>
                <a:cs typeface="Calibri"/>
              </a:rPr>
              <a:t>s</a:t>
            </a:r>
            <a:r>
              <a:rPr sz="1400" spc="-20" dirty="0">
                <a:latin typeface="Calibri"/>
                <a:cs typeface="Calibri"/>
              </a:rPr>
              <a:t>k</a:t>
            </a:r>
            <a:r>
              <a:rPr sz="1400" spc="-10" dirty="0">
                <a:latin typeface="Calibri"/>
                <a:cs typeface="Calibri"/>
              </a:rPr>
              <a:t>r</a:t>
            </a:r>
            <a:r>
              <a:rPr sz="1400" spc="-15" dirty="0">
                <a:latin typeface="Calibri"/>
                <a:cs typeface="Calibri"/>
              </a:rPr>
              <a:t>i</a:t>
            </a:r>
            <a:r>
              <a:rPr sz="1400" spc="-25" dirty="0">
                <a:latin typeface="Calibri"/>
                <a:cs typeface="Calibri"/>
              </a:rPr>
              <a:t>p</a:t>
            </a:r>
            <a:r>
              <a:rPr sz="1400" spc="-15" dirty="0">
                <a:latin typeface="Calibri"/>
                <a:cs typeface="Calibri"/>
              </a:rPr>
              <a:t>ti</a:t>
            </a:r>
            <a:r>
              <a:rPr sz="1400" spc="-95" dirty="0">
                <a:latin typeface="Calibri"/>
                <a:cs typeface="Calibri"/>
              </a:rPr>
              <a:t>f</a:t>
            </a:r>
            <a:r>
              <a:rPr sz="1400" spc="-5" dirty="0">
                <a:latin typeface="Calibri"/>
                <a:cs typeface="Calibri"/>
              </a:rPr>
              <a:t>, </a:t>
            </a:r>
            <a:r>
              <a:rPr sz="1400" spc="-70" dirty="0">
                <a:latin typeface="Calibri"/>
                <a:cs typeface="Calibri"/>
              </a:rPr>
              <a:t>k</a:t>
            </a:r>
            <a:r>
              <a:rPr sz="1400" spc="-5" dirty="0">
                <a:latin typeface="Calibri"/>
                <a:cs typeface="Calibri"/>
              </a:rPr>
              <a:t>o</a:t>
            </a:r>
            <a:r>
              <a:rPr sz="1400" spc="-25" dirty="0">
                <a:latin typeface="Calibri"/>
                <a:cs typeface="Calibri"/>
              </a:rPr>
              <a:t>mp</a:t>
            </a:r>
            <a:r>
              <a:rPr sz="1400" spc="-10" dirty="0">
                <a:latin typeface="Calibri"/>
                <a:cs typeface="Calibri"/>
              </a:rPr>
              <a:t>a</a:t>
            </a:r>
            <a:r>
              <a:rPr sz="1400" spc="-35" dirty="0">
                <a:latin typeface="Calibri"/>
                <a:cs typeface="Calibri"/>
              </a:rPr>
              <a:t>r</a:t>
            </a:r>
            <a:r>
              <a:rPr sz="1400" spc="-30" dirty="0">
                <a:latin typeface="Calibri"/>
                <a:cs typeface="Calibri"/>
              </a:rPr>
              <a:t>a</a:t>
            </a:r>
            <a:r>
              <a:rPr sz="1400" spc="-20" dirty="0">
                <a:latin typeface="Calibri"/>
                <a:cs typeface="Calibri"/>
              </a:rPr>
              <a:t>t</a:t>
            </a:r>
            <a:r>
              <a:rPr sz="1400" spc="-15" dirty="0">
                <a:latin typeface="Calibri"/>
                <a:cs typeface="Calibri"/>
              </a:rPr>
              <a:t>i</a:t>
            </a:r>
            <a:r>
              <a:rPr sz="1400" spc="-95" dirty="0">
                <a:latin typeface="Calibri"/>
                <a:cs typeface="Calibri"/>
              </a:rPr>
              <a:t>f</a:t>
            </a:r>
            <a:r>
              <a:rPr sz="1400" spc="-5" dirty="0">
                <a:latin typeface="Calibri"/>
                <a:cs typeface="Calibri"/>
              </a:rPr>
              <a:t>, asos</a:t>
            </a:r>
            <a:r>
              <a:rPr sz="1400" spc="-15" dirty="0">
                <a:latin typeface="Calibri"/>
                <a:cs typeface="Calibri"/>
              </a:rPr>
              <a:t>i</a:t>
            </a:r>
            <a:r>
              <a:rPr sz="1400" spc="-30" dirty="0">
                <a:latin typeface="Calibri"/>
                <a:cs typeface="Calibri"/>
              </a:rPr>
              <a:t>a</a:t>
            </a:r>
            <a:r>
              <a:rPr sz="1400" spc="-15" dirty="0">
                <a:latin typeface="Calibri"/>
                <a:cs typeface="Calibri"/>
              </a:rPr>
              <a:t>ti</a:t>
            </a:r>
            <a:r>
              <a:rPr sz="1400" spc="-5" dirty="0">
                <a:latin typeface="Calibri"/>
                <a:cs typeface="Calibri"/>
              </a:rPr>
              <a:t>f</a:t>
            </a:r>
            <a:r>
              <a:rPr sz="1400" spc="45"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70" dirty="0">
                <a:latin typeface="Calibri"/>
                <a:cs typeface="Calibri"/>
              </a:rPr>
              <a:t>k</a:t>
            </a:r>
            <a:r>
              <a:rPr sz="1400" spc="-5" dirty="0">
                <a:latin typeface="Calibri"/>
                <a:cs typeface="Calibri"/>
              </a:rPr>
              <a:t>o</a:t>
            </a:r>
            <a:r>
              <a:rPr sz="1400" spc="-25" dirty="0">
                <a:latin typeface="Calibri"/>
                <a:cs typeface="Calibri"/>
              </a:rPr>
              <a:t>mp</a:t>
            </a:r>
            <a:r>
              <a:rPr sz="1400" spc="-10" dirty="0">
                <a:latin typeface="Calibri"/>
                <a:cs typeface="Calibri"/>
              </a:rPr>
              <a:t>a</a:t>
            </a:r>
            <a:r>
              <a:rPr sz="1400" spc="-35" dirty="0">
                <a:latin typeface="Calibri"/>
                <a:cs typeface="Calibri"/>
              </a:rPr>
              <a:t>r</a:t>
            </a:r>
            <a:r>
              <a:rPr sz="1400" spc="-30" dirty="0">
                <a:latin typeface="Calibri"/>
                <a:cs typeface="Calibri"/>
              </a:rPr>
              <a:t>a</a:t>
            </a:r>
            <a:r>
              <a:rPr sz="1400" spc="-15" dirty="0">
                <a:latin typeface="Calibri"/>
                <a:cs typeface="Calibri"/>
              </a:rPr>
              <a:t>ti</a:t>
            </a:r>
            <a:r>
              <a:rPr sz="1400" dirty="0">
                <a:latin typeface="Calibri"/>
                <a:cs typeface="Calibri"/>
              </a:rPr>
              <a:t>f</a:t>
            </a:r>
            <a:r>
              <a:rPr sz="1400" spc="-5" dirty="0">
                <a:latin typeface="Calibri"/>
                <a:cs typeface="Calibri"/>
              </a:rPr>
              <a:t>- asos</a:t>
            </a:r>
            <a:r>
              <a:rPr sz="1400" spc="-15" dirty="0">
                <a:latin typeface="Calibri"/>
                <a:cs typeface="Calibri"/>
              </a:rPr>
              <a:t>i</a:t>
            </a:r>
            <a:r>
              <a:rPr sz="1400" spc="-30" dirty="0">
                <a:latin typeface="Calibri"/>
                <a:cs typeface="Calibri"/>
              </a:rPr>
              <a:t>a</a:t>
            </a:r>
            <a:r>
              <a:rPr sz="1400" spc="-15" dirty="0">
                <a:latin typeface="Calibri"/>
                <a:cs typeface="Calibri"/>
              </a:rPr>
              <a:t>ti</a:t>
            </a:r>
            <a:r>
              <a:rPr sz="1400" dirty="0">
                <a:latin typeface="Calibri"/>
                <a:cs typeface="Calibri"/>
              </a:rPr>
              <a:t>f</a:t>
            </a:r>
            <a:r>
              <a:rPr sz="1400" spc="-5" dirty="0">
                <a:latin typeface="Calibri"/>
                <a:cs typeface="Calibri"/>
              </a:rPr>
              <a:t>;</a:t>
            </a:r>
            <a:endParaRPr sz="1400">
              <a:latin typeface="Calibri"/>
              <a:cs typeface="Calibri"/>
            </a:endParaRPr>
          </a:p>
        </p:txBody>
      </p:sp>
      <p:sp>
        <p:nvSpPr>
          <p:cNvPr id="79" name="object 79"/>
          <p:cNvSpPr txBox="1"/>
          <p:nvPr/>
        </p:nvSpPr>
        <p:spPr>
          <a:xfrm>
            <a:off x="4880609" y="3339210"/>
            <a:ext cx="721995" cy="202565"/>
          </a:xfrm>
          <a:prstGeom prst="rect">
            <a:avLst/>
          </a:prstGeom>
        </p:spPr>
        <p:txBody>
          <a:bodyPr vert="horz" wrap="square" lIns="0" tIns="0" rIns="0" bIns="0" rtlCol="0">
            <a:spAutoFit/>
          </a:bodyPr>
          <a:lstStyle/>
          <a:p>
            <a:pPr marL="12700">
              <a:lnSpc>
                <a:spcPct val="100000"/>
              </a:lnSpc>
            </a:pPr>
            <a:r>
              <a:rPr sz="1400" i="1" spc="-5" dirty="0">
                <a:latin typeface="Calibri"/>
                <a:cs typeface="Calibri"/>
              </a:rPr>
              <a:t>s</a:t>
            </a:r>
            <a:r>
              <a:rPr sz="1400" i="1" spc="-10" dirty="0">
                <a:latin typeface="Calibri"/>
                <a:cs typeface="Calibri"/>
              </a:rPr>
              <a:t>ho</a:t>
            </a:r>
            <a:r>
              <a:rPr sz="1400" i="1" spc="-25" dirty="0">
                <a:latin typeface="Calibri"/>
                <a:cs typeface="Calibri"/>
              </a:rPr>
              <a:t>w</a:t>
            </a:r>
            <a:r>
              <a:rPr sz="1400" i="1" spc="-10" dirty="0">
                <a:latin typeface="Calibri"/>
                <a:cs typeface="Calibri"/>
              </a:rPr>
              <a:t>ca</a:t>
            </a:r>
            <a:r>
              <a:rPr sz="1400" i="1" dirty="0">
                <a:latin typeface="Calibri"/>
                <a:cs typeface="Calibri"/>
              </a:rPr>
              <a:t>s</a:t>
            </a:r>
            <a:r>
              <a:rPr sz="1400" i="1" spc="-10" dirty="0">
                <a:latin typeface="Calibri"/>
                <a:cs typeface="Calibri"/>
              </a:rPr>
              <a:t>e</a:t>
            </a:r>
            <a:endParaRPr sz="1400">
              <a:latin typeface="Calibri"/>
              <a:cs typeface="Calibri"/>
            </a:endParaRPr>
          </a:p>
        </p:txBody>
      </p:sp>
      <p:sp>
        <p:nvSpPr>
          <p:cNvPr id="80" name="object 80"/>
          <p:cNvSpPr/>
          <p:nvPr/>
        </p:nvSpPr>
        <p:spPr>
          <a:xfrm>
            <a:off x="3761232" y="3526523"/>
            <a:ext cx="2841498" cy="573798"/>
          </a:xfrm>
          <a:prstGeom prst="rect">
            <a:avLst/>
          </a:prstGeom>
          <a:blipFill>
            <a:blip r:embed="rId8" cstate="print"/>
            <a:stretch>
              <a:fillRect/>
            </a:stretch>
          </a:blipFill>
        </p:spPr>
        <p:txBody>
          <a:bodyPr wrap="square" lIns="0" tIns="0" rIns="0" bIns="0" rtlCol="0"/>
          <a:lstStyle/>
          <a:p>
            <a:endParaRPr/>
          </a:p>
        </p:txBody>
      </p:sp>
      <p:sp>
        <p:nvSpPr>
          <p:cNvPr id="81" name="object 81"/>
          <p:cNvSpPr txBox="1"/>
          <p:nvPr/>
        </p:nvSpPr>
        <p:spPr>
          <a:xfrm>
            <a:off x="4203572" y="3567810"/>
            <a:ext cx="1926589" cy="337820"/>
          </a:xfrm>
          <a:prstGeom prst="rect">
            <a:avLst/>
          </a:prstGeom>
        </p:spPr>
        <p:txBody>
          <a:bodyPr vert="horz" wrap="square" lIns="0" tIns="0" rIns="0" bIns="0" rtlCol="0">
            <a:spAutoFit/>
          </a:bodyPr>
          <a:lstStyle/>
          <a:p>
            <a:pPr marL="12700">
              <a:lnSpc>
                <a:spcPct val="100000"/>
              </a:lnSpc>
            </a:pPr>
            <a:r>
              <a:rPr sz="2700" b="1" spc="-7" baseline="-29320" dirty="0">
                <a:solidFill>
                  <a:srgbClr val="FFFFFF"/>
                </a:solidFill>
                <a:latin typeface="Calibri"/>
                <a:cs typeface="Calibri"/>
              </a:rPr>
              <a:t>P</a:t>
            </a:r>
            <a:r>
              <a:rPr sz="2700" b="1" baseline="-29320" dirty="0">
                <a:solidFill>
                  <a:srgbClr val="FFFFFF"/>
                </a:solidFill>
                <a:latin typeface="Calibri"/>
                <a:cs typeface="Calibri"/>
              </a:rPr>
              <a:t>e</a:t>
            </a:r>
            <a:r>
              <a:rPr sz="2700" b="1" spc="-15" baseline="-29320" dirty="0">
                <a:solidFill>
                  <a:srgbClr val="FFFFFF"/>
                </a:solidFill>
                <a:latin typeface="Calibri"/>
                <a:cs typeface="Calibri"/>
              </a:rPr>
              <a:t>nu</a:t>
            </a:r>
            <a:r>
              <a:rPr sz="2700" b="1" spc="7" baseline="-29320" dirty="0">
                <a:solidFill>
                  <a:srgbClr val="FFFFFF"/>
                </a:solidFill>
                <a:latin typeface="Calibri"/>
                <a:cs typeface="Calibri"/>
              </a:rPr>
              <a:t>g</a:t>
            </a:r>
            <a:r>
              <a:rPr sz="2700" b="1" spc="-322" baseline="-29320" dirty="0">
                <a:solidFill>
                  <a:srgbClr val="FFFFFF"/>
                </a:solidFill>
                <a:latin typeface="Calibri"/>
                <a:cs typeface="Calibri"/>
              </a:rPr>
              <a:t>a</a:t>
            </a:r>
            <a:r>
              <a:rPr sz="1400" b="1" spc="-580" dirty="0">
                <a:latin typeface="Calibri"/>
                <a:cs typeface="Calibri"/>
              </a:rPr>
              <a:t>B</a:t>
            </a:r>
            <a:r>
              <a:rPr sz="2700" b="1" spc="-217" baseline="-29320" dirty="0">
                <a:solidFill>
                  <a:srgbClr val="FFFFFF"/>
                </a:solidFill>
                <a:latin typeface="Calibri"/>
                <a:cs typeface="Calibri"/>
              </a:rPr>
              <a:t>s</a:t>
            </a:r>
            <a:r>
              <a:rPr sz="1400" b="1" spc="-570" dirty="0">
                <a:latin typeface="Calibri"/>
                <a:cs typeface="Calibri"/>
              </a:rPr>
              <a:t>e</a:t>
            </a:r>
            <a:r>
              <a:rPr sz="2700" b="1" spc="-509" baseline="-29320" dirty="0">
                <a:solidFill>
                  <a:srgbClr val="FFFFFF"/>
                </a:solidFill>
                <a:latin typeface="Calibri"/>
                <a:cs typeface="Calibri"/>
              </a:rPr>
              <a:t>a</a:t>
            </a:r>
            <a:r>
              <a:rPr sz="1400" b="1" spc="-420" dirty="0">
                <a:latin typeface="Calibri"/>
                <a:cs typeface="Calibri"/>
              </a:rPr>
              <a:t>n</a:t>
            </a:r>
            <a:r>
              <a:rPr sz="2700" b="1" spc="-885" baseline="-29320" dirty="0">
                <a:solidFill>
                  <a:srgbClr val="FFFFFF"/>
                </a:solidFill>
                <a:latin typeface="Calibri"/>
                <a:cs typeface="Calibri"/>
              </a:rPr>
              <a:t>n</a:t>
            </a:r>
            <a:r>
              <a:rPr sz="1400" b="1" spc="-5" dirty="0">
                <a:latin typeface="Calibri"/>
                <a:cs typeface="Calibri"/>
              </a:rPr>
              <a:t>t</a:t>
            </a:r>
            <a:r>
              <a:rPr sz="1400" b="1" spc="-280" dirty="0">
                <a:latin typeface="Calibri"/>
                <a:cs typeface="Calibri"/>
              </a:rPr>
              <a:t>u</a:t>
            </a:r>
            <a:r>
              <a:rPr sz="2700" b="1" spc="-1807" baseline="-29320" dirty="0">
                <a:solidFill>
                  <a:srgbClr val="FFFFFF"/>
                </a:solidFill>
                <a:latin typeface="Calibri"/>
                <a:cs typeface="Calibri"/>
              </a:rPr>
              <a:t>m</a:t>
            </a:r>
            <a:r>
              <a:rPr sz="1400" b="1" spc="-10" dirty="0">
                <a:latin typeface="Calibri"/>
                <a:cs typeface="Calibri"/>
              </a:rPr>
              <a:t>k</a:t>
            </a:r>
            <a:r>
              <a:rPr sz="1400" b="1" spc="20" dirty="0">
                <a:latin typeface="Calibri"/>
                <a:cs typeface="Calibri"/>
              </a:rPr>
              <a:t> </a:t>
            </a:r>
            <a:r>
              <a:rPr sz="1400" b="1" spc="-565" dirty="0">
                <a:latin typeface="Calibri"/>
                <a:cs typeface="Calibri"/>
              </a:rPr>
              <a:t>n</a:t>
            </a:r>
            <a:r>
              <a:rPr sz="2700" b="1" spc="-630" baseline="-29320" dirty="0">
                <a:solidFill>
                  <a:srgbClr val="FFFFFF"/>
                </a:solidFill>
                <a:latin typeface="Calibri"/>
                <a:cs typeface="Calibri"/>
              </a:rPr>
              <a:t>h</a:t>
            </a:r>
            <a:r>
              <a:rPr sz="1400" b="1" spc="-355" dirty="0">
                <a:latin typeface="Calibri"/>
                <a:cs typeface="Calibri"/>
              </a:rPr>
              <a:t>o</a:t>
            </a:r>
            <a:r>
              <a:rPr sz="2700" b="1" spc="-585" baseline="-29320" dirty="0">
                <a:solidFill>
                  <a:srgbClr val="FFFFFF"/>
                </a:solidFill>
                <a:latin typeface="Calibri"/>
                <a:cs typeface="Calibri"/>
              </a:rPr>
              <a:t>s</a:t>
            </a:r>
            <a:r>
              <a:rPr sz="1400" b="1" spc="-10" dirty="0">
                <a:latin typeface="Calibri"/>
                <a:cs typeface="Calibri"/>
              </a:rPr>
              <a:t>n</a:t>
            </a:r>
            <a:r>
              <a:rPr sz="1400" b="1" dirty="0">
                <a:latin typeface="Calibri"/>
                <a:cs typeface="Calibri"/>
              </a:rPr>
              <a:t>-</a:t>
            </a:r>
            <a:r>
              <a:rPr sz="1400" b="1" spc="-35" dirty="0">
                <a:latin typeface="Calibri"/>
                <a:cs typeface="Calibri"/>
              </a:rPr>
              <a:t>t</a:t>
            </a:r>
            <a:r>
              <a:rPr sz="1400" b="1" spc="-15" dirty="0">
                <a:latin typeface="Calibri"/>
                <a:cs typeface="Calibri"/>
              </a:rPr>
              <a:t>e</a:t>
            </a:r>
            <a:r>
              <a:rPr sz="1400" b="1" spc="-40" dirty="0">
                <a:latin typeface="Calibri"/>
                <a:cs typeface="Calibri"/>
              </a:rPr>
              <a:t>s</a:t>
            </a:r>
            <a:r>
              <a:rPr sz="1400" b="1" spc="-10" dirty="0">
                <a:latin typeface="Calibri"/>
                <a:cs typeface="Calibri"/>
              </a:rPr>
              <a:t>t</a:t>
            </a:r>
            <a:r>
              <a:rPr sz="1400" spc="-5" dirty="0">
                <a:latin typeface="Calibri"/>
                <a:cs typeface="Calibri"/>
              </a:rPr>
              <a:t>:</a:t>
            </a:r>
            <a:endParaRPr sz="1400">
              <a:latin typeface="Calibri"/>
              <a:cs typeface="Calibri"/>
            </a:endParaRPr>
          </a:p>
        </p:txBody>
      </p:sp>
      <p:sp>
        <p:nvSpPr>
          <p:cNvPr id="82" name="object 82"/>
          <p:cNvSpPr txBox="1"/>
          <p:nvPr/>
        </p:nvSpPr>
        <p:spPr>
          <a:xfrm>
            <a:off x="4880609" y="3779405"/>
            <a:ext cx="1406525" cy="640080"/>
          </a:xfrm>
          <a:prstGeom prst="rect">
            <a:avLst/>
          </a:prstGeom>
        </p:spPr>
        <p:txBody>
          <a:bodyPr vert="horz" wrap="square" lIns="0" tIns="0" rIns="0" bIns="0" rtlCol="0">
            <a:spAutoFit/>
          </a:bodyPr>
          <a:lstStyle/>
          <a:p>
            <a:pPr marL="180340" marR="5080" indent="-167640" algn="just">
              <a:lnSpc>
                <a:spcPct val="100000"/>
              </a:lnSpc>
              <a:buFont typeface="Arial"/>
              <a:buChar char="•"/>
              <a:tabLst>
                <a:tab pos="180340" algn="l"/>
              </a:tabLst>
            </a:pPr>
            <a:r>
              <a:rPr sz="1400" spc="-5" dirty="0">
                <a:latin typeface="Calibri"/>
                <a:cs typeface="Calibri"/>
              </a:rPr>
              <a:t>R</a:t>
            </a:r>
            <a:r>
              <a:rPr sz="1400" spc="-15" dirty="0">
                <a:latin typeface="Calibri"/>
                <a:cs typeface="Calibri"/>
              </a:rPr>
              <a:t>i</a:t>
            </a:r>
            <a:r>
              <a:rPr sz="1400" spc="-25" dirty="0">
                <a:latin typeface="Calibri"/>
                <a:cs typeface="Calibri"/>
              </a:rPr>
              <a:t>n</a:t>
            </a:r>
            <a:r>
              <a:rPr sz="1400" spc="-20" dirty="0">
                <a:latin typeface="Calibri"/>
                <a:cs typeface="Calibri"/>
              </a:rPr>
              <a:t>g</a:t>
            </a:r>
            <a:r>
              <a:rPr sz="1400" spc="-45" dirty="0">
                <a:latin typeface="Calibri"/>
                <a:cs typeface="Calibri"/>
              </a:rPr>
              <a:t>k</a:t>
            </a:r>
            <a:r>
              <a:rPr sz="1400" spc="-10" dirty="0">
                <a:latin typeface="Calibri"/>
                <a:cs typeface="Calibri"/>
              </a:rPr>
              <a:t>a</a:t>
            </a:r>
            <a:r>
              <a:rPr sz="1400" spc="-5" dirty="0">
                <a:latin typeface="Calibri"/>
                <a:cs typeface="Calibri"/>
              </a:rPr>
              <a:t>s</a:t>
            </a:r>
            <a:r>
              <a:rPr sz="1400" spc="-10" dirty="0">
                <a:latin typeface="Calibri"/>
                <a:cs typeface="Calibri"/>
              </a:rPr>
              <a:t>an</a:t>
            </a:r>
            <a:r>
              <a:rPr sz="1400" spc="55" dirty="0">
                <a:latin typeface="Calibri"/>
                <a:cs typeface="Calibri"/>
              </a:rPr>
              <a:t> </a:t>
            </a:r>
            <a:r>
              <a:rPr sz="1400" spc="-10" dirty="0">
                <a:latin typeface="Calibri"/>
                <a:cs typeface="Calibri"/>
              </a:rPr>
              <a:t>ar</a:t>
            </a:r>
            <a:r>
              <a:rPr sz="1400" spc="-20" dirty="0">
                <a:latin typeface="Calibri"/>
                <a:cs typeface="Calibri"/>
              </a:rPr>
              <a:t>t</a:t>
            </a:r>
            <a:r>
              <a:rPr sz="1400" spc="-15" dirty="0">
                <a:latin typeface="Calibri"/>
                <a:cs typeface="Calibri"/>
              </a:rPr>
              <a:t>i</a:t>
            </a:r>
            <a:r>
              <a:rPr sz="1400" spc="-70" dirty="0">
                <a:latin typeface="Calibri"/>
                <a:cs typeface="Calibri"/>
              </a:rPr>
              <a:t>k</a:t>
            </a:r>
            <a:r>
              <a:rPr sz="1400" spc="-5" dirty="0">
                <a:latin typeface="Calibri"/>
                <a:cs typeface="Calibri"/>
              </a:rPr>
              <a:t>el </a:t>
            </a:r>
            <a:r>
              <a:rPr sz="1400" spc="-10" dirty="0">
                <a:latin typeface="Calibri"/>
                <a:cs typeface="Calibri"/>
              </a:rPr>
              <a:t>j</a:t>
            </a:r>
            <a:r>
              <a:rPr sz="1400" dirty="0">
                <a:latin typeface="Calibri"/>
                <a:cs typeface="Calibri"/>
              </a:rPr>
              <a:t>o</a:t>
            </a:r>
            <a:r>
              <a:rPr sz="1400" spc="-25" dirty="0">
                <a:latin typeface="Calibri"/>
                <a:cs typeface="Calibri"/>
              </a:rPr>
              <a:t>u</a:t>
            </a:r>
            <a:r>
              <a:rPr sz="1400" spc="-10" dirty="0">
                <a:latin typeface="Calibri"/>
                <a:cs typeface="Calibri"/>
              </a:rPr>
              <a:t>r</a:t>
            </a:r>
            <a:r>
              <a:rPr sz="1400" spc="-25" dirty="0">
                <a:latin typeface="Calibri"/>
                <a:cs typeface="Calibri"/>
              </a:rPr>
              <a:t>n</a:t>
            </a:r>
            <a:r>
              <a:rPr sz="1400" spc="-5" dirty="0">
                <a:latin typeface="Calibri"/>
                <a:cs typeface="Calibri"/>
              </a:rPr>
              <a:t>al</a:t>
            </a:r>
            <a:r>
              <a:rPr sz="1400" spc="40" dirty="0">
                <a:latin typeface="Calibri"/>
                <a:cs typeface="Calibri"/>
              </a:rPr>
              <a:t> </a:t>
            </a:r>
            <a:r>
              <a:rPr sz="1400" spc="-25" dirty="0">
                <a:latin typeface="Calibri"/>
                <a:cs typeface="Calibri"/>
              </a:rPr>
              <a:t>d</a:t>
            </a:r>
            <a:r>
              <a:rPr sz="1400" spc="-10" dirty="0">
                <a:latin typeface="Calibri"/>
                <a:cs typeface="Calibri"/>
              </a:rPr>
              <a:t>an</a:t>
            </a:r>
            <a:r>
              <a:rPr sz="1400" spc="30" dirty="0">
                <a:latin typeface="Calibri"/>
                <a:cs typeface="Calibri"/>
              </a:rPr>
              <a:t> </a:t>
            </a:r>
            <a:r>
              <a:rPr sz="1400" spc="-35" dirty="0">
                <a:latin typeface="Calibri"/>
                <a:cs typeface="Calibri"/>
              </a:rPr>
              <a:t>r</a:t>
            </a:r>
            <a:r>
              <a:rPr sz="1400" spc="-5" dirty="0">
                <a:latin typeface="Calibri"/>
                <a:cs typeface="Calibri"/>
              </a:rPr>
              <a:t>o</a:t>
            </a:r>
            <a:r>
              <a:rPr sz="1400" spc="-10" dirty="0">
                <a:latin typeface="Calibri"/>
                <a:cs typeface="Calibri"/>
              </a:rPr>
              <a:t>ad</a:t>
            </a:r>
            <a:r>
              <a:rPr sz="1400" spc="-5" dirty="0">
                <a:latin typeface="Calibri"/>
                <a:cs typeface="Calibri"/>
              </a:rPr>
              <a:t> </a:t>
            </a:r>
            <a:r>
              <a:rPr sz="1400" spc="-25" dirty="0">
                <a:latin typeface="Calibri"/>
                <a:cs typeface="Calibri"/>
              </a:rPr>
              <a:t>m</a:t>
            </a:r>
            <a:r>
              <a:rPr sz="1400" spc="-10" dirty="0">
                <a:latin typeface="Calibri"/>
                <a:cs typeface="Calibri"/>
              </a:rPr>
              <a:t>ap</a:t>
            </a:r>
            <a:r>
              <a:rPr sz="1400" spc="5" dirty="0">
                <a:latin typeface="Calibri"/>
                <a:cs typeface="Calibri"/>
              </a:rPr>
              <a:t> </a:t>
            </a:r>
            <a:r>
              <a:rPr sz="1400" spc="-50" dirty="0">
                <a:latin typeface="Calibri"/>
                <a:cs typeface="Calibri"/>
              </a:rPr>
              <a:t>n</a:t>
            </a:r>
            <a:r>
              <a:rPr sz="1400" spc="-45" dirty="0">
                <a:latin typeface="Calibri"/>
                <a:cs typeface="Calibri"/>
              </a:rPr>
              <a:t>y</a:t>
            </a:r>
            <a:r>
              <a:rPr sz="1400" spc="-5" dirty="0">
                <a:latin typeface="Calibri"/>
                <a:cs typeface="Calibri"/>
              </a:rPr>
              <a:t>a;</a:t>
            </a:r>
            <a:endParaRPr sz="1400">
              <a:latin typeface="Calibri"/>
              <a:cs typeface="Calibri"/>
            </a:endParaRPr>
          </a:p>
        </p:txBody>
      </p:sp>
      <p:sp>
        <p:nvSpPr>
          <p:cNvPr id="83" name="object 83"/>
          <p:cNvSpPr txBox="1"/>
          <p:nvPr/>
        </p:nvSpPr>
        <p:spPr>
          <a:xfrm>
            <a:off x="4880609" y="4419739"/>
            <a:ext cx="1105535" cy="854075"/>
          </a:xfrm>
          <a:prstGeom prst="rect">
            <a:avLst/>
          </a:prstGeom>
        </p:spPr>
        <p:txBody>
          <a:bodyPr vert="horz" wrap="square" lIns="0" tIns="0" rIns="0" bIns="0" rtlCol="0">
            <a:spAutoFit/>
          </a:bodyPr>
          <a:lstStyle/>
          <a:p>
            <a:pPr marL="180340" marR="5080" indent="-167640">
              <a:lnSpc>
                <a:spcPct val="100000"/>
              </a:lnSpc>
              <a:buFont typeface="Arial"/>
              <a:buChar char="•"/>
              <a:tabLst>
                <a:tab pos="180340" algn="l"/>
              </a:tabLst>
            </a:pPr>
            <a:r>
              <a:rPr sz="1400" spc="-5" dirty="0">
                <a:latin typeface="Calibri"/>
                <a:cs typeface="Calibri"/>
              </a:rPr>
              <a:t>R</a:t>
            </a:r>
            <a:r>
              <a:rPr sz="1400" spc="-25" dirty="0">
                <a:latin typeface="Calibri"/>
                <a:cs typeface="Calibri"/>
              </a:rPr>
              <a:t>umu</a:t>
            </a:r>
            <a:r>
              <a:rPr sz="1400" spc="-5" dirty="0">
                <a:latin typeface="Calibri"/>
                <a:cs typeface="Calibri"/>
              </a:rPr>
              <a:t>s</a:t>
            </a:r>
            <a:r>
              <a:rPr sz="1400" spc="-10" dirty="0">
                <a:latin typeface="Calibri"/>
                <a:cs typeface="Calibri"/>
              </a:rPr>
              <a:t>an</a:t>
            </a:r>
            <a:r>
              <a:rPr sz="1400" spc="-5" dirty="0">
                <a:latin typeface="Calibri"/>
                <a:cs typeface="Calibri"/>
              </a:rPr>
              <a:t> </a:t>
            </a:r>
            <a:r>
              <a:rPr sz="1400" spc="-25" dirty="0">
                <a:latin typeface="Calibri"/>
                <a:cs typeface="Calibri"/>
              </a:rPr>
              <a:t>m</a:t>
            </a:r>
            <a:r>
              <a:rPr sz="1400" spc="-10" dirty="0">
                <a:latin typeface="Calibri"/>
                <a:cs typeface="Calibri"/>
              </a:rPr>
              <a:t>a</a:t>
            </a:r>
            <a:r>
              <a:rPr sz="1400" spc="-5" dirty="0">
                <a:latin typeface="Calibri"/>
                <a:cs typeface="Calibri"/>
              </a:rPr>
              <a:t>s</a:t>
            </a:r>
            <a:r>
              <a:rPr sz="1400" spc="-10" dirty="0">
                <a:latin typeface="Calibri"/>
                <a:cs typeface="Calibri"/>
              </a:rPr>
              <a:t>a</a:t>
            </a:r>
            <a:r>
              <a:rPr sz="1400" spc="-15" dirty="0">
                <a:latin typeface="Calibri"/>
                <a:cs typeface="Calibri"/>
              </a:rPr>
              <a:t>l</a:t>
            </a:r>
            <a:r>
              <a:rPr sz="1400" spc="-10" dirty="0">
                <a:latin typeface="Calibri"/>
                <a:cs typeface="Calibri"/>
              </a:rPr>
              <a:t>ah</a:t>
            </a:r>
            <a:r>
              <a:rPr sz="1400" spc="30"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25" dirty="0">
                <a:latin typeface="Calibri"/>
                <a:cs typeface="Calibri"/>
              </a:rPr>
              <a:t>h</a:t>
            </a:r>
            <a:r>
              <a:rPr sz="1400" spc="-15" dirty="0">
                <a:latin typeface="Calibri"/>
                <a:cs typeface="Calibri"/>
              </a:rPr>
              <a:t>i</a:t>
            </a:r>
            <a:r>
              <a:rPr sz="1400" spc="-25" dirty="0">
                <a:latin typeface="Calibri"/>
                <a:cs typeface="Calibri"/>
              </a:rPr>
              <a:t>p</a:t>
            </a:r>
            <a:r>
              <a:rPr sz="1400" spc="-5" dirty="0">
                <a:latin typeface="Calibri"/>
                <a:cs typeface="Calibri"/>
              </a:rPr>
              <a:t>o</a:t>
            </a:r>
            <a:r>
              <a:rPr sz="1400" spc="-40" dirty="0">
                <a:latin typeface="Calibri"/>
                <a:cs typeface="Calibri"/>
              </a:rPr>
              <a:t>t</a:t>
            </a:r>
            <a:r>
              <a:rPr sz="1400" spc="-10" dirty="0">
                <a:latin typeface="Calibri"/>
                <a:cs typeface="Calibri"/>
              </a:rPr>
              <a:t>e</a:t>
            </a:r>
            <a:r>
              <a:rPr sz="1400" spc="-5" dirty="0">
                <a:latin typeface="Calibri"/>
                <a:cs typeface="Calibri"/>
              </a:rPr>
              <a:t>s</a:t>
            </a:r>
            <a:r>
              <a:rPr sz="1400" spc="-15" dirty="0">
                <a:latin typeface="Calibri"/>
                <a:cs typeface="Calibri"/>
              </a:rPr>
              <a:t>i</a:t>
            </a:r>
            <a:r>
              <a:rPr sz="1400" spc="-10" dirty="0">
                <a:latin typeface="Calibri"/>
                <a:cs typeface="Calibri"/>
              </a:rPr>
              <a:t>s</a:t>
            </a:r>
            <a:r>
              <a:rPr sz="1400" spc="-5" dirty="0">
                <a:latin typeface="Calibri"/>
                <a:cs typeface="Calibri"/>
              </a:rPr>
              <a:t> </a:t>
            </a:r>
            <a:r>
              <a:rPr sz="1400" spc="-25" dirty="0">
                <a:latin typeface="Calibri"/>
                <a:cs typeface="Calibri"/>
              </a:rPr>
              <a:t>p</a:t>
            </a:r>
            <a:r>
              <a:rPr sz="1400" spc="-10" dirty="0">
                <a:latin typeface="Calibri"/>
                <a:cs typeface="Calibri"/>
              </a:rPr>
              <a:t>e</a:t>
            </a:r>
            <a:r>
              <a:rPr sz="1400" spc="-25" dirty="0">
                <a:latin typeface="Calibri"/>
                <a:cs typeface="Calibri"/>
              </a:rPr>
              <a:t>n</a:t>
            </a:r>
            <a:r>
              <a:rPr sz="1400" spc="-10" dirty="0">
                <a:latin typeface="Calibri"/>
                <a:cs typeface="Calibri"/>
              </a:rPr>
              <a:t>e</a:t>
            </a:r>
            <a:r>
              <a:rPr sz="1400" spc="-15" dirty="0">
                <a:latin typeface="Calibri"/>
                <a:cs typeface="Calibri"/>
              </a:rPr>
              <a:t>li</a:t>
            </a:r>
            <a:r>
              <a:rPr sz="1400" spc="-20" dirty="0">
                <a:latin typeface="Calibri"/>
                <a:cs typeface="Calibri"/>
              </a:rPr>
              <a:t>t</a:t>
            </a:r>
            <a:r>
              <a:rPr sz="1400" spc="-15" dirty="0">
                <a:latin typeface="Calibri"/>
                <a:cs typeface="Calibri"/>
              </a:rPr>
              <a:t>i</a:t>
            </a:r>
            <a:r>
              <a:rPr sz="1400" spc="-10" dirty="0">
                <a:latin typeface="Calibri"/>
                <a:cs typeface="Calibri"/>
              </a:rPr>
              <a:t>a</a:t>
            </a:r>
            <a:r>
              <a:rPr sz="1400" spc="-20" dirty="0">
                <a:latin typeface="Calibri"/>
                <a:cs typeface="Calibri"/>
              </a:rPr>
              <a:t>n</a:t>
            </a:r>
            <a:r>
              <a:rPr sz="1400" spc="-5" dirty="0">
                <a:latin typeface="Calibri"/>
                <a:cs typeface="Calibri"/>
              </a:rPr>
              <a:t>;</a:t>
            </a:r>
            <a:endParaRPr sz="1400">
              <a:latin typeface="Calibri"/>
              <a:cs typeface="Calibri"/>
            </a:endParaRPr>
          </a:p>
        </p:txBody>
      </p:sp>
      <p:sp>
        <p:nvSpPr>
          <p:cNvPr id="84" name="object 84"/>
          <p:cNvSpPr txBox="1"/>
          <p:nvPr/>
        </p:nvSpPr>
        <p:spPr>
          <a:xfrm>
            <a:off x="6481064" y="2866092"/>
            <a:ext cx="1806575" cy="2230755"/>
          </a:xfrm>
          <a:prstGeom prst="rect">
            <a:avLst/>
          </a:prstGeom>
        </p:spPr>
        <p:txBody>
          <a:bodyPr vert="horz" wrap="square" lIns="0" tIns="0" rIns="0" bIns="0" rtlCol="0">
            <a:spAutoFit/>
          </a:bodyPr>
          <a:lstStyle/>
          <a:p>
            <a:pPr marL="134620" indent="-121920">
              <a:lnSpc>
                <a:spcPct val="100000"/>
              </a:lnSpc>
              <a:buFont typeface="Symbol"/>
              <a:buChar char=""/>
              <a:tabLst>
                <a:tab pos="134620" algn="l"/>
              </a:tabLst>
            </a:pPr>
            <a:r>
              <a:rPr sz="1400" b="1" spc="-30" dirty="0">
                <a:latin typeface="Calibri"/>
                <a:cs typeface="Calibri"/>
              </a:rPr>
              <a:t>K</a:t>
            </a:r>
            <a:r>
              <a:rPr sz="1400" b="1" spc="-10" dirty="0">
                <a:latin typeface="Calibri"/>
                <a:cs typeface="Calibri"/>
              </a:rPr>
              <a:t>u</a:t>
            </a:r>
            <a:r>
              <a:rPr sz="1400" b="1" spc="-15" dirty="0">
                <a:latin typeface="Calibri"/>
                <a:cs typeface="Calibri"/>
              </a:rPr>
              <a:t>li</a:t>
            </a:r>
            <a:r>
              <a:rPr sz="1400" b="1" spc="-5" dirty="0">
                <a:latin typeface="Calibri"/>
                <a:cs typeface="Calibri"/>
              </a:rPr>
              <a:t>a</a:t>
            </a:r>
            <a:r>
              <a:rPr sz="1400" b="1" spc="-10" dirty="0">
                <a:latin typeface="Calibri"/>
                <a:cs typeface="Calibri"/>
              </a:rPr>
              <a:t>h</a:t>
            </a:r>
            <a:r>
              <a:rPr sz="1400" spc="-5" dirty="0">
                <a:latin typeface="Calibri"/>
                <a:cs typeface="Calibri"/>
              </a:rPr>
              <a:t>;</a:t>
            </a:r>
            <a:endParaRPr sz="1400">
              <a:latin typeface="Calibri"/>
              <a:cs typeface="Calibri"/>
            </a:endParaRPr>
          </a:p>
          <a:p>
            <a:pPr marL="134620" indent="-121920">
              <a:lnSpc>
                <a:spcPct val="100000"/>
              </a:lnSpc>
              <a:spcBef>
                <a:spcPts val="95"/>
              </a:spcBef>
              <a:buFont typeface="Symbol"/>
              <a:buChar char=""/>
              <a:tabLst>
                <a:tab pos="134620" algn="l"/>
              </a:tabLst>
            </a:pPr>
            <a:r>
              <a:rPr sz="1400" b="1" spc="-5" dirty="0">
                <a:latin typeface="Calibri"/>
                <a:cs typeface="Calibri"/>
              </a:rPr>
              <a:t>D</a:t>
            </a:r>
            <a:r>
              <a:rPr sz="1400" b="1" spc="-15" dirty="0">
                <a:latin typeface="Calibri"/>
                <a:cs typeface="Calibri"/>
              </a:rPr>
              <a:t>is</a:t>
            </a:r>
            <a:r>
              <a:rPr sz="1400" b="1" spc="-20" dirty="0">
                <a:latin typeface="Calibri"/>
                <a:cs typeface="Calibri"/>
              </a:rPr>
              <a:t>c</a:t>
            </a:r>
            <a:r>
              <a:rPr sz="1400" b="1" spc="-15" dirty="0">
                <a:latin typeface="Calibri"/>
                <a:cs typeface="Calibri"/>
              </a:rPr>
              <a:t>o</a:t>
            </a:r>
            <a:r>
              <a:rPr sz="1400" b="1" spc="-45" dirty="0">
                <a:latin typeface="Calibri"/>
                <a:cs typeface="Calibri"/>
              </a:rPr>
              <a:t>v</a:t>
            </a:r>
            <a:r>
              <a:rPr sz="1400" b="1" spc="-20" dirty="0">
                <a:latin typeface="Calibri"/>
                <a:cs typeface="Calibri"/>
              </a:rPr>
              <a:t>e</a:t>
            </a:r>
            <a:r>
              <a:rPr sz="1400" b="1" dirty="0">
                <a:latin typeface="Calibri"/>
                <a:cs typeface="Calibri"/>
              </a:rPr>
              <a:t>r</a:t>
            </a:r>
            <a:r>
              <a:rPr sz="1400" b="1" spc="-10" dirty="0">
                <a:latin typeface="Calibri"/>
                <a:cs typeface="Calibri"/>
              </a:rPr>
              <a:t>y</a:t>
            </a:r>
            <a:r>
              <a:rPr sz="1400" b="1" spc="55" dirty="0">
                <a:latin typeface="Calibri"/>
                <a:cs typeface="Calibri"/>
              </a:rPr>
              <a:t> </a:t>
            </a:r>
            <a:r>
              <a:rPr sz="1400" b="1" spc="-5" dirty="0">
                <a:latin typeface="Calibri"/>
                <a:cs typeface="Calibri"/>
              </a:rPr>
              <a:t>L</a:t>
            </a:r>
            <a:r>
              <a:rPr sz="1400" b="1" spc="-20" dirty="0">
                <a:latin typeface="Calibri"/>
                <a:cs typeface="Calibri"/>
              </a:rPr>
              <a:t>e</a:t>
            </a:r>
            <a:r>
              <a:rPr sz="1400" b="1" spc="-5" dirty="0">
                <a:latin typeface="Calibri"/>
                <a:cs typeface="Calibri"/>
              </a:rPr>
              <a:t>a</a:t>
            </a:r>
            <a:r>
              <a:rPr sz="1400" b="1" dirty="0">
                <a:latin typeface="Calibri"/>
                <a:cs typeface="Calibri"/>
              </a:rPr>
              <a:t>r</a:t>
            </a:r>
            <a:r>
              <a:rPr sz="1400" b="1" spc="-15" dirty="0">
                <a:latin typeface="Calibri"/>
                <a:cs typeface="Calibri"/>
              </a:rPr>
              <a:t>nin</a:t>
            </a:r>
            <a:r>
              <a:rPr sz="1400" b="1" spc="25" dirty="0">
                <a:latin typeface="Calibri"/>
                <a:cs typeface="Calibri"/>
              </a:rPr>
              <a:t>g</a:t>
            </a:r>
            <a:r>
              <a:rPr sz="1400" b="1" spc="-5" dirty="0">
                <a:latin typeface="Calibri"/>
                <a:cs typeface="Calibri"/>
              </a:rPr>
              <a:t>,</a:t>
            </a:r>
            <a:endParaRPr sz="1400">
              <a:latin typeface="Calibri"/>
              <a:cs typeface="Calibri"/>
            </a:endParaRPr>
          </a:p>
          <a:p>
            <a:pPr marL="12700" marR="5080" indent="121920">
              <a:lnSpc>
                <a:spcPts val="1780"/>
              </a:lnSpc>
              <a:spcBef>
                <a:spcPts val="50"/>
              </a:spcBef>
            </a:pPr>
            <a:r>
              <a:rPr sz="1400" b="1" spc="-5" dirty="0">
                <a:latin typeface="Calibri"/>
                <a:cs typeface="Calibri"/>
              </a:rPr>
              <a:t>D</a:t>
            </a:r>
            <a:r>
              <a:rPr sz="1400" b="1" spc="-15" dirty="0">
                <a:latin typeface="Calibri"/>
                <a:cs typeface="Calibri"/>
              </a:rPr>
              <a:t>i</a:t>
            </a:r>
            <a:r>
              <a:rPr sz="1400" b="1" spc="-10" dirty="0">
                <a:latin typeface="Calibri"/>
                <a:cs typeface="Calibri"/>
              </a:rPr>
              <a:t>s</a:t>
            </a:r>
            <a:r>
              <a:rPr sz="1400" b="1" spc="-35" dirty="0">
                <a:latin typeface="Calibri"/>
                <a:cs typeface="Calibri"/>
              </a:rPr>
              <a:t>k</a:t>
            </a:r>
            <a:r>
              <a:rPr sz="1400" b="1" spc="-10" dirty="0">
                <a:latin typeface="Calibri"/>
                <a:cs typeface="Calibri"/>
              </a:rPr>
              <a:t>u</a:t>
            </a:r>
            <a:r>
              <a:rPr sz="1400" b="1" spc="-20" dirty="0">
                <a:latin typeface="Calibri"/>
                <a:cs typeface="Calibri"/>
              </a:rPr>
              <a:t>s</a:t>
            </a:r>
            <a:r>
              <a:rPr sz="1400" b="1" spc="-5" dirty="0">
                <a:latin typeface="Calibri"/>
                <a:cs typeface="Calibri"/>
              </a:rPr>
              <a:t>i</a:t>
            </a:r>
            <a:r>
              <a:rPr sz="1400" b="1" spc="65" dirty="0">
                <a:latin typeface="Calibri"/>
                <a:cs typeface="Calibri"/>
              </a:rPr>
              <a:t> </a:t>
            </a:r>
            <a:r>
              <a:rPr sz="1400" b="1" spc="-10" dirty="0">
                <a:latin typeface="Calibri"/>
                <a:cs typeface="Calibri"/>
              </a:rPr>
              <a:t>d</a:t>
            </a:r>
            <a:r>
              <a:rPr sz="1400" b="1" spc="-15" dirty="0">
                <a:latin typeface="Calibri"/>
                <a:cs typeface="Calibri"/>
              </a:rPr>
              <a:t>lm</a:t>
            </a:r>
            <a:r>
              <a:rPr sz="1400" b="1" spc="15" dirty="0">
                <a:latin typeface="Calibri"/>
                <a:cs typeface="Calibri"/>
              </a:rPr>
              <a:t> </a:t>
            </a:r>
            <a:r>
              <a:rPr sz="1400" b="1" spc="-55" dirty="0">
                <a:latin typeface="Calibri"/>
                <a:cs typeface="Calibri"/>
              </a:rPr>
              <a:t>k</a:t>
            </a:r>
            <a:r>
              <a:rPr sz="1400" b="1" spc="-15" dirty="0">
                <a:latin typeface="Calibri"/>
                <a:cs typeface="Calibri"/>
              </a:rPr>
              <a:t>elom</a:t>
            </a:r>
            <a:r>
              <a:rPr sz="1400" b="1" spc="-20" dirty="0">
                <a:latin typeface="Calibri"/>
                <a:cs typeface="Calibri"/>
              </a:rPr>
              <a:t>p</a:t>
            </a:r>
            <a:r>
              <a:rPr sz="1400" b="1" spc="-15" dirty="0">
                <a:latin typeface="Calibri"/>
                <a:cs typeface="Calibri"/>
              </a:rPr>
              <a:t>o</a:t>
            </a:r>
            <a:r>
              <a:rPr sz="1400" b="1" spc="-5" dirty="0">
                <a:latin typeface="Calibri"/>
                <a:cs typeface="Calibri"/>
              </a:rPr>
              <a:t>k; </a:t>
            </a:r>
            <a:r>
              <a:rPr sz="1400" b="1" spc="-5" dirty="0">
                <a:solidFill>
                  <a:srgbClr val="0033CC"/>
                </a:solidFill>
                <a:latin typeface="Calibri"/>
                <a:cs typeface="Calibri"/>
              </a:rPr>
              <a:t>[TM:</a:t>
            </a:r>
            <a:r>
              <a:rPr sz="1400" b="1" dirty="0">
                <a:solidFill>
                  <a:srgbClr val="0033CC"/>
                </a:solidFill>
                <a:latin typeface="Calibri"/>
                <a:cs typeface="Calibri"/>
              </a:rPr>
              <a:t> </a:t>
            </a:r>
            <a:r>
              <a:rPr sz="1400" b="1" spc="-20" dirty="0">
                <a:solidFill>
                  <a:srgbClr val="0033CC"/>
                </a:solidFill>
                <a:latin typeface="Calibri"/>
                <a:cs typeface="Calibri"/>
              </a:rPr>
              <a:t>2</a:t>
            </a:r>
            <a:r>
              <a:rPr sz="1400" b="1" spc="-5" dirty="0">
                <a:solidFill>
                  <a:srgbClr val="0033CC"/>
                </a:solidFill>
                <a:latin typeface="Calibri"/>
                <a:cs typeface="Calibri"/>
              </a:rPr>
              <a:t>x(</a:t>
            </a:r>
            <a:r>
              <a:rPr sz="1400" b="1" spc="-25" dirty="0">
                <a:solidFill>
                  <a:srgbClr val="0033CC"/>
                </a:solidFill>
                <a:latin typeface="Calibri"/>
                <a:cs typeface="Calibri"/>
              </a:rPr>
              <a:t>2</a:t>
            </a:r>
            <a:r>
              <a:rPr sz="1400" b="1" spc="-5" dirty="0">
                <a:solidFill>
                  <a:srgbClr val="0033CC"/>
                </a:solidFill>
                <a:latin typeface="Calibri"/>
                <a:cs typeface="Calibri"/>
              </a:rPr>
              <a:t>x</a:t>
            </a:r>
            <a:r>
              <a:rPr sz="1400" b="1" spc="-20" dirty="0">
                <a:solidFill>
                  <a:srgbClr val="0033CC"/>
                </a:solidFill>
                <a:latin typeface="Calibri"/>
                <a:cs typeface="Calibri"/>
              </a:rPr>
              <a:t>50”</a:t>
            </a:r>
            <a:r>
              <a:rPr sz="1400" b="1" spc="-5" dirty="0">
                <a:solidFill>
                  <a:srgbClr val="0033CC"/>
                </a:solidFill>
                <a:latin typeface="Calibri"/>
                <a:cs typeface="Calibri"/>
              </a:rPr>
              <a:t>)]</a:t>
            </a:r>
            <a:endParaRPr sz="1400">
              <a:latin typeface="Calibri"/>
              <a:cs typeface="Calibri"/>
            </a:endParaRPr>
          </a:p>
          <a:p>
            <a:pPr marL="103505" indent="-91440">
              <a:lnSpc>
                <a:spcPts val="1675"/>
              </a:lnSpc>
            </a:pPr>
            <a:r>
              <a:rPr sz="1400" spc="15" dirty="0">
                <a:latin typeface="Calibri"/>
                <a:cs typeface="Calibri"/>
              </a:rPr>
              <a:t>•</a:t>
            </a:r>
            <a:r>
              <a:rPr sz="1400" b="1" spc="-80" dirty="0">
                <a:latin typeface="Calibri"/>
                <a:cs typeface="Calibri"/>
              </a:rPr>
              <a:t>T</a:t>
            </a:r>
            <a:r>
              <a:rPr sz="1400" b="1" spc="-15" dirty="0">
                <a:latin typeface="Calibri"/>
                <a:cs typeface="Calibri"/>
              </a:rPr>
              <a:t>u</a:t>
            </a:r>
            <a:r>
              <a:rPr sz="1400" b="1" spc="-25" dirty="0">
                <a:latin typeface="Calibri"/>
                <a:cs typeface="Calibri"/>
              </a:rPr>
              <a:t>g</a:t>
            </a:r>
            <a:r>
              <a:rPr sz="1400" b="1" spc="-5" dirty="0">
                <a:latin typeface="Calibri"/>
                <a:cs typeface="Calibri"/>
              </a:rPr>
              <a:t>a</a:t>
            </a:r>
            <a:r>
              <a:rPr sz="1400" b="1" spc="-15" dirty="0">
                <a:latin typeface="Calibri"/>
                <a:cs typeface="Calibri"/>
              </a:rPr>
              <a:t>s</a:t>
            </a:r>
            <a:r>
              <a:rPr sz="1400" b="1" dirty="0">
                <a:latin typeface="Calibri"/>
                <a:cs typeface="Calibri"/>
              </a:rPr>
              <a:t>-</a:t>
            </a:r>
            <a:r>
              <a:rPr sz="1400" b="1" spc="-25" dirty="0">
                <a:latin typeface="Calibri"/>
                <a:cs typeface="Calibri"/>
              </a:rPr>
              <a:t>5</a:t>
            </a:r>
            <a:r>
              <a:rPr sz="1400" spc="-5" dirty="0">
                <a:latin typeface="Calibri"/>
                <a:cs typeface="Calibri"/>
              </a:rPr>
              <a:t>:</a:t>
            </a:r>
            <a:r>
              <a:rPr sz="1400" spc="5" dirty="0">
                <a:latin typeface="Calibri"/>
                <a:cs typeface="Calibri"/>
              </a:rPr>
              <a:t> </a:t>
            </a:r>
            <a:r>
              <a:rPr sz="1400" spc="-10" dirty="0">
                <a:latin typeface="Calibri"/>
                <a:cs typeface="Calibri"/>
              </a:rPr>
              <a:t>Me</a:t>
            </a:r>
            <a:r>
              <a:rPr sz="1400" spc="-25" dirty="0">
                <a:latin typeface="Calibri"/>
                <a:cs typeface="Calibri"/>
              </a:rPr>
              <a:t>n</a:t>
            </a:r>
            <a:r>
              <a:rPr sz="1400" spc="-20" dirty="0">
                <a:latin typeface="Calibri"/>
                <a:cs typeface="Calibri"/>
              </a:rPr>
              <a:t>g</a:t>
            </a:r>
            <a:r>
              <a:rPr sz="1400" spc="-45" dirty="0">
                <a:latin typeface="Calibri"/>
                <a:cs typeface="Calibri"/>
              </a:rPr>
              <a:t>k</a:t>
            </a:r>
            <a:r>
              <a:rPr sz="1400" spc="-10" dirty="0">
                <a:latin typeface="Calibri"/>
                <a:cs typeface="Calibri"/>
              </a:rPr>
              <a:t>a</a:t>
            </a:r>
            <a:r>
              <a:rPr sz="1400" dirty="0">
                <a:latin typeface="Calibri"/>
                <a:cs typeface="Calibri"/>
              </a:rPr>
              <a:t>j</a:t>
            </a:r>
            <a:r>
              <a:rPr sz="1400" spc="-5" dirty="0">
                <a:latin typeface="Calibri"/>
                <a:cs typeface="Calibri"/>
              </a:rPr>
              <a:t>i</a:t>
            </a:r>
            <a:r>
              <a:rPr sz="1400" spc="30" dirty="0">
                <a:latin typeface="Calibri"/>
                <a:cs typeface="Calibri"/>
              </a:rPr>
              <a:t> </a:t>
            </a:r>
            <a:r>
              <a:rPr sz="1400" spc="-25" dirty="0">
                <a:latin typeface="Calibri"/>
                <a:cs typeface="Calibri"/>
              </a:rPr>
              <a:t>d</a:t>
            </a:r>
            <a:r>
              <a:rPr sz="1400" spc="-10" dirty="0">
                <a:latin typeface="Calibri"/>
                <a:cs typeface="Calibri"/>
              </a:rPr>
              <a:t>an</a:t>
            </a:r>
            <a:endParaRPr sz="1400">
              <a:latin typeface="Calibri"/>
              <a:cs typeface="Calibri"/>
            </a:endParaRPr>
          </a:p>
          <a:p>
            <a:pPr marL="12700" marR="102870" indent="91440">
              <a:lnSpc>
                <a:spcPct val="104700"/>
              </a:lnSpc>
              <a:spcBef>
                <a:spcPts val="20"/>
              </a:spcBef>
            </a:pPr>
            <a:r>
              <a:rPr sz="1400" spc="-25" dirty="0">
                <a:latin typeface="Calibri"/>
                <a:cs typeface="Calibri"/>
              </a:rPr>
              <a:t>m</a:t>
            </a:r>
            <a:r>
              <a:rPr sz="1400" spc="-10" dirty="0">
                <a:latin typeface="Calibri"/>
                <a:cs typeface="Calibri"/>
              </a:rPr>
              <a:t>e</a:t>
            </a:r>
            <a:r>
              <a:rPr sz="1400" spc="-20" dirty="0">
                <a:latin typeface="Calibri"/>
                <a:cs typeface="Calibri"/>
              </a:rPr>
              <a:t>n</a:t>
            </a:r>
            <a:r>
              <a:rPr sz="1400" spc="-5" dirty="0">
                <a:latin typeface="Calibri"/>
                <a:cs typeface="Calibri"/>
              </a:rPr>
              <a:t>s</a:t>
            </a:r>
            <a:r>
              <a:rPr sz="1400" spc="-10" dirty="0">
                <a:latin typeface="Calibri"/>
                <a:cs typeface="Calibri"/>
              </a:rPr>
              <a:t>ar</a:t>
            </a:r>
            <a:r>
              <a:rPr sz="1400" spc="-15" dirty="0">
                <a:latin typeface="Calibri"/>
                <a:cs typeface="Calibri"/>
              </a:rPr>
              <a:t>i</a:t>
            </a:r>
            <a:r>
              <a:rPr sz="1400" spc="-45" dirty="0">
                <a:latin typeface="Calibri"/>
                <a:cs typeface="Calibri"/>
              </a:rPr>
              <a:t>k</a:t>
            </a:r>
            <a:r>
              <a:rPr sz="1400" spc="-10" dirty="0">
                <a:latin typeface="Calibri"/>
                <a:cs typeface="Calibri"/>
              </a:rPr>
              <a:t>an</a:t>
            </a:r>
            <a:r>
              <a:rPr sz="1400" spc="85" dirty="0">
                <a:latin typeface="Calibri"/>
                <a:cs typeface="Calibri"/>
              </a:rPr>
              <a:t> </a:t>
            </a:r>
            <a:r>
              <a:rPr sz="1400" spc="-10" dirty="0">
                <a:latin typeface="Calibri"/>
                <a:cs typeface="Calibri"/>
              </a:rPr>
              <a:t>ar</a:t>
            </a:r>
            <a:r>
              <a:rPr sz="1400" spc="-15" dirty="0">
                <a:latin typeface="Calibri"/>
                <a:cs typeface="Calibri"/>
              </a:rPr>
              <a:t>ti</a:t>
            </a:r>
            <a:r>
              <a:rPr sz="1400" spc="-70" dirty="0">
                <a:latin typeface="Calibri"/>
                <a:cs typeface="Calibri"/>
              </a:rPr>
              <a:t>k</a:t>
            </a:r>
            <a:r>
              <a:rPr sz="1400" spc="-5" dirty="0">
                <a:latin typeface="Calibri"/>
                <a:cs typeface="Calibri"/>
              </a:rPr>
              <a:t>el </a:t>
            </a:r>
            <a:r>
              <a:rPr sz="1400" spc="-10" dirty="0">
                <a:latin typeface="Calibri"/>
                <a:cs typeface="Calibri"/>
              </a:rPr>
              <a:t>j</a:t>
            </a:r>
            <a:r>
              <a:rPr sz="1400" dirty="0">
                <a:latin typeface="Calibri"/>
                <a:cs typeface="Calibri"/>
              </a:rPr>
              <a:t>o</a:t>
            </a:r>
            <a:r>
              <a:rPr sz="1400" spc="-25" dirty="0">
                <a:latin typeface="Calibri"/>
                <a:cs typeface="Calibri"/>
              </a:rPr>
              <a:t>u</a:t>
            </a:r>
            <a:r>
              <a:rPr sz="1400" spc="-10" dirty="0">
                <a:latin typeface="Calibri"/>
                <a:cs typeface="Calibri"/>
              </a:rPr>
              <a:t>r</a:t>
            </a:r>
            <a:r>
              <a:rPr sz="1400" spc="-25" dirty="0">
                <a:latin typeface="Calibri"/>
                <a:cs typeface="Calibri"/>
              </a:rPr>
              <a:t>n</a:t>
            </a:r>
            <a:r>
              <a:rPr sz="1400" spc="-5" dirty="0">
                <a:latin typeface="Calibri"/>
                <a:cs typeface="Calibri"/>
              </a:rPr>
              <a:t>al</a:t>
            </a:r>
            <a:r>
              <a:rPr sz="1400" spc="40"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25" dirty="0">
                <a:latin typeface="Calibri"/>
                <a:cs typeface="Calibri"/>
              </a:rPr>
              <a:t>m</a:t>
            </a:r>
            <a:r>
              <a:rPr sz="1400" spc="-10" dirty="0">
                <a:latin typeface="Calibri"/>
                <a:cs typeface="Calibri"/>
              </a:rPr>
              <a:t>er</a:t>
            </a:r>
            <a:r>
              <a:rPr sz="1400" spc="-25" dirty="0">
                <a:latin typeface="Calibri"/>
                <a:cs typeface="Calibri"/>
              </a:rPr>
              <a:t>umu</a:t>
            </a:r>
            <a:r>
              <a:rPr sz="1400" spc="-5" dirty="0">
                <a:latin typeface="Calibri"/>
                <a:cs typeface="Calibri"/>
              </a:rPr>
              <a:t>s</a:t>
            </a:r>
            <a:r>
              <a:rPr sz="1400" spc="-45" dirty="0">
                <a:latin typeface="Calibri"/>
                <a:cs typeface="Calibri"/>
              </a:rPr>
              <a:t>k</a:t>
            </a:r>
            <a:r>
              <a:rPr sz="1400" spc="-10" dirty="0">
                <a:latin typeface="Calibri"/>
                <a:cs typeface="Calibri"/>
              </a:rPr>
              <a:t>an</a:t>
            </a:r>
            <a:r>
              <a:rPr sz="1400" spc="85" dirty="0">
                <a:latin typeface="Calibri"/>
                <a:cs typeface="Calibri"/>
              </a:rPr>
              <a:t> </a:t>
            </a:r>
            <a:r>
              <a:rPr sz="1400" spc="-25" dirty="0">
                <a:latin typeface="Calibri"/>
                <a:cs typeface="Calibri"/>
              </a:rPr>
              <a:t>m</a:t>
            </a:r>
            <a:r>
              <a:rPr sz="1400" spc="-10" dirty="0">
                <a:latin typeface="Calibri"/>
                <a:cs typeface="Calibri"/>
              </a:rPr>
              <a:t>a</a:t>
            </a:r>
            <a:r>
              <a:rPr sz="1400" spc="-5" dirty="0">
                <a:latin typeface="Calibri"/>
                <a:cs typeface="Calibri"/>
              </a:rPr>
              <a:t>s</a:t>
            </a:r>
            <a:r>
              <a:rPr sz="1400" spc="-10" dirty="0">
                <a:latin typeface="Calibri"/>
                <a:cs typeface="Calibri"/>
              </a:rPr>
              <a:t>alah</a:t>
            </a:r>
            <a:r>
              <a:rPr sz="1400" spc="-5" dirty="0">
                <a:latin typeface="Calibri"/>
                <a:cs typeface="Calibri"/>
              </a:rPr>
              <a:t> </a:t>
            </a:r>
            <a:r>
              <a:rPr sz="1400" spc="-25" dirty="0">
                <a:latin typeface="Calibri"/>
                <a:cs typeface="Calibri"/>
              </a:rPr>
              <a:t>p</a:t>
            </a:r>
            <a:r>
              <a:rPr sz="1400" spc="-10" dirty="0">
                <a:latin typeface="Calibri"/>
                <a:cs typeface="Calibri"/>
              </a:rPr>
              <a:t>e</a:t>
            </a:r>
            <a:r>
              <a:rPr sz="1400" spc="-20" dirty="0">
                <a:latin typeface="Calibri"/>
                <a:cs typeface="Calibri"/>
              </a:rPr>
              <a:t>n</a:t>
            </a:r>
            <a:r>
              <a:rPr sz="1400" spc="-10" dirty="0">
                <a:latin typeface="Calibri"/>
                <a:cs typeface="Calibri"/>
              </a:rPr>
              <a:t>el</a:t>
            </a:r>
            <a:r>
              <a:rPr sz="1400" spc="-15" dirty="0">
                <a:latin typeface="Calibri"/>
                <a:cs typeface="Calibri"/>
              </a:rPr>
              <a:t>iti</a:t>
            </a:r>
            <a:r>
              <a:rPr sz="1400" spc="-10" dirty="0">
                <a:latin typeface="Calibri"/>
                <a:cs typeface="Calibri"/>
              </a:rPr>
              <a:t>a</a:t>
            </a:r>
            <a:r>
              <a:rPr sz="1400" spc="-20" dirty="0">
                <a:latin typeface="Calibri"/>
                <a:cs typeface="Calibri"/>
              </a:rPr>
              <a:t>n</a:t>
            </a:r>
            <a:r>
              <a:rPr sz="1400" spc="-5" dirty="0">
                <a:latin typeface="Calibri"/>
                <a:cs typeface="Calibri"/>
              </a:rPr>
              <a:t>. </a:t>
            </a:r>
            <a:r>
              <a:rPr sz="1400" b="1" spc="-10" dirty="0">
                <a:solidFill>
                  <a:srgbClr val="0033CC"/>
                </a:solidFill>
                <a:latin typeface="Calibri"/>
                <a:cs typeface="Calibri"/>
              </a:rPr>
              <a:t>[P</a:t>
            </a:r>
            <a:r>
              <a:rPr sz="1400" b="1" spc="-5" dirty="0">
                <a:solidFill>
                  <a:srgbClr val="0033CC"/>
                </a:solidFill>
                <a:latin typeface="Calibri"/>
                <a:cs typeface="Calibri"/>
              </a:rPr>
              <a:t>T</a:t>
            </a:r>
            <a:r>
              <a:rPr sz="1400" b="1" spc="-10" dirty="0">
                <a:solidFill>
                  <a:srgbClr val="0033CC"/>
                </a:solidFill>
                <a:latin typeface="Calibri"/>
                <a:cs typeface="Calibri"/>
              </a:rPr>
              <a:t>+</a:t>
            </a:r>
            <a:r>
              <a:rPr sz="1400" b="1" dirty="0">
                <a:solidFill>
                  <a:srgbClr val="0033CC"/>
                </a:solidFill>
                <a:latin typeface="Calibri"/>
                <a:cs typeface="Calibri"/>
              </a:rPr>
              <a:t>B</a:t>
            </a:r>
            <a:r>
              <a:rPr sz="1400" b="1" spc="-10" dirty="0">
                <a:solidFill>
                  <a:srgbClr val="0033CC"/>
                </a:solidFill>
                <a:latin typeface="Calibri"/>
                <a:cs typeface="Calibri"/>
              </a:rPr>
              <a:t>M</a:t>
            </a:r>
            <a:r>
              <a:rPr sz="1400" b="1" spc="-5" dirty="0">
                <a:solidFill>
                  <a:srgbClr val="0033CC"/>
                </a:solidFill>
                <a:latin typeface="Calibri"/>
                <a:cs typeface="Calibri"/>
              </a:rPr>
              <a:t>:(</a:t>
            </a:r>
            <a:r>
              <a:rPr sz="1400" b="1" spc="-20" dirty="0">
                <a:solidFill>
                  <a:srgbClr val="0033CC"/>
                </a:solidFill>
                <a:latin typeface="Calibri"/>
                <a:cs typeface="Calibri"/>
              </a:rPr>
              <a:t>2</a:t>
            </a:r>
            <a:r>
              <a:rPr sz="1400" b="1" spc="-10" dirty="0">
                <a:solidFill>
                  <a:srgbClr val="0033CC"/>
                </a:solidFill>
                <a:latin typeface="Calibri"/>
                <a:cs typeface="Calibri"/>
              </a:rPr>
              <a:t>+</a:t>
            </a:r>
            <a:r>
              <a:rPr sz="1400" b="1" spc="-20" dirty="0">
                <a:solidFill>
                  <a:srgbClr val="0033CC"/>
                </a:solidFill>
                <a:latin typeface="Calibri"/>
                <a:cs typeface="Calibri"/>
              </a:rPr>
              <a:t>2</a:t>
            </a:r>
            <a:r>
              <a:rPr sz="1400" b="1" spc="-5" dirty="0">
                <a:solidFill>
                  <a:srgbClr val="0033CC"/>
                </a:solidFill>
                <a:latin typeface="Calibri"/>
                <a:cs typeface="Calibri"/>
              </a:rPr>
              <a:t>)x(</a:t>
            </a:r>
            <a:r>
              <a:rPr sz="1400" b="1" spc="-25" dirty="0">
                <a:solidFill>
                  <a:srgbClr val="0033CC"/>
                </a:solidFill>
                <a:latin typeface="Calibri"/>
                <a:cs typeface="Calibri"/>
              </a:rPr>
              <a:t>2</a:t>
            </a:r>
            <a:r>
              <a:rPr sz="1400" b="1" spc="-5" dirty="0">
                <a:solidFill>
                  <a:srgbClr val="0033CC"/>
                </a:solidFill>
                <a:latin typeface="Calibri"/>
                <a:cs typeface="Calibri"/>
              </a:rPr>
              <a:t>x</a:t>
            </a:r>
            <a:r>
              <a:rPr sz="1400" b="1" spc="-20" dirty="0">
                <a:solidFill>
                  <a:srgbClr val="0033CC"/>
                </a:solidFill>
                <a:latin typeface="Calibri"/>
                <a:cs typeface="Calibri"/>
              </a:rPr>
              <a:t>60”</a:t>
            </a:r>
            <a:r>
              <a:rPr sz="1400" b="1" spc="-5" dirty="0">
                <a:solidFill>
                  <a:srgbClr val="0033CC"/>
                </a:solidFill>
                <a:latin typeface="Calibri"/>
                <a:cs typeface="Calibri"/>
              </a:rPr>
              <a:t>)]</a:t>
            </a:r>
            <a:endParaRPr sz="1400">
              <a:latin typeface="Calibri"/>
              <a:cs typeface="Calibri"/>
            </a:endParaRPr>
          </a:p>
        </p:txBody>
      </p:sp>
      <p:sp>
        <p:nvSpPr>
          <p:cNvPr id="85" name="object 85"/>
          <p:cNvSpPr txBox="1"/>
          <p:nvPr/>
        </p:nvSpPr>
        <p:spPr>
          <a:xfrm>
            <a:off x="8539098" y="2866092"/>
            <a:ext cx="961390" cy="1986914"/>
          </a:xfrm>
          <a:prstGeom prst="rect">
            <a:avLst/>
          </a:prstGeom>
        </p:spPr>
        <p:txBody>
          <a:bodyPr vert="horz" wrap="square" lIns="0" tIns="0" rIns="0" bIns="0" rtlCol="0">
            <a:spAutoFit/>
          </a:bodyPr>
          <a:lstStyle/>
          <a:p>
            <a:pPr marL="12700" marR="24765" algn="r">
              <a:lnSpc>
                <a:spcPct val="105100"/>
              </a:lnSpc>
              <a:buFont typeface="Symbol"/>
              <a:buChar char=""/>
              <a:tabLst>
                <a:tab pos="180340" algn="l"/>
              </a:tabLst>
            </a:pPr>
            <a:r>
              <a:rPr sz="1400" spc="-10" dirty="0">
                <a:latin typeface="Calibri"/>
                <a:cs typeface="Calibri"/>
              </a:rPr>
              <a:t>e</a:t>
            </a:r>
            <a:r>
              <a:rPr sz="1400" spc="-20" dirty="0">
                <a:latin typeface="Calibri"/>
                <a:cs typeface="Calibri"/>
              </a:rPr>
              <a:t>L</a:t>
            </a:r>
            <a:r>
              <a:rPr sz="1400" spc="-10" dirty="0">
                <a:latin typeface="Calibri"/>
                <a:cs typeface="Calibri"/>
              </a:rPr>
              <a:t>e</a:t>
            </a:r>
            <a:r>
              <a:rPr sz="1400" spc="-5" dirty="0">
                <a:latin typeface="Calibri"/>
                <a:cs typeface="Calibri"/>
              </a:rPr>
              <a:t>a</a:t>
            </a:r>
            <a:r>
              <a:rPr sz="1400" spc="-10" dirty="0">
                <a:latin typeface="Calibri"/>
                <a:cs typeface="Calibri"/>
              </a:rPr>
              <a:t>r</a:t>
            </a:r>
            <a:r>
              <a:rPr sz="1400" spc="-25" dirty="0">
                <a:latin typeface="Calibri"/>
                <a:cs typeface="Calibri"/>
              </a:rPr>
              <a:t>n</a:t>
            </a:r>
            <a:r>
              <a:rPr sz="1400" spc="-15" dirty="0">
                <a:latin typeface="Calibri"/>
                <a:cs typeface="Calibri"/>
              </a:rPr>
              <a:t>i</a:t>
            </a:r>
            <a:r>
              <a:rPr sz="1400" spc="-25" dirty="0">
                <a:latin typeface="Calibri"/>
                <a:cs typeface="Calibri"/>
              </a:rPr>
              <a:t>n</a:t>
            </a:r>
            <a:r>
              <a:rPr sz="1400" spc="-20" dirty="0">
                <a:latin typeface="Calibri"/>
                <a:cs typeface="Calibri"/>
              </a:rPr>
              <a:t>g</a:t>
            </a:r>
            <a:r>
              <a:rPr sz="1400" spc="-5" dirty="0">
                <a:latin typeface="Calibri"/>
                <a:cs typeface="Calibri"/>
              </a:rPr>
              <a:t>: S</a:t>
            </a:r>
            <a:r>
              <a:rPr sz="1400" spc="-15" dirty="0">
                <a:latin typeface="Calibri"/>
                <a:cs typeface="Calibri"/>
              </a:rPr>
              <a:t>H</a:t>
            </a:r>
            <a:r>
              <a:rPr sz="1400" spc="-5" dirty="0">
                <a:latin typeface="Calibri"/>
                <a:cs typeface="Calibri"/>
              </a:rPr>
              <a:t>AR</a:t>
            </a:r>
            <a:r>
              <a:rPr sz="1400" spc="-20" dirty="0">
                <a:latin typeface="Calibri"/>
                <a:cs typeface="Calibri"/>
              </a:rPr>
              <a:t>E</a:t>
            </a:r>
            <a:r>
              <a:rPr sz="1400" dirty="0">
                <a:latin typeface="Calibri"/>
                <a:cs typeface="Calibri"/>
              </a:rPr>
              <a:t>-I</a:t>
            </a:r>
            <a:r>
              <a:rPr sz="1400" spc="-20" dirty="0">
                <a:latin typeface="Calibri"/>
                <a:cs typeface="Calibri"/>
              </a:rPr>
              <a:t>T</a:t>
            </a:r>
            <a:r>
              <a:rPr sz="1400" spc="-10" dirty="0">
                <a:latin typeface="Calibri"/>
                <a:cs typeface="Calibri"/>
              </a:rPr>
              <a:t>S</a:t>
            </a:r>
            <a:r>
              <a:rPr sz="1400" spc="-5" dirty="0">
                <a:latin typeface="Calibri"/>
                <a:cs typeface="Calibri"/>
                <a:hlinkClick r:id="rId9"/>
              </a:rPr>
              <a:t> </a:t>
            </a:r>
            <a:r>
              <a:rPr sz="1400" spc="-50" dirty="0">
                <a:latin typeface="Calibri"/>
                <a:cs typeface="Calibri"/>
                <a:hlinkClick r:id="rId9"/>
              </a:rPr>
              <a:t>h</a:t>
            </a:r>
            <a:r>
              <a:rPr sz="1400" spc="-40" dirty="0">
                <a:latin typeface="Calibri"/>
                <a:cs typeface="Calibri"/>
                <a:hlinkClick r:id="rId9"/>
              </a:rPr>
              <a:t>t</a:t>
            </a:r>
            <a:r>
              <a:rPr sz="1400" spc="-15" dirty="0">
                <a:latin typeface="Calibri"/>
                <a:cs typeface="Calibri"/>
                <a:hlinkClick r:id="rId9"/>
              </a:rPr>
              <a:t>t</a:t>
            </a:r>
            <a:r>
              <a:rPr sz="1400" spc="-25" dirty="0">
                <a:latin typeface="Calibri"/>
                <a:cs typeface="Calibri"/>
                <a:hlinkClick r:id="rId9"/>
              </a:rPr>
              <a:t>p</a:t>
            </a:r>
            <a:r>
              <a:rPr sz="1400" spc="0" dirty="0">
                <a:latin typeface="Calibri"/>
                <a:cs typeface="Calibri"/>
                <a:hlinkClick r:id="rId9"/>
              </a:rPr>
              <a:t>:</a:t>
            </a:r>
            <a:r>
              <a:rPr sz="1400" spc="-20" dirty="0">
                <a:latin typeface="Calibri"/>
                <a:cs typeface="Calibri"/>
                <a:hlinkClick r:id="rId9"/>
              </a:rPr>
              <a:t>/</a:t>
            </a:r>
            <a:r>
              <a:rPr sz="1400" spc="-45" dirty="0">
                <a:latin typeface="Calibri"/>
                <a:cs typeface="Calibri"/>
                <a:hlinkClick r:id="rId9"/>
              </a:rPr>
              <a:t>/</a:t>
            </a:r>
            <a:r>
              <a:rPr sz="1400" spc="-5" dirty="0">
                <a:latin typeface="Calibri"/>
                <a:cs typeface="Calibri"/>
                <a:hlinkClick r:id="rId9"/>
              </a:rPr>
              <a:t>s</a:t>
            </a:r>
            <a:r>
              <a:rPr sz="1400" spc="-25" dirty="0">
                <a:latin typeface="Calibri"/>
                <a:cs typeface="Calibri"/>
                <a:hlinkClick r:id="rId9"/>
              </a:rPr>
              <a:t>h</a:t>
            </a:r>
            <a:r>
              <a:rPr sz="1400" spc="-10" dirty="0">
                <a:latin typeface="Calibri"/>
                <a:cs typeface="Calibri"/>
                <a:hlinkClick r:id="rId9"/>
              </a:rPr>
              <a:t>a</a:t>
            </a:r>
            <a:r>
              <a:rPr sz="1400" spc="-35" dirty="0">
                <a:latin typeface="Calibri"/>
                <a:cs typeface="Calibri"/>
                <a:hlinkClick r:id="rId9"/>
              </a:rPr>
              <a:t>r</a:t>
            </a:r>
            <a:r>
              <a:rPr sz="1400" spc="-10" dirty="0">
                <a:latin typeface="Calibri"/>
                <a:cs typeface="Calibri"/>
                <a:hlinkClick r:id="rId9"/>
              </a:rPr>
              <a:t>e.</a:t>
            </a:r>
            <a:endParaRPr sz="1400">
              <a:latin typeface="Calibri"/>
              <a:cs typeface="Calibri"/>
            </a:endParaRPr>
          </a:p>
          <a:p>
            <a:pPr marL="180340">
              <a:lnSpc>
                <a:spcPct val="100000"/>
              </a:lnSpc>
              <a:spcBef>
                <a:spcPts val="95"/>
              </a:spcBef>
            </a:pPr>
            <a:r>
              <a:rPr sz="1400" spc="-15" dirty="0">
                <a:latin typeface="Calibri"/>
                <a:cs typeface="Calibri"/>
              </a:rPr>
              <a:t>it</a:t>
            </a:r>
            <a:r>
              <a:rPr sz="1400" dirty="0">
                <a:latin typeface="Calibri"/>
                <a:cs typeface="Calibri"/>
              </a:rPr>
              <a:t>s.</a:t>
            </a:r>
            <a:r>
              <a:rPr sz="1400" spc="-10" dirty="0">
                <a:latin typeface="Calibri"/>
                <a:cs typeface="Calibri"/>
              </a:rPr>
              <a:t>a</a:t>
            </a:r>
            <a:r>
              <a:rPr sz="1400" dirty="0">
                <a:latin typeface="Calibri"/>
                <a:cs typeface="Calibri"/>
              </a:rPr>
              <a:t>c.</a:t>
            </a:r>
            <a:r>
              <a:rPr sz="1400" spc="-15" dirty="0">
                <a:latin typeface="Calibri"/>
                <a:cs typeface="Calibri"/>
              </a:rPr>
              <a:t>i</a:t>
            </a:r>
            <a:r>
              <a:rPr sz="1400" spc="-10" dirty="0">
                <a:latin typeface="Calibri"/>
                <a:cs typeface="Calibri"/>
              </a:rPr>
              <a:t>d</a:t>
            </a:r>
            <a:endParaRPr sz="1400">
              <a:latin typeface="Calibri"/>
              <a:cs typeface="Calibri"/>
            </a:endParaRPr>
          </a:p>
          <a:p>
            <a:pPr marL="180340" marR="19685" indent="-167640" algn="r">
              <a:lnSpc>
                <a:spcPct val="100000"/>
              </a:lnSpc>
              <a:spcBef>
                <a:spcPts val="70"/>
              </a:spcBef>
              <a:buFont typeface="Symbol"/>
              <a:buChar char=""/>
              <a:tabLst>
                <a:tab pos="180340" algn="l"/>
              </a:tabLst>
            </a:pPr>
            <a:r>
              <a:rPr sz="1400" spc="-5" dirty="0">
                <a:latin typeface="Calibri"/>
                <a:cs typeface="Calibri"/>
              </a:rPr>
              <a:t>Sc</a:t>
            </a:r>
            <a:r>
              <a:rPr sz="1400" spc="-15" dirty="0">
                <a:latin typeface="Calibri"/>
                <a:cs typeface="Calibri"/>
              </a:rPr>
              <a:t>i</a:t>
            </a:r>
            <a:r>
              <a:rPr sz="1400" spc="-10" dirty="0">
                <a:latin typeface="Calibri"/>
                <a:cs typeface="Calibri"/>
              </a:rPr>
              <a:t>e</a:t>
            </a:r>
            <a:r>
              <a:rPr sz="1400" spc="-25" dirty="0">
                <a:latin typeface="Calibri"/>
                <a:cs typeface="Calibri"/>
              </a:rPr>
              <a:t>n</a:t>
            </a:r>
            <a:r>
              <a:rPr sz="1400" spc="-5" dirty="0">
                <a:latin typeface="Calibri"/>
                <a:cs typeface="Calibri"/>
              </a:rPr>
              <a:t>c</a:t>
            </a:r>
            <a:r>
              <a:rPr sz="1400" spc="-10" dirty="0">
                <a:latin typeface="Calibri"/>
                <a:cs typeface="Calibri"/>
              </a:rPr>
              <a:t>e</a:t>
            </a:r>
            <a:r>
              <a:rPr sz="1400" spc="-5" dirty="0">
                <a:latin typeface="Calibri"/>
                <a:cs typeface="Calibri"/>
              </a:rPr>
              <a:t>D</a:t>
            </a:r>
            <a:r>
              <a:rPr sz="1400" spc="-15" dirty="0">
                <a:latin typeface="Calibri"/>
                <a:cs typeface="Calibri"/>
              </a:rPr>
              <a:t>i</a:t>
            </a:r>
            <a:r>
              <a:rPr sz="1400" spc="-5" dirty="0">
                <a:latin typeface="Calibri"/>
                <a:cs typeface="Calibri"/>
              </a:rPr>
              <a:t>r</a:t>
            </a:r>
            <a:endParaRPr sz="1400">
              <a:latin typeface="Calibri"/>
              <a:cs typeface="Calibri"/>
            </a:endParaRPr>
          </a:p>
          <a:p>
            <a:pPr marL="12700" marR="15875" indent="167640">
              <a:lnSpc>
                <a:spcPct val="104299"/>
              </a:lnSpc>
              <a:spcBef>
                <a:spcPts val="25"/>
              </a:spcBef>
            </a:pPr>
            <a:r>
              <a:rPr sz="1400" spc="-10" dirty="0">
                <a:latin typeface="Calibri"/>
                <a:cs typeface="Calibri"/>
              </a:rPr>
              <a:t>e</a:t>
            </a:r>
            <a:r>
              <a:rPr sz="1400" dirty="0">
                <a:latin typeface="Calibri"/>
                <a:cs typeface="Calibri"/>
              </a:rPr>
              <a:t>c</a:t>
            </a:r>
            <a:r>
              <a:rPr sz="1400" spc="-5" dirty="0">
                <a:latin typeface="Calibri"/>
                <a:cs typeface="Calibri"/>
              </a:rPr>
              <a:t>t </a:t>
            </a:r>
            <a:r>
              <a:rPr sz="1400" spc="-50" dirty="0">
                <a:latin typeface="Calibri"/>
                <a:cs typeface="Calibri"/>
              </a:rPr>
              <a:t>h</a:t>
            </a:r>
            <a:r>
              <a:rPr sz="1400" spc="-40" dirty="0">
                <a:latin typeface="Calibri"/>
                <a:cs typeface="Calibri"/>
              </a:rPr>
              <a:t>t</a:t>
            </a:r>
            <a:r>
              <a:rPr sz="1400" spc="-15" dirty="0">
                <a:latin typeface="Calibri"/>
                <a:cs typeface="Calibri"/>
              </a:rPr>
              <a:t>t</a:t>
            </a:r>
            <a:r>
              <a:rPr sz="1400" spc="-25" dirty="0">
                <a:latin typeface="Calibri"/>
                <a:cs typeface="Calibri"/>
              </a:rPr>
              <a:t>p</a:t>
            </a:r>
            <a:r>
              <a:rPr sz="1400" spc="-5" dirty="0">
                <a:latin typeface="Calibri"/>
                <a:cs typeface="Calibri"/>
              </a:rPr>
              <a:t>s</a:t>
            </a:r>
            <a:r>
              <a:rPr sz="1400" spc="0" dirty="0">
                <a:latin typeface="Calibri"/>
                <a:cs typeface="Calibri"/>
              </a:rPr>
              <a:t>:</a:t>
            </a:r>
            <a:r>
              <a:rPr sz="1400" spc="-20" dirty="0">
                <a:latin typeface="Calibri"/>
                <a:cs typeface="Calibri"/>
              </a:rPr>
              <a:t>//</a:t>
            </a:r>
            <a:r>
              <a:rPr sz="1400" dirty="0">
                <a:latin typeface="Calibri"/>
                <a:cs typeface="Calibri"/>
              </a:rPr>
              <a:t>w</a:t>
            </a:r>
            <a:r>
              <a:rPr sz="1400" spc="-25" dirty="0">
                <a:latin typeface="Calibri"/>
                <a:cs typeface="Calibri"/>
              </a:rPr>
              <a:t>w</a:t>
            </a:r>
            <a:r>
              <a:rPr sz="1400" spc="-10" dirty="0">
                <a:latin typeface="Calibri"/>
                <a:cs typeface="Calibri"/>
              </a:rPr>
              <a:t>w</a:t>
            </a:r>
            <a:endParaRPr sz="1400">
              <a:latin typeface="Calibri"/>
              <a:cs typeface="Calibri"/>
            </a:endParaRPr>
          </a:p>
          <a:p>
            <a:pPr marL="180340">
              <a:lnSpc>
                <a:spcPct val="100000"/>
              </a:lnSpc>
            </a:pPr>
            <a:r>
              <a:rPr sz="1400" dirty="0">
                <a:latin typeface="Calibri"/>
                <a:cs typeface="Calibri"/>
              </a:rPr>
              <a:t>.sc</a:t>
            </a:r>
            <a:r>
              <a:rPr sz="1400" spc="-15" dirty="0">
                <a:latin typeface="Calibri"/>
                <a:cs typeface="Calibri"/>
              </a:rPr>
              <a:t>i</a:t>
            </a:r>
            <a:r>
              <a:rPr sz="1400" spc="-10" dirty="0">
                <a:latin typeface="Calibri"/>
                <a:cs typeface="Calibri"/>
              </a:rPr>
              <a:t>e</a:t>
            </a:r>
            <a:r>
              <a:rPr sz="1400" spc="-25" dirty="0">
                <a:latin typeface="Calibri"/>
                <a:cs typeface="Calibri"/>
              </a:rPr>
              <a:t>n</a:t>
            </a:r>
            <a:r>
              <a:rPr sz="1400" spc="-5" dirty="0">
                <a:latin typeface="Calibri"/>
                <a:cs typeface="Calibri"/>
              </a:rPr>
              <a:t>c</a:t>
            </a:r>
            <a:r>
              <a:rPr sz="1400" spc="-10" dirty="0">
                <a:latin typeface="Calibri"/>
                <a:cs typeface="Calibri"/>
              </a:rPr>
              <a:t>e</a:t>
            </a:r>
            <a:r>
              <a:rPr sz="1400" spc="-25" dirty="0">
                <a:latin typeface="Calibri"/>
                <a:cs typeface="Calibri"/>
              </a:rPr>
              <a:t>d</a:t>
            </a:r>
            <a:r>
              <a:rPr sz="1400" spc="-15" dirty="0">
                <a:latin typeface="Calibri"/>
                <a:cs typeface="Calibri"/>
              </a:rPr>
              <a:t>i</a:t>
            </a:r>
            <a:r>
              <a:rPr sz="1400" spc="-5" dirty="0">
                <a:latin typeface="Calibri"/>
                <a:cs typeface="Calibri"/>
              </a:rPr>
              <a:t>r</a:t>
            </a:r>
            <a:endParaRPr sz="1400">
              <a:latin typeface="Calibri"/>
              <a:cs typeface="Calibri"/>
            </a:endParaRPr>
          </a:p>
          <a:p>
            <a:pPr marL="180340">
              <a:lnSpc>
                <a:spcPct val="100000"/>
              </a:lnSpc>
            </a:pPr>
            <a:r>
              <a:rPr sz="1400" spc="-10" dirty="0">
                <a:latin typeface="Calibri"/>
                <a:cs typeface="Calibri"/>
              </a:rPr>
              <a:t>e</a:t>
            </a:r>
            <a:r>
              <a:rPr sz="1400" dirty="0">
                <a:latin typeface="Calibri"/>
                <a:cs typeface="Calibri"/>
              </a:rPr>
              <a:t>c</a:t>
            </a:r>
            <a:r>
              <a:rPr sz="1400" spc="-15" dirty="0">
                <a:latin typeface="Calibri"/>
                <a:cs typeface="Calibri"/>
              </a:rPr>
              <a:t>t</a:t>
            </a:r>
            <a:r>
              <a:rPr sz="1400" dirty="0">
                <a:latin typeface="Calibri"/>
                <a:cs typeface="Calibri"/>
              </a:rPr>
              <a:t>.c</a:t>
            </a:r>
            <a:r>
              <a:rPr sz="1400" spc="-5" dirty="0">
                <a:latin typeface="Calibri"/>
                <a:cs typeface="Calibri"/>
              </a:rPr>
              <a:t>o</a:t>
            </a:r>
            <a:r>
              <a:rPr sz="1400" spc="-25" dirty="0">
                <a:latin typeface="Calibri"/>
                <a:cs typeface="Calibri"/>
              </a:rPr>
              <a:t>m</a:t>
            </a:r>
            <a:r>
              <a:rPr sz="1400" spc="-10" dirty="0">
                <a:latin typeface="Calibri"/>
                <a:cs typeface="Calibri"/>
              </a:rPr>
              <a:t>/</a:t>
            </a:r>
            <a:endParaRPr sz="1400">
              <a:latin typeface="Calibri"/>
              <a:cs typeface="Calibri"/>
            </a:endParaRPr>
          </a:p>
        </p:txBody>
      </p:sp>
      <p:sp>
        <p:nvSpPr>
          <p:cNvPr id="86" name="object 86"/>
          <p:cNvSpPr txBox="1"/>
          <p:nvPr/>
        </p:nvSpPr>
        <p:spPr>
          <a:xfrm>
            <a:off x="9682353" y="2881629"/>
            <a:ext cx="1205865" cy="2486660"/>
          </a:xfrm>
          <a:prstGeom prst="rect">
            <a:avLst/>
          </a:prstGeom>
        </p:spPr>
        <p:txBody>
          <a:bodyPr vert="horz" wrap="square" lIns="0" tIns="0" rIns="0" bIns="0" rtlCol="0">
            <a:spAutoFit/>
          </a:bodyPr>
          <a:lstStyle/>
          <a:p>
            <a:pPr marL="12700" marR="5080">
              <a:lnSpc>
                <a:spcPct val="107000"/>
              </a:lnSpc>
            </a:pPr>
            <a:r>
              <a:rPr sz="1400" spc="-40" dirty="0">
                <a:latin typeface="Calibri"/>
                <a:cs typeface="Calibri"/>
              </a:rPr>
              <a:t>K</a:t>
            </a:r>
            <a:r>
              <a:rPr sz="1400" spc="-10" dirty="0">
                <a:latin typeface="Calibri"/>
                <a:cs typeface="Calibri"/>
              </a:rPr>
              <a:t>ajian</a:t>
            </a:r>
            <a:r>
              <a:rPr sz="1400" spc="30" dirty="0">
                <a:latin typeface="Calibri"/>
                <a:cs typeface="Calibri"/>
              </a:rPr>
              <a:t> </a:t>
            </a:r>
            <a:r>
              <a:rPr sz="1400" spc="-10" dirty="0">
                <a:latin typeface="Calibri"/>
                <a:cs typeface="Calibri"/>
              </a:rPr>
              <a:t>P</a:t>
            </a:r>
            <a:r>
              <a:rPr sz="1400" spc="-25" dirty="0">
                <a:latin typeface="Calibri"/>
                <a:cs typeface="Calibri"/>
              </a:rPr>
              <a:t>u</a:t>
            </a:r>
            <a:r>
              <a:rPr sz="1400" spc="-30" dirty="0">
                <a:latin typeface="Calibri"/>
                <a:cs typeface="Calibri"/>
              </a:rPr>
              <a:t>s</a:t>
            </a:r>
            <a:r>
              <a:rPr sz="1400" spc="-40" dirty="0">
                <a:latin typeface="Calibri"/>
                <a:cs typeface="Calibri"/>
              </a:rPr>
              <a:t>t</a:t>
            </a:r>
            <a:r>
              <a:rPr sz="1400" spc="-10" dirty="0">
                <a:latin typeface="Calibri"/>
                <a:cs typeface="Calibri"/>
              </a:rPr>
              <a:t>a</a:t>
            </a:r>
            <a:r>
              <a:rPr sz="1400" spc="-45" dirty="0">
                <a:latin typeface="Calibri"/>
                <a:cs typeface="Calibri"/>
              </a:rPr>
              <a:t>k</a:t>
            </a:r>
            <a:r>
              <a:rPr sz="1400" spc="-10" dirty="0">
                <a:latin typeface="Calibri"/>
                <a:cs typeface="Calibri"/>
              </a:rPr>
              <a:t>a</a:t>
            </a:r>
            <a:r>
              <a:rPr sz="1400" spc="-5" dirty="0">
                <a:latin typeface="Calibri"/>
                <a:cs typeface="Calibri"/>
              </a:rPr>
              <a:t> </a:t>
            </a:r>
            <a:r>
              <a:rPr sz="1400" spc="-25" dirty="0">
                <a:latin typeface="Calibri"/>
                <a:cs typeface="Calibri"/>
              </a:rPr>
              <a:t>m</a:t>
            </a:r>
            <a:r>
              <a:rPr sz="1400" spc="-10" dirty="0">
                <a:latin typeface="Calibri"/>
                <a:cs typeface="Calibri"/>
              </a:rPr>
              <a:t>e</a:t>
            </a:r>
            <a:r>
              <a:rPr sz="1400" spc="-25" dirty="0">
                <a:latin typeface="Calibri"/>
                <a:cs typeface="Calibri"/>
              </a:rPr>
              <a:t>n</a:t>
            </a:r>
            <a:r>
              <a:rPr sz="1400" spc="-15" dirty="0">
                <a:latin typeface="Calibri"/>
                <a:cs typeface="Calibri"/>
              </a:rPr>
              <a:t>gi</a:t>
            </a:r>
            <a:r>
              <a:rPr sz="1400" spc="-25" dirty="0">
                <a:latin typeface="Calibri"/>
                <a:cs typeface="Calibri"/>
              </a:rPr>
              <a:t>d</a:t>
            </a:r>
            <a:r>
              <a:rPr sz="1400" spc="-10" dirty="0">
                <a:latin typeface="Calibri"/>
                <a:cs typeface="Calibri"/>
              </a:rPr>
              <a:t>e</a:t>
            </a:r>
            <a:r>
              <a:rPr sz="1400" spc="-50" dirty="0">
                <a:latin typeface="Calibri"/>
                <a:cs typeface="Calibri"/>
              </a:rPr>
              <a:t>n</a:t>
            </a:r>
            <a:r>
              <a:rPr sz="1400" spc="0" dirty="0">
                <a:latin typeface="Calibri"/>
                <a:cs typeface="Calibri"/>
              </a:rPr>
              <a:t>t</a:t>
            </a:r>
            <a:r>
              <a:rPr sz="1400" spc="-15" dirty="0">
                <a:latin typeface="Calibri"/>
                <a:cs typeface="Calibri"/>
              </a:rPr>
              <a:t>i</a:t>
            </a:r>
            <a:r>
              <a:rPr sz="1400" dirty="0">
                <a:latin typeface="Calibri"/>
                <a:cs typeface="Calibri"/>
              </a:rPr>
              <a:t>f</a:t>
            </a:r>
            <a:r>
              <a:rPr sz="1400" spc="0" dirty="0">
                <a:latin typeface="Calibri"/>
                <a:cs typeface="Calibri"/>
              </a:rPr>
              <a:t>i</a:t>
            </a:r>
            <a:r>
              <a:rPr sz="1400" spc="-45" dirty="0">
                <a:latin typeface="Calibri"/>
                <a:cs typeface="Calibri"/>
              </a:rPr>
              <a:t>k</a:t>
            </a:r>
            <a:r>
              <a:rPr sz="1400" spc="-10" dirty="0">
                <a:latin typeface="Calibri"/>
                <a:cs typeface="Calibri"/>
              </a:rPr>
              <a:t>a</a:t>
            </a:r>
            <a:r>
              <a:rPr sz="1400" spc="-5" dirty="0">
                <a:latin typeface="Calibri"/>
                <a:cs typeface="Calibri"/>
              </a:rPr>
              <a:t>si </a:t>
            </a:r>
            <a:r>
              <a:rPr sz="1400" spc="-25" dirty="0">
                <a:latin typeface="Calibri"/>
                <a:cs typeface="Calibri"/>
              </a:rPr>
              <a:t>p</a:t>
            </a:r>
            <a:r>
              <a:rPr sz="1400" spc="-10" dirty="0">
                <a:latin typeface="Calibri"/>
                <a:cs typeface="Calibri"/>
              </a:rPr>
              <a:t>er</a:t>
            </a:r>
            <a:r>
              <a:rPr sz="1400" spc="-30" dirty="0">
                <a:latin typeface="Calibri"/>
                <a:cs typeface="Calibri"/>
              </a:rPr>
              <a:t>m</a:t>
            </a:r>
            <a:r>
              <a:rPr sz="1400" spc="-10" dirty="0">
                <a:latin typeface="Calibri"/>
                <a:cs typeface="Calibri"/>
              </a:rPr>
              <a:t>a</a:t>
            </a:r>
            <a:r>
              <a:rPr sz="1400" spc="-5" dirty="0">
                <a:latin typeface="Calibri"/>
                <a:cs typeface="Calibri"/>
              </a:rPr>
              <a:t>s</a:t>
            </a:r>
            <a:r>
              <a:rPr sz="1400" spc="-10" dirty="0">
                <a:latin typeface="Calibri"/>
                <a:cs typeface="Calibri"/>
              </a:rPr>
              <a:t>a</a:t>
            </a:r>
            <a:r>
              <a:rPr sz="1400" spc="-15" dirty="0">
                <a:latin typeface="Calibri"/>
                <a:cs typeface="Calibri"/>
              </a:rPr>
              <a:t>l</a:t>
            </a:r>
            <a:r>
              <a:rPr sz="1400" spc="-10" dirty="0">
                <a:latin typeface="Calibri"/>
                <a:cs typeface="Calibri"/>
              </a:rPr>
              <a:t>a</a:t>
            </a:r>
            <a:r>
              <a:rPr sz="1400" spc="-25" dirty="0">
                <a:latin typeface="Calibri"/>
                <a:cs typeface="Calibri"/>
              </a:rPr>
              <a:t>h</a:t>
            </a:r>
            <a:r>
              <a:rPr sz="1400" spc="-10" dirty="0">
                <a:latin typeface="Calibri"/>
                <a:cs typeface="Calibri"/>
              </a:rPr>
              <a:t>a</a:t>
            </a:r>
            <a:r>
              <a:rPr sz="1400" spc="-25" dirty="0">
                <a:latin typeface="Calibri"/>
                <a:cs typeface="Calibri"/>
              </a:rPr>
              <a:t>n</a:t>
            </a:r>
            <a:r>
              <a:rPr sz="1400" spc="-5" dirty="0">
                <a:latin typeface="Calibri"/>
                <a:cs typeface="Calibri"/>
              </a:rPr>
              <a:t>, </a:t>
            </a:r>
            <a:r>
              <a:rPr sz="1400" spc="-25" dirty="0">
                <a:latin typeface="Calibri"/>
                <a:cs typeface="Calibri"/>
              </a:rPr>
              <a:t>p</a:t>
            </a:r>
            <a:r>
              <a:rPr sz="1400" spc="-10" dirty="0">
                <a:latin typeface="Calibri"/>
                <a:cs typeface="Calibri"/>
              </a:rPr>
              <a:t>er</a:t>
            </a:r>
            <a:r>
              <a:rPr sz="1400" spc="-25" dirty="0">
                <a:latin typeface="Calibri"/>
                <a:cs typeface="Calibri"/>
              </a:rPr>
              <a:t>umu</a:t>
            </a:r>
            <a:r>
              <a:rPr sz="1400" spc="-5" dirty="0">
                <a:latin typeface="Calibri"/>
                <a:cs typeface="Calibri"/>
              </a:rPr>
              <a:t>s</a:t>
            </a:r>
            <a:r>
              <a:rPr sz="1400" spc="-10" dirty="0">
                <a:latin typeface="Calibri"/>
                <a:cs typeface="Calibri"/>
              </a:rPr>
              <a:t>an</a:t>
            </a:r>
            <a:r>
              <a:rPr sz="1400" spc="-5" dirty="0">
                <a:latin typeface="Calibri"/>
                <a:cs typeface="Calibri"/>
              </a:rPr>
              <a:t> </a:t>
            </a:r>
            <a:r>
              <a:rPr sz="1400" spc="-25" dirty="0">
                <a:latin typeface="Calibri"/>
                <a:cs typeface="Calibri"/>
              </a:rPr>
              <a:t>m</a:t>
            </a:r>
            <a:r>
              <a:rPr sz="1400" spc="-10" dirty="0">
                <a:latin typeface="Calibri"/>
                <a:cs typeface="Calibri"/>
              </a:rPr>
              <a:t>a</a:t>
            </a:r>
            <a:r>
              <a:rPr sz="1400" spc="-5" dirty="0">
                <a:latin typeface="Calibri"/>
                <a:cs typeface="Calibri"/>
              </a:rPr>
              <a:t>s</a:t>
            </a:r>
            <a:r>
              <a:rPr sz="1400" spc="-10" dirty="0">
                <a:latin typeface="Calibri"/>
                <a:cs typeface="Calibri"/>
              </a:rPr>
              <a:t>alah</a:t>
            </a:r>
            <a:r>
              <a:rPr sz="1400" spc="30"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25" dirty="0">
                <a:latin typeface="Calibri"/>
                <a:cs typeface="Calibri"/>
              </a:rPr>
              <a:t>h</a:t>
            </a:r>
            <a:r>
              <a:rPr sz="1400" spc="-15" dirty="0">
                <a:latin typeface="Calibri"/>
                <a:cs typeface="Calibri"/>
              </a:rPr>
              <a:t>i</a:t>
            </a:r>
            <a:r>
              <a:rPr sz="1400" spc="-25" dirty="0">
                <a:latin typeface="Calibri"/>
                <a:cs typeface="Calibri"/>
              </a:rPr>
              <a:t>p</a:t>
            </a:r>
            <a:r>
              <a:rPr sz="1400" spc="-5" dirty="0">
                <a:latin typeface="Calibri"/>
                <a:cs typeface="Calibri"/>
              </a:rPr>
              <a:t>o</a:t>
            </a:r>
            <a:r>
              <a:rPr sz="1400" spc="-40" dirty="0">
                <a:latin typeface="Calibri"/>
                <a:cs typeface="Calibri"/>
              </a:rPr>
              <a:t>t</a:t>
            </a:r>
            <a:r>
              <a:rPr sz="1400" spc="-10" dirty="0">
                <a:latin typeface="Calibri"/>
                <a:cs typeface="Calibri"/>
              </a:rPr>
              <a:t>e</a:t>
            </a:r>
            <a:r>
              <a:rPr sz="1400" spc="-5" dirty="0">
                <a:latin typeface="Calibri"/>
                <a:cs typeface="Calibri"/>
              </a:rPr>
              <a:t>s</a:t>
            </a:r>
            <a:r>
              <a:rPr sz="1400" spc="-15" dirty="0">
                <a:latin typeface="Calibri"/>
                <a:cs typeface="Calibri"/>
              </a:rPr>
              <a:t>i</a:t>
            </a:r>
            <a:r>
              <a:rPr sz="1400" spc="-10" dirty="0">
                <a:latin typeface="Calibri"/>
                <a:cs typeface="Calibri"/>
              </a:rPr>
              <a:t>s</a:t>
            </a:r>
            <a:r>
              <a:rPr sz="1400" spc="-5" dirty="0">
                <a:latin typeface="Calibri"/>
                <a:cs typeface="Calibri"/>
              </a:rPr>
              <a:t> </a:t>
            </a:r>
            <a:r>
              <a:rPr sz="1400" spc="-25" dirty="0">
                <a:latin typeface="Calibri"/>
                <a:cs typeface="Calibri"/>
              </a:rPr>
              <a:t>d</a:t>
            </a:r>
            <a:r>
              <a:rPr sz="1400" spc="-10" dirty="0">
                <a:latin typeface="Calibri"/>
                <a:cs typeface="Calibri"/>
              </a:rPr>
              <a:t>e</a:t>
            </a:r>
            <a:r>
              <a:rPr sz="1400" spc="-5" dirty="0">
                <a:latin typeface="Calibri"/>
                <a:cs typeface="Calibri"/>
              </a:rPr>
              <a:t>s</a:t>
            </a:r>
            <a:r>
              <a:rPr sz="1400" spc="-20" dirty="0">
                <a:latin typeface="Calibri"/>
                <a:cs typeface="Calibri"/>
              </a:rPr>
              <a:t>k</a:t>
            </a:r>
            <a:r>
              <a:rPr sz="1400" spc="-10" dirty="0">
                <a:latin typeface="Calibri"/>
                <a:cs typeface="Calibri"/>
              </a:rPr>
              <a:t>r</a:t>
            </a:r>
            <a:r>
              <a:rPr sz="1400" spc="-15" dirty="0">
                <a:latin typeface="Calibri"/>
                <a:cs typeface="Calibri"/>
              </a:rPr>
              <a:t>i</a:t>
            </a:r>
            <a:r>
              <a:rPr sz="1400" spc="-25" dirty="0">
                <a:latin typeface="Calibri"/>
                <a:cs typeface="Calibri"/>
              </a:rPr>
              <a:t>p</a:t>
            </a:r>
            <a:r>
              <a:rPr sz="1400" spc="-15" dirty="0">
                <a:latin typeface="Calibri"/>
                <a:cs typeface="Calibri"/>
              </a:rPr>
              <a:t>ti</a:t>
            </a:r>
            <a:r>
              <a:rPr sz="1400" spc="-95" dirty="0">
                <a:latin typeface="Calibri"/>
                <a:cs typeface="Calibri"/>
              </a:rPr>
              <a:t>f</a:t>
            </a:r>
            <a:r>
              <a:rPr sz="1400" spc="-5" dirty="0">
                <a:latin typeface="Calibri"/>
                <a:cs typeface="Calibri"/>
              </a:rPr>
              <a:t>, </a:t>
            </a:r>
            <a:r>
              <a:rPr sz="1400" spc="-70" dirty="0">
                <a:latin typeface="Calibri"/>
                <a:cs typeface="Calibri"/>
              </a:rPr>
              <a:t>k</a:t>
            </a:r>
            <a:r>
              <a:rPr sz="1400" spc="-5" dirty="0">
                <a:latin typeface="Calibri"/>
                <a:cs typeface="Calibri"/>
              </a:rPr>
              <a:t>o</a:t>
            </a:r>
            <a:r>
              <a:rPr sz="1400" spc="-25" dirty="0">
                <a:latin typeface="Calibri"/>
                <a:cs typeface="Calibri"/>
              </a:rPr>
              <a:t>mp</a:t>
            </a:r>
            <a:r>
              <a:rPr sz="1400" spc="-10" dirty="0">
                <a:latin typeface="Calibri"/>
                <a:cs typeface="Calibri"/>
              </a:rPr>
              <a:t>a</a:t>
            </a:r>
            <a:r>
              <a:rPr sz="1400" spc="-35" dirty="0">
                <a:latin typeface="Calibri"/>
                <a:cs typeface="Calibri"/>
              </a:rPr>
              <a:t>r</a:t>
            </a:r>
            <a:r>
              <a:rPr sz="1400" spc="-30" dirty="0">
                <a:latin typeface="Calibri"/>
                <a:cs typeface="Calibri"/>
              </a:rPr>
              <a:t>a</a:t>
            </a:r>
            <a:r>
              <a:rPr sz="1400" spc="-20" dirty="0">
                <a:latin typeface="Calibri"/>
                <a:cs typeface="Calibri"/>
              </a:rPr>
              <a:t>t</a:t>
            </a:r>
            <a:r>
              <a:rPr sz="1400" spc="-15" dirty="0">
                <a:latin typeface="Calibri"/>
                <a:cs typeface="Calibri"/>
              </a:rPr>
              <a:t>i</a:t>
            </a:r>
            <a:r>
              <a:rPr sz="1400" spc="-95" dirty="0">
                <a:latin typeface="Calibri"/>
                <a:cs typeface="Calibri"/>
              </a:rPr>
              <a:t>f</a:t>
            </a:r>
            <a:r>
              <a:rPr sz="1400" spc="-5" dirty="0">
                <a:latin typeface="Calibri"/>
                <a:cs typeface="Calibri"/>
              </a:rPr>
              <a:t>, asos</a:t>
            </a:r>
            <a:r>
              <a:rPr sz="1400" spc="-15" dirty="0">
                <a:latin typeface="Calibri"/>
                <a:cs typeface="Calibri"/>
              </a:rPr>
              <a:t>i</a:t>
            </a:r>
            <a:r>
              <a:rPr sz="1400" spc="-30" dirty="0">
                <a:latin typeface="Calibri"/>
                <a:cs typeface="Calibri"/>
              </a:rPr>
              <a:t>a</a:t>
            </a:r>
            <a:r>
              <a:rPr sz="1400" spc="-15" dirty="0">
                <a:latin typeface="Calibri"/>
                <a:cs typeface="Calibri"/>
              </a:rPr>
              <a:t>ti</a:t>
            </a:r>
            <a:r>
              <a:rPr sz="1400" spc="-5" dirty="0">
                <a:latin typeface="Calibri"/>
                <a:cs typeface="Calibri"/>
              </a:rPr>
              <a:t>f</a:t>
            </a:r>
            <a:r>
              <a:rPr sz="1400" spc="45" dirty="0">
                <a:latin typeface="Calibri"/>
                <a:cs typeface="Calibri"/>
              </a:rPr>
              <a:t> </a:t>
            </a:r>
            <a:r>
              <a:rPr sz="1400" spc="-25" dirty="0">
                <a:latin typeface="Calibri"/>
                <a:cs typeface="Calibri"/>
              </a:rPr>
              <a:t>d</a:t>
            </a:r>
            <a:r>
              <a:rPr sz="1400" spc="-10" dirty="0">
                <a:latin typeface="Calibri"/>
                <a:cs typeface="Calibri"/>
              </a:rPr>
              <a:t>an</a:t>
            </a:r>
            <a:r>
              <a:rPr sz="1400" spc="-5" dirty="0">
                <a:latin typeface="Calibri"/>
                <a:cs typeface="Calibri"/>
              </a:rPr>
              <a:t> </a:t>
            </a:r>
            <a:r>
              <a:rPr sz="1400" spc="-70" dirty="0">
                <a:latin typeface="Calibri"/>
                <a:cs typeface="Calibri"/>
              </a:rPr>
              <a:t>k</a:t>
            </a:r>
            <a:r>
              <a:rPr sz="1400" spc="-5" dirty="0">
                <a:latin typeface="Calibri"/>
                <a:cs typeface="Calibri"/>
              </a:rPr>
              <a:t>o</a:t>
            </a:r>
            <a:r>
              <a:rPr sz="1400" spc="-25" dirty="0">
                <a:latin typeface="Calibri"/>
                <a:cs typeface="Calibri"/>
              </a:rPr>
              <a:t>mp</a:t>
            </a:r>
            <a:r>
              <a:rPr sz="1400" spc="-10" dirty="0">
                <a:latin typeface="Calibri"/>
                <a:cs typeface="Calibri"/>
              </a:rPr>
              <a:t>a</a:t>
            </a:r>
            <a:r>
              <a:rPr sz="1400" spc="-35" dirty="0">
                <a:latin typeface="Calibri"/>
                <a:cs typeface="Calibri"/>
              </a:rPr>
              <a:t>r</a:t>
            </a:r>
            <a:r>
              <a:rPr sz="1400" spc="-30" dirty="0">
                <a:latin typeface="Calibri"/>
                <a:cs typeface="Calibri"/>
              </a:rPr>
              <a:t>a</a:t>
            </a:r>
            <a:r>
              <a:rPr sz="1400" spc="-15" dirty="0">
                <a:latin typeface="Calibri"/>
                <a:cs typeface="Calibri"/>
              </a:rPr>
              <a:t>ti</a:t>
            </a:r>
            <a:r>
              <a:rPr sz="1400" spc="0" dirty="0">
                <a:latin typeface="Calibri"/>
                <a:cs typeface="Calibri"/>
              </a:rPr>
              <a:t>f</a:t>
            </a:r>
            <a:r>
              <a:rPr sz="1400" spc="-5" dirty="0">
                <a:latin typeface="Calibri"/>
                <a:cs typeface="Calibri"/>
              </a:rPr>
              <a:t>- asos</a:t>
            </a:r>
            <a:r>
              <a:rPr sz="1400" spc="-15" dirty="0">
                <a:latin typeface="Calibri"/>
                <a:cs typeface="Calibri"/>
              </a:rPr>
              <a:t>i</a:t>
            </a:r>
            <a:r>
              <a:rPr sz="1400" spc="-30" dirty="0">
                <a:latin typeface="Calibri"/>
                <a:cs typeface="Calibri"/>
              </a:rPr>
              <a:t>a</a:t>
            </a:r>
            <a:r>
              <a:rPr sz="1400" spc="-20" dirty="0">
                <a:latin typeface="Calibri"/>
                <a:cs typeface="Calibri"/>
              </a:rPr>
              <a:t>t</a:t>
            </a:r>
            <a:r>
              <a:rPr sz="1400" spc="-15" dirty="0">
                <a:latin typeface="Calibri"/>
                <a:cs typeface="Calibri"/>
              </a:rPr>
              <a:t>i</a:t>
            </a:r>
            <a:r>
              <a:rPr sz="1400" spc="-95" dirty="0">
                <a:latin typeface="Calibri"/>
                <a:cs typeface="Calibri"/>
              </a:rPr>
              <a:t>f</a:t>
            </a:r>
            <a:r>
              <a:rPr sz="1400" spc="-5" dirty="0">
                <a:latin typeface="Calibri"/>
                <a:cs typeface="Calibri"/>
              </a:rPr>
              <a:t>.</a:t>
            </a:r>
            <a:endParaRPr sz="1400">
              <a:latin typeface="Calibri"/>
              <a:cs typeface="Calibri"/>
            </a:endParaRPr>
          </a:p>
        </p:txBody>
      </p:sp>
      <p:sp>
        <p:nvSpPr>
          <p:cNvPr id="87" name="object 87"/>
          <p:cNvSpPr txBox="1"/>
          <p:nvPr/>
        </p:nvSpPr>
        <p:spPr>
          <a:xfrm>
            <a:off x="9682353" y="5623052"/>
            <a:ext cx="1080770" cy="654050"/>
          </a:xfrm>
          <a:prstGeom prst="rect">
            <a:avLst/>
          </a:prstGeom>
        </p:spPr>
        <p:txBody>
          <a:bodyPr vert="horz" wrap="square" lIns="0" tIns="0" rIns="0" bIns="0" rtlCol="0">
            <a:spAutoFit/>
          </a:bodyPr>
          <a:lstStyle/>
          <a:p>
            <a:pPr marL="12700">
              <a:lnSpc>
                <a:spcPct val="100000"/>
              </a:lnSpc>
            </a:pPr>
            <a:r>
              <a:rPr sz="1400" b="1" spc="-5" dirty="0">
                <a:solidFill>
                  <a:srgbClr val="0000CC"/>
                </a:solidFill>
                <a:latin typeface="Calibri"/>
                <a:cs typeface="Calibri"/>
              </a:rPr>
              <a:t>[</a:t>
            </a:r>
            <a:r>
              <a:rPr sz="1400" b="1" spc="-20" dirty="0">
                <a:solidFill>
                  <a:srgbClr val="0000CC"/>
                </a:solidFill>
                <a:latin typeface="Calibri"/>
                <a:cs typeface="Calibri"/>
              </a:rPr>
              <a:t>1</a:t>
            </a:r>
            <a:r>
              <a:rPr sz="1400" b="1" spc="-5" dirty="0">
                <a:solidFill>
                  <a:srgbClr val="0000CC"/>
                </a:solidFill>
                <a:latin typeface="Calibri"/>
                <a:cs typeface="Calibri"/>
              </a:rPr>
              <a:t>] </a:t>
            </a:r>
            <a:r>
              <a:rPr sz="1400" b="1" spc="-10" dirty="0">
                <a:solidFill>
                  <a:srgbClr val="0000CC"/>
                </a:solidFill>
                <a:latin typeface="Calibri"/>
                <a:cs typeface="Calibri"/>
              </a:rPr>
              <a:t>hal</a:t>
            </a:r>
            <a:r>
              <a:rPr sz="1400" b="1" spc="-5" dirty="0">
                <a:solidFill>
                  <a:srgbClr val="0000CC"/>
                </a:solidFill>
                <a:latin typeface="Calibri"/>
                <a:cs typeface="Calibri"/>
              </a:rPr>
              <a:t>.</a:t>
            </a:r>
            <a:r>
              <a:rPr sz="1400" b="1" spc="5" dirty="0">
                <a:solidFill>
                  <a:srgbClr val="0000CC"/>
                </a:solidFill>
                <a:latin typeface="Calibri"/>
                <a:cs typeface="Calibri"/>
              </a:rPr>
              <a:t> </a:t>
            </a:r>
            <a:r>
              <a:rPr sz="1400" b="1" spc="-20" dirty="0">
                <a:solidFill>
                  <a:srgbClr val="0000CC"/>
                </a:solidFill>
                <a:latin typeface="Calibri"/>
                <a:cs typeface="Calibri"/>
              </a:rPr>
              <a:t>58</a:t>
            </a:r>
            <a:r>
              <a:rPr sz="1400" b="1" dirty="0">
                <a:solidFill>
                  <a:srgbClr val="0000CC"/>
                </a:solidFill>
                <a:latin typeface="Calibri"/>
                <a:cs typeface="Calibri"/>
              </a:rPr>
              <a:t>-</a:t>
            </a:r>
            <a:r>
              <a:rPr sz="1400" b="1" spc="-20" dirty="0">
                <a:solidFill>
                  <a:srgbClr val="0000CC"/>
                </a:solidFill>
                <a:latin typeface="Calibri"/>
                <a:cs typeface="Calibri"/>
              </a:rPr>
              <a:t>139</a:t>
            </a:r>
            <a:endParaRPr sz="1400">
              <a:latin typeface="Calibri"/>
              <a:cs typeface="Calibri"/>
            </a:endParaRPr>
          </a:p>
          <a:p>
            <a:pPr marL="12700">
              <a:lnSpc>
                <a:spcPct val="100000"/>
              </a:lnSpc>
              <a:spcBef>
                <a:spcPts val="120"/>
              </a:spcBef>
            </a:pPr>
            <a:r>
              <a:rPr sz="1400" b="1" spc="-5" dirty="0">
                <a:solidFill>
                  <a:srgbClr val="0000CC"/>
                </a:solidFill>
                <a:latin typeface="Calibri"/>
                <a:cs typeface="Calibri"/>
              </a:rPr>
              <a:t>[</a:t>
            </a:r>
            <a:r>
              <a:rPr sz="1400" b="1" spc="-20" dirty="0">
                <a:solidFill>
                  <a:srgbClr val="0000CC"/>
                </a:solidFill>
                <a:latin typeface="Calibri"/>
                <a:cs typeface="Calibri"/>
              </a:rPr>
              <a:t>2</a:t>
            </a:r>
            <a:r>
              <a:rPr sz="1400" b="1" spc="-5" dirty="0">
                <a:solidFill>
                  <a:srgbClr val="0000CC"/>
                </a:solidFill>
                <a:latin typeface="Calibri"/>
                <a:cs typeface="Calibri"/>
              </a:rPr>
              <a:t>] </a:t>
            </a:r>
            <a:r>
              <a:rPr sz="1400" b="1" spc="-15" dirty="0">
                <a:solidFill>
                  <a:srgbClr val="0000CC"/>
                </a:solidFill>
                <a:latin typeface="Calibri"/>
                <a:cs typeface="Calibri"/>
              </a:rPr>
              <a:t>h</a:t>
            </a:r>
            <a:r>
              <a:rPr sz="1400" b="1" spc="-5" dirty="0">
                <a:solidFill>
                  <a:srgbClr val="0000CC"/>
                </a:solidFill>
                <a:latin typeface="Calibri"/>
                <a:cs typeface="Calibri"/>
              </a:rPr>
              <a:t>a</a:t>
            </a:r>
            <a:r>
              <a:rPr sz="1400" b="1" spc="-15" dirty="0">
                <a:solidFill>
                  <a:srgbClr val="0000CC"/>
                </a:solidFill>
                <a:latin typeface="Calibri"/>
                <a:cs typeface="Calibri"/>
              </a:rPr>
              <a:t>l</a:t>
            </a:r>
            <a:r>
              <a:rPr sz="1400" b="1" spc="-5" dirty="0">
                <a:solidFill>
                  <a:srgbClr val="0000CC"/>
                </a:solidFill>
                <a:latin typeface="Calibri"/>
                <a:cs typeface="Calibri"/>
              </a:rPr>
              <a:t>.</a:t>
            </a:r>
            <a:r>
              <a:rPr sz="1400" b="1" spc="5" dirty="0">
                <a:solidFill>
                  <a:srgbClr val="0000CC"/>
                </a:solidFill>
                <a:latin typeface="Calibri"/>
                <a:cs typeface="Calibri"/>
              </a:rPr>
              <a:t> </a:t>
            </a:r>
            <a:r>
              <a:rPr sz="1400" b="1" spc="-25" dirty="0">
                <a:solidFill>
                  <a:srgbClr val="0000CC"/>
                </a:solidFill>
                <a:latin typeface="Calibri"/>
                <a:cs typeface="Calibri"/>
              </a:rPr>
              <a:t>5</a:t>
            </a:r>
            <a:r>
              <a:rPr sz="1400" b="1" spc="-20" dirty="0">
                <a:solidFill>
                  <a:srgbClr val="0000CC"/>
                </a:solidFill>
                <a:latin typeface="Calibri"/>
                <a:cs typeface="Calibri"/>
              </a:rPr>
              <a:t>3</a:t>
            </a:r>
            <a:r>
              <a:rPr sz="1400" b="1" dirty="0">
                <a:solidFill>
                  <a:srgbClr val="0000CC"/>
                </a:solidFill>
                <a:latin typeface="Calibri"/>
                <a:cs typeface="Calibri"/>
              </a:rPr>
              <a:t>-</a:t>
            </a:r>
            <a:r>
              <a:rPr sz="1400" b="1" spc="-25" dirty="0">
                <a:solidFill>
                  <a:srgbClr val="0000CC"/>
                </a:solidFill>
                <a:latin typeface="Calibri"/>
                <a:cs typeface="Calibri"/>
              </a:rPr>
              <a:t>108</a:t>
            </a:r>
            <a:endParaRPr sz="1400">
              <a:latin typeface="Calibri"/>
              <a:cs typeface="Calibri"/>
            </a:endParaRPr>
          </a:p>
          <a:p>
            <a:pPr marL="12700">
              <a:lnSpc>
                <a:spcPct val="100000"/>
              </a:lnSpc>
              <a:spcBef>
                <a:spcPts val="75"/>
              </a:spcBef>
            </a:pPr>
            <a:r>
              <a:rPr sz="1400" b="1" spc="-5" dirty="0">
                <a:solidFill>
                  <a:srgbClr val="0000CC"/>
                </a:solidFill>
                <a:latin typeface="Calibri"/>
                <a:cs typeface="Calibri"/>
              </a:rPr>
              <a:t>[</a:t>
            </a:r>
            <a:r>
              <a:rPr sz="1400" b="1" spc="-20" dirty="0">
                <a:solidFill>
                  <a:srgbClr val="0000CC"/>
                </a:solidFill>
                <a:latin typeface="Calibri"/>
                <a:cs typeface="Calibri"/>
              </a:rPr>
              <a:t>4</a:t>
            </a:r>
            <a:r>
              <a:rPr sz="1400" b="1" spc="-5" dirty="0">
                <a:solidFill>
                  <a:srgbClr val="0000CC"/>
                </a:solidFill>
                <a:latin typeface="Calibri"/>
                <a:cs typeface="Calibri"/>
              </a:rPr>
              <a:t>] </a:t>
            </a:r>
            <a:r>
              <a:rPr sz="1400" b="1" spc="-10" dirty="0">
                <a:solidFill>
                  <a:srgbClr val="0000CC"/>
                </a:solidFill>
                <a:latin typeface="Calibri"/>
                <a:cs typeface="Calibri"/>
              </a:rPr>
              <a:t>hal</a:t>
            </a:r>
            <a:r>
              <a:rPr sz="1400" b="1" spc="-5" dirty="0">
                <a:solidFill>
                  <a:srgbClr val="0000CC"/>
                </a:solidFill>
                <a:latin typeface="Calibri"/>
                <a:cs typeface="Calibri"/>
              </a:rPr>
              <a:t>.</a:t>
            </a:r>
            <a:r>
              <a:rPr sz="1400" b="1" spc="5" dirty="0">
                <a:solidFill>
                  <a:srgbClr val="0000CC"/>
                </a:solidFill>
                <a:latin typeface="Calibri"/>
                <a:cs typeface="Calibri"/>
              </a:rPr>
              <a:t> </a:t>
            </a:r>
            <a:r>
              <a:rPr sz="1400" b="1" spc="-20" dirty="0">
                <a:solidFill>
                  <a:srgbClr val="0000CC"/>
                </a:solidFill>
                <a:latin typeface="Calibri"/>
                <a:cs typeface="Calibri"/>
              </a:rPr>
              <a:t>27</a:t>
            </a:r>
            <a:r>
              <a:rPr sz="1400" b="1" dirty="0">
                <a:solidFill>
                  <a:srgbClr val="0000CC"/>
                </a:solidFill>
                <a:latin typeface="Calibri"/>
                <a:cs typeface="Calibri"/>
              </a:rPr>
              <a:t>-</a:t>
            </a:r>
            <a:r>
              <a:rPr sz="1400" b="1" spc="-20" dirty="0">
                <a:solidFill>
                  <a:srgbClr val="0000CC"/>
                </a:solidFill>
                <a:latin typeface="Calibri"/>
                <a:cs typeface="Calibri"/>
              </a:rPr>
              <a:t>112</a:t>
            </a:r>
            <a:endParaRPr sz="1400">
              <a:latin typeface="Calibri"/>
              <a:cs typeface="Calibri"/>
            </a:endParaRPr>
          </a:p>
        </p:txBody>
      </p:sp>
      <p:sp>
        <p:nvSpPr>
          <p:cNvPr id="88" name="object 88"/>
          <p:cNvSpPr txBox="1"/>
          <p:nvPr/>
        </p:nvSpPr>
        <p:spPr>
          <a:xfrm>
            <a:off x="11335257" y="2885211"/>
            <a:ext cx="424180" cy="254635"/>
          </a:xfrm>
          <a:prstGeom prst="rect">
            <a:avLst/>
          </a:prstGeom>
        </p:spPr>
        <p:txBody>
          <a:bodyPr vert="horz" wrap="square" lIns="0" tIns="0" rIns="0" bIns="0" rtlCol="0">
            <a:spAutoFit/>
          </a:bodyPr>
          <a:lstStyle/>
          <a:p>
            <a:pPr marL="12700">
              <a:lnSpc>
                <a:spcPct val="100000"/>
              </a:lnSpc>
            </a:pPr>
            <a:r>
              <a:rPr sz="1800" b="1" spc="-5" dirty="0">
                <a:latin typeface="Calibri"/>
                <a:cs typeface="Calibri"/>
              </a:rPr>
              <a:t>15%</a:t>
            </a:r>
            <a:endParaRPr sz="1800">
              <a:latin typeface="Calibri"/>
              <a:cs typeface="Calibri"/>
            </a:endParaRPr>
          </a:p>
        </p:txBody>
      </p:sp>
      <p:sp>
        <p:nvSpPr>
          <p:cNvPr id="89" name="object 89"/>
          <p:cNvSpPr txBox="1"/>
          <p:nvPr/>
        </p:nvSpPr>
        <p:spPr>
          <a:xfrm>
            <a:off x="231140" y="6387947"/>
            <a:ext cx="257175"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16</a:t>
            </a:r>
            <a:endParaRPr sz="1800">
              <a:latin typeface="Calibri"/>
              <a:cs typeface="Calibri"/>
            </a:endParaRPr>
          </a:p>
        </p:txBody>
      </p:sp>
      <p:sp>
        <p:nvSpPr>
          <p:cNvPr id="90" name="object 90"/>
          <p:cNvSpPr txBox="1"/>
          <p:nvPr/>
        </p:nvSpPr>
        <p:spPr>
          <a:xfrm>
            <a:off x="1080617" y="6387947"/>
            <a:ext cx="242570" cy="254000"/>
          </a:xfrm>
          <a:prstGeom prst="rect">
            <a:avLst/>
          </a:prstGeom>
        </p:spPr>
        <p:txBody>
          <a:bodyPr vert="horz" wrap="square" lIns="0" tIns="0" rIns="0" bIns="0" rtlCol="0">
            <a:spAutoFit/>
          </a:bodyPr>
          <a:lstStyle/>
          <a:p>
            <a:pPr marL="12700">
              <a:lnSpc>
                <a:spcPct val="100000"/>
              </a:lnSpc>
            </a:pPr>
            <a:r>
              <a:rPr sz="1800" spc="5" dirty="0">
                <a:latin typeface="Calibri"/>
                <a:cs typeface="Calibri"/>
              </a:rPr>
              <a:t>….</a:t>
            </a:r>
            <a:endParaRPr sz="1800">
              <a:latin typeface="Calibri"/>
              <a:cs typeface="Calibri"/>
            </a:endParaRPr>
          </a:p>
        </p:txBody>
      </p:sp>
      <p:sp>
        <p:nvSpPr>
          <p:cNvPr id="91" name="object 91"/>
          <p:cNvSpPr/>
          <p:nvPr/>
        </p:nvSpPr>
        <p:spPr>
          <a:xfrm>
            <a:off x="6653783" y="4791455"/>
            <a:ext cx="2457450" cy="1497330"/>
          </a:xfrm>
          <a:prstGeom prst="rect">
            <a:avLst/>
          </a:prstGeom>
          <a:blipFill>
            <a:blip r:embed="rId10" cstate="print"/>
            <a:stretch>
              <a:fillRect/>
            </a:stretch>
          </a:blipFill>
        </p:spPr>
        <p:txBody>
          <a:bodyPr wrap="square" lIns="0" tIns="0" rIns="0" bIns="0" rtlCol="0"/>
          <a:lstStyle/>
          <a:p>
            <a:endParaRPr/>
          </a:p>
        </p:txBody>
      </p:sp>
      <p:sp>
        <p:nvSpPr>
          <p:cNvPr id="92" name="object 92"/>
          <p:cNvSpPr txBox="1"/>
          <p:nvPr/>
        </p:nvSpPr>
        <p:spPr>
          <a:xfrm>
            <a:off x="6811771" y="5391277"/>
            <a:ext cx="2073275" cy="473709"/>
          </a:xfrm>
          <a:prstGeom prst="rect">
            <a:avLst/>
          </a:prstGeom>
        </p:spPr>
        <p:txBody>
          <a:bodyPr vert="horz" wrap="square" lIns="0" tIns="0" rIns="0" bIns="0" rtlCol="0">
            <a:spAutoFit/>
          </a:bodyPr>
          <a:lstStyle/>
          <a:p>
            <a:pPr marL="146685" marR="5080" indent="-134620">
              <a:lnSpc>
                <a:spcPct val="100000"/>
              </a:lnSpc>
            </a:pPr>
            <a:r>
              <a:rPr sz="1600" b="1" spc="5" dirty="0">
                <a:solidFill>
                  <a:srgbClr val="FFFFFF"/>
                </a:solidFill>
                <a:latin typeface="Calibri"/>
                <a:cs typeface="Calibri"/>
              </a:rPr>
              <a:t>M</a:t>
            </a:r>
            <a:r>
              <a:rPr sz="1600" b="1" dirty="0">
                <a:solidFill>
                  <a:srgbClr val="FFFFFF"/>
                </a:solidFill>
                <a:latin typeface="Calibri"/>
                <a:cs typeface="Calibri"/>
              </a:rPr>
              <a:t>ed</a:t>
            </a:r>
            <a:r>
              <a:rPr sz="1600" b="1" spc="-15" dirty="0">
                <a:solidFill>
                  <a:srgbClr val="FFFFFF"/>
                </a:solidFill>
                <a:latin typeface="Calibri"/>
                <a:cs typeface="Calibri"/>
              </a:rPr>
              <a:t>i</a:t>
            </a:r>
            <a:r>
              <a:rPr sz="1600" b="1" dirty="0">
                <a:solidFill>
                  <a:srgbClr val="FFFFFF"/>
                </a:solidFill>
                <a:latin typeface="Calibri"/>
                <a:cs typeface="Calibri"/>
              </a:rPr>
              <a:t>a</a:t>
            </a:r>
            <a:r>
              <a:rPr sz="1600" b="1" spc="-30" dirty="0">
                <a:solidFill>
                  <a:srgbClr val="FFFFFF"/>
                </a:solidFill>
                <a:latin typeface="Calibri"/>
                <a:cs typeface="Calibri"/>
              </a:rPr>
              <a:t> </a:t>
            </a:r>
            <a:r>
              <a:rPr sz="1600" b="1" dirty="0">
                <a:solidFill>
                  <a:srgbClr val="FFFFFF"/>
                </a:solidFill>
                <a:latin typeface="Calibri"/>
                <a:cs typeface="Calibri"/>
              </a:rPr>
              <a:t>&amp;</a:t>
            </a:r>
            <a:r>
              <a:rPr sz="1600" b="1" spc="-5" dirty="0">
                <a:solidFill>
                  <a:srgbClr val="FFFFFF"/>
                </a:solidFill>
                <a:latin typeface="Calibri"/>
                <a:cs typeface="Calibri"/>
              </a:rPr>
              <a:t> </a:t>
            </a:r>
            <a:r>
              <a:rPr sz="1600" b="1" spc="5" dirty="0">
                <a:solidFill>
                  <a:srgbClr val="FFFFFF"/>
                </a:solidFill>
                <a:latin typeface="Calibri"/>
                <a:cs typeface="Calibri"/>
              </a:rPr>
              <a:t>s</a:t>
            </a:r>
            <a:r>
              <a:rPr sz="1600" b="1" dirty="0">
                <a:solidFill>
                  <a:srgbClr val="FFFFFF"/>
                </a:solidFill>
                <a:latin typeface="Calibri"/>
                <a:cs typeface="Calibri"/>
              </a:rPr>
              <a:t>u</a:t>
            </a:r>
            <a:r>
              <a:rPr sz="1600" b="1" spc="10" dirty="0">
                <a:solidFill>
                  <a:srgbClr val="FFFFFF"/>
                </a:solidFill>
                <a:latin typeface="Calibri"/>
                <a:cs typeface="Calibri"/>
              </a:rPr>
              <a:t>m</a:t>
            </a:r>
            <a:r>
              <a:rPr sz="1600" b="1" dirty="0">
                <a:solidFill>
                  <a:srgbClr val="FFFFFF"/>
                </a:solidFill>
                <a:latin typeface="Calibri"/>
                <a:cs typeface="Calibri"/>
              </a:rPr>
              <a:t>b</a:t>
            </a:r>
            <a:r>
              <a:rPr sz="1600" b="1" spc="5" dirty="0">
                <a:solidFill>
                  <a:srgbClr val="FFFFFF"/>
                </a:solidFill>
                <a:latin typeface="Calibri"/>
                <a:cs typeface="Calibri"/>
              </a:rPr>
              <a:t>e</a:t>
            </a:r>
            <a:r>
              <a:rPr sz="1600" b="1" dirty="0">
                <a:solidFill>
                  <a:srgbClr val="FFFFFF"/>
                </a:solidFill>
                <a:latin typeface="Calibri"/>
                <a:cs typeface="Calibri"/>
              </a:rPr>
              <a:t>r</a:t>
            </a:r>
            <a:r>
              <a:rPr sz="1600" b="1" spc="-45" dirty="0">
                <a:solidFill>
                  <a:srgbClr val="FFFFFF"/>
                </a:solidFill>
                <a:latin typeface="Calibri"/>
                <a:cs typeface="Calibri"/>
              </a:rPr>
              <a:t> </a:t>
            </a:r>
            <a:r>
              <a:rPr sz="1600" b="1" dirty="0">
                <a:solidFill>
                  <a:srgbClr val="FFFFFF"/>
                </a:solidFill>
                <a:latin typeface="Calibri"/>
                <a:cs typeface="Calibri"/>
              </a:rPr>
              <a:t>b</a:t>
            </a:r>
            <a:r>
              <a:rPr sz="1600" b="1" spc="5" dirty="0">
                <a:solidFill>
                  <a:srgbClr val="FFFFFF"/>
                </a:solidFill>
                <a:latin typeface="Calibri"/>
                <a:cs typeface="Calibri"/>
              </a:rPr>
              <a:t>e</a:t>
            </a:r>
            <a:r>
              <a:rPr sz="1600" b="1" spc="-15" dirty="0">
                <a:solidFill>
                  <a:srgbClr val="FFFFFF"/>
                </a:solidFill>
                <a:latin typeface="Calibri"/>
                <a:cs typeface="Calibri"/>
              </a:rPr>
              <a:t>l</a:t>
            </a:r>
            <a:r>
              <a:rPr sz="1600" b="1" dirty="0">
                <a:solidFill>
                  <a:srgbClr val="FFFFFF"/>
                </a:solidFill>
                <a:latin typeface="Calibri"/>
                <a:cs typeface="Calibri"/>
              </a:rPr>
              <a:t>aj</a:t>
            </a:r>
            <a:r>
              <a:rPr sz="1600" b="1" spc="-10" dirty="0">
                <a:solidFill>
                  <a:srgbClr val="FFFFFF"/>
                </a:solidFill>
                <a:latin typeface="Calibri"/>
                <a:cs typeface="Calibri"/>
              </a:rPr>
              <a:t>a</a:t>
            </a:r>
            <a:r>
              <a:rPr sz="1600" b="1" dirty="0">
                <a:solidFill>
                  <a:srgbClr val="FFFFFF"/>
                </a:solidFill>
                <a:latin typeface="Calibri"/>
                <a:cs typeface="Calibri"/>
              </a:rPr>
              <a:t>r da</a:t>
            </a:r>
            <a:r>
              <a:rPr sz="1600" b="1" spc="-15" dirty="0">
                <a:solidFill>
                  <a:srgbClr val="FFFFFF"/>
                </a:solidFill>
                <a:latin typeface="Calibri"/>
                <a:cs typeface="Calibri"/>
              </a:rPr>
              <a:t>l</a:t>
            </a:r>
            <a:r>
              <a:rPr sz="1600" b="1" dirty="0">
                <a:solidFill>
                  <a:srgbClr val="FFFFFF"/>
                </a:solidFill>
                <a:latin typeface="Calibri"/>
                <a:cs typeface="Calibri"/>
              </a:rPr>
              <a:t>am</a:t>
            </a:r>
            <a:r>
              <a:rPr sz="1600" b="1" spc="-15" dirty="0">
                <a:solidFill>
                  <a:srgbClr val="FFFFFF"/>
                </a:solidFill>
                <a:latin typeface="Calibri"/>
                <a:cs typeface="Calibri"/>
              </a:rPr>
              <a:t> </a:t>
            </a:r>
            <a:r>
              <a:rPr sz="1600" b="1" spc="10" dirty="0">
                <a:solidFill>
                  <a:srgbClr val="FFFFFF"/>
                </a:solidFill>
                <a:latin typeface="Calibri"/>
                <a:cs typeface="Calibri"/>
              </a:rPr>
              <a:t>m</a:t>
            </a:r>
            <a:r>
              <a:rPr sz="1600" b="1" dirty="0">
                <a:solidFill>
                  <a:srgbClr val="FFFFFF"/>
                </a:solidFill>
                <a:latin typeface="Calibri"/>
                <a:cs typeface="Calibri"/>
              </a:rPr>
              <a:t>ode</a:t>
            </a:r>
            <a:r>
              <a:rPr sz="1600" b="1" spc="-45" dirty="0">
                <a:solidFill>
                  <a:srgbClr val="FFFFFF"/>
                </a:solidFill>
                <a:latin typeface="Calibri"/>
                <a:cs typeface="Calibri"/>
              </a:rPr>
              <a:t> </a:t>
            </a:r>
            <a:r>
              <a:rPr sz="1600" b="1" i="1" spc="-10" dirty="0">
                <a:solidFill>
                  <a:srgbClr val="FFFFFF"/>
                </a:solidFill>
                <a:latin typeface="Calibri"/>
                <a:cs typeface="Calibri"/>
              </a:rPr>
              <a:t>b</a:t>
            </a:r>
            <a:r>
              <a:rPr sz="1600" b="1" i="1" spc="-15" dirty="0">
                <a:solidFill>
                  <a:srgbClr val="FFFFFF"/>
                </a:solidFill>
                <a:latin typeface="Calibri"/>
                <a:cs typeface="Calibri"/>
              </a:rPr>
              <a:t>l</a:t>
            </a:r>
            <a:r>
              <a:rPr sz="1600" b="1" i="1" spc="-10" dirty="0">
                <a:solidFill>
                  <a:srgbClr val="FFFFFF"/>
                </a:solidFill>
                <a:latin typeface="Calibri"/>
                <a:cs typeface="Calibri"/>
              </a:rPr>
              <a:t>and</a:t>
            </a:r>
            <a:r>
              <a:rPr sz="1600" b="1" i="1" spc="-5" dirty="0">
                <a:solidFill>
                  <a:srgbClr val="FFFFFF"/>
                </a:solidFill>
                <a:latin typeface="Calibri"/>
                <a:cs typeface="Calibri"/>
              </a:rPr>
              <a:t>ed</a:t>
            </a:r>
            <a:endParaRPr sz="1600">
              <a:latin typeface="Calibri"/>
              <a:cs typeface="Calibri"/>
            </a:endParaRPr>
          </a:p>
        </p:txBody>
      </p:sp>
      <p:sp>
        <p:nvSpPr>
          <p:cNvPr id="93" name="object 93"/>
          <p:cNvSpPr txBox="1"/>
          <p:nvPr/>
        </p:nvSpPr>
        <p:spPr>
          <a:xfrm>
            <a:off x="7488428" y="5878703"/>
            <a:ext cx="725805" cy="230504"/>
          </a:xfrm>
          <a:prstGeom prst="rect">
            <a:avLst/>
          </a:prstGeom>
        </p:spPr>
        <p:txBody>
          <a:bodyPr vert="horz" wrap="square" lIns="0" tIns="0" rIns="0" bIns="0" rtlCol="0">
            <a:spAutoFit/>
          </a:bodyPr>
          <a:lstStyle/>
          <a:p>
            <a:pPr marL="12700">
              <a:lnSpc>
                <a:spcPct val="100000"/>
              </a:lnSpc>
            </a:pPr>
            <a:r>
              <a:rPr sz="1600" b="1" i="1" spc="-15" dirty="0">
                <a:solidFill>
                  <a:srgbClr val="FFFFFF"/>
                </a:solidFill>
                <a:latin typeface="Calibri"/>
                <a:cs typeface="Calibri"/>
              </a:rPr>
              <a:t>l</a:t>
            </a:r>
            <a:r>
              <a:rPr sz="1600" b="1" i="1" spc="-5" dirty="0">
                <a:solidFill>
                  <a:srgbClr val="FFFFFF"/>
                </a:solidFill>
                <a:latin typeface="Calibri"/>
                <a:cs typeface="Calibri"/>
              </a:rPr>
              <a:t>ea</a:t>
            </a:r>
            <a:r>
              <a:rPr sz="1600" b="1" i="1" dirty="0">
                <a:solidFill>
                  <a:srgbClr val="FFFFFF"/>
                </a:solidFill>
                <a:latin typeface="Calibri"/>
                <a:cs typeface="Calibri"/>
              </a:rPr>
              <a:t>r</a:t>
            </a:r>
            <a:r>
              <a:rPr sz="1600" b="1" i="1" spc="-10" dirty="0">
                <a:solidFill>
                  <a:srgbClr val="FFFFFF"/>
                </a:solidFill>
                <a:latin typeface="Calibri"/>
                <a:cs typeface="Calibri"/>
              </a:rPr>
              <a:t>n</a:t>
            </a:r>
            <a:r>
              <a:rPr sz="1600" b="1" i="1" spc="-15" dirty="0">
                <a:solidFill>
                  <a:srgbClr val="FFFFFF"/>
                </a:solidFill>
                <a:latin typeface="Calibri"/>
                <a:cs typeface="Calibri"/>
              </a:rPr>
              <a:t>i</a:t>
            </a:r>
            <a:r>
              <a:rPr sz="1600" b="1" i="1" spc="-10" dirty="0">
                <a:solidFill>
                  <a:srgbClr val="FFFFFF"/>
                </a:solidFill>
                <a:latin typeface="Calibri"/>
                <a:cs typeface="Calibri"/>
              </a:rPr>
              <a:t>n</a:t>
            </a:r>
            <a:r>
              <a:rPr sz="1600" b="1" i="1" dirty="0">
                <a:solidFill>
                  <a:srgbClr val="FFFFFF"/>
                </a:solidFill>
                <a:latin typeface="Calibri"/>
                <a:cs typeface="Calibri"/>
              </a:rPr>
              <a:t>g</a:t>
            </a:r>
            <a:endParaRPr sz="1600">
              <a:latin typeface="Calibri"/>
              <a:cs typeface="Calibri"/>
            </a:endParaRPr>
          </a:p>
        </p:txBody>
      </p:sp>
      <p:sp>
        <p:nvSpPr>
          <p:cNvPr id="94" name="object 94"/>
          <p:cNvSpPr/>
          <p:nvPr/>
        </p:nvSpPr>
        <p:spPr>
          <a:xfrm>
            <a:off x="941832" y="2398763"/>
            <a:ext cx="11144250" cy="573798"/>
          </a:xfrm>
          <a:prstGeom prst="rect">
            <a:avLst/>
          </a:prstGeom>
          <a:blipFill>
            <a:blip r:embed="rId11" cstate="print"/>
            <a:stretch>
              <a:fillRect/>
            </a:stretch>
          </a:blipFill>
        </p:spPr>
        <p:txBody>
          <a:bodyPr wrap="square" lIns="0" tIns="0" rIns="0" bIns="0" rtlCol="0"/>
          <a:lstStyle/>
          <a:p>
            <a:endParaRPr/>
          </a:p>
        </p:txBody>
      </p:sp>
      <p:sp>
        <p:nvSpPr>
          <p:cNvPr id="95" name="object 95"/>
          <p:cNvSpPr txBox="1"/>
          <p:nvPr/>
        </p:nvSpPr>
        <p:spPr>
          <a:xfrm>
            <a:off x="3859784" y="2522220"/>
            <a:ext cx="5001895" cy="254000"/>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Calibri"/>
                <a:cs typeface="Calibri"/>
              </a:rPr>
              <a:t>S</a:t>
            </a:r>
            <a:r>
              <a:rPr sz="1800" b="1" dirty="0">
                <a:solidFill>
                  <a:srgbClr val="FFFFFF"/>
                </a:solidFill>
                <a:latin typeface="Calibri"/>
                <a:cs typeface="Calibri"/>
              </a:rPr>
              <a:t>e</a:t>
            </a:r>
            <a:r>
              <a:rPr sz="1800" b="1" spc="-10" dirty="0">
                <a:solidFill>
                  <a:srgbClr val="FFFFFF"/>
                </a:solidFill>
                <a:latin typeface="Calibri"/>
                <a:cs typeface="Calibri"/>
              </a:rPr>
              <a:t>su</a:t>
            </a:r>
            <a:r>
              <a:rPr sz="1800" b="1" spc="-15" dirty="0">
                <a:solidFill>
                  <a:srgbClr val="FFFFFF"/>
                </a:solidFill>
                <a:latin typeface="Calibri"/>
                <a:cs typeface="Calibri"/>
              </a:rPr>
              <a:t>a</a:t>
            </a:r>
            <a:r>
              <a:rPr sz="1800" b="1" spc="-5" dirty="0">
                <a:solidFill>
                  <a:srgbClr val="FFFFFF"/>
                </a:solidFill>
                <a:latin typeface="Calibri"/>
                <a:cs typeface="Calibri"/>
              </a:rPr>
              <a:t>i</a:t>
            </a:r>
            <a:r>
              <a:rPr sz="1800" b="1" spc="-10" dirty="0">
                <a:solidFill>
                  <a:srgbClr val="FFFFFF"/>
                </a:solidFill>
                <a:latin typeface="Calibri"/>
                <a:cs typeface="Calibri"/>
              </a:rPr>
              <a:t> </a:t>
            </a:r>
            <a:r>
              <a:rPr sz="1800" b="1" spc="-20" dirty="0">
                <a:solidFill>
                  <a:srgbClr val="FFFFFF"/>
                </a:solidFill>
                <a:latin typeface="Calibri"/>
                <a:cs typeface="Calibri"/>
              </a:rPr>
              <a:t>u</a:t>
            </a:r>
            <a:r>
              <a:rPr sz="1800" b="1" spc="5" dirty="0">
                <a:solidFill>
                  <a:srgbClr val="FFFFFF"/>
                </a:solidFill>
                <a:latin typeface="Calibri"/>
                <a:cs typeface="Calibri"/>
              </a:rPr>
              <a:t>r</a:t>
            </a:r>
            <a:r>
              <a:rPr sz="1800" b="1" spc="-20" dirty="0">
                <a:solidFill>
                  <a:srgbClr val="FFFFFF"/>
                </a:solidFill>
                <a:latin typeface="Calibri"/>
                <a:cs typeface="Calibri"/>
              </a:rPr>
              <a:t>u</a:t>
            </a:r>
            <a:r>
              <a:rPr sz="1800" b="1" spc="-35" dirty="0">
                <a:solidFill>
                  <a:srgbClr val="FFFFFF"/>
                </a:solidFill>
                <a:latin typeface="Calibri"/>
                <a:cs typeface="Calibri"/>
              </a:rPr>
              <a:t>t</a:t>
            </a:r>
            <a:r>
              <a:rPr sz="1800" b="1" spc="-10" dirty="0">
                <a:solidFill>
                  <a:srgbClr val="FFFFFF"/>
                </a:solidFill>
                <a:latin typeface="Calibri"/>
                <a:cs typeface="Calibri"/>
              </a:rPr>
              <a:t>an</a:t>
            </a:r>
            <a:r>
              <a:rPr sz="1800" b="1" spc="-5" dirty="0">
                <a:solidFill>
                  <a:srgbClr val="FFFFFF"/>
                </a:solidFill>
                <a:latin typeface="Calibri"/>
                <a:cs typeface="Calibri"/>
              </a:rPr>
              <a:t> </a:t>
            </a:r>
            <a:r>
              <a:rPr sz="1800" b="1" spc="-35" dirty="0">
                <a:solidFill>
                  <a:srgbClr val="FFFFFF"/>
                </a:solidFill>
                <a:latin typeface="Calibri"/>
                <a:cs typeface="Calibri"/>
              </a:rPr>
              <a:t>k</a:t>
            </a:r>
            <a:r>
              <a:rPr sz="1800" b="1" spc="-10" dirty="0">
                <a:solidFill>
                  <a:srgbClr val="FFFFFF"/>
                </a:solidFill>
                <a:latin typeface="Calibri"/>
                <a:cs typeface="Calibri"/>
              </a:rPr>
              <a:t>a</a:t>
            </a:r>
            <a:r>
              <a:rPr sz="1800" b="1" spc="-20" dirty="0">
                <a:solidFill>
                  <a:srgbClr val="FFFFFF"/>
                </a:solidFill>
                <a:latin typeface="Calibri"/>
                <a:cs typeface="Calibri"/>
              </a:rPr>
              <a:t>id</a:t>
            </a:r>
            <a:r>
              <a:rPr sz="1800" b="1" spc="-10" dirty="0">
                <a:solidFill>
                  <a:srgbClr val="FFFFFF"/>
                </a:solidFill>
                <a:latin typeface="Calibri"/>
                <a:cs typeface="Calibri"/>
              </a:rPr>
              <a:t>ah</a:t>
            </a:r>
            <a:r>
              <a:rPr sz="1800" b="1" spc="20" dirty="0">
                <a:solidFill>
                  <a:srgbClr val="FFFFFF"/>
                </a:solidFill>
                <a:latin typeface="Calibri"/>
                <a:cs typeface="Calibri"/>
              </a:rPr>
              <a:t> </a:t>
            </a:r>
            <a:r>
              <a:rPr sz="1800" b="1" spc="5" dirty="0">
                <a:solidFill>
                  <a:srgbClr val="FFFFFF"/>
                </a:solidFill>
                <a:latin typeface="Calibri"/>
                <a:cs typeface="Calibri"/>
              </a:rPr>
              <a:t>O</a:t>
            </a:r>
            <a:r>
              <a:rPr sz="1800" b="1" spc="-20" dirty="0">
                <a:solidFill>
                  <a:srgbClr val="FFFFFF"/>
                </a:solidFill>
                <a:latin typeface="Calibri"/>
                <a:cs typeface="Calibri"/>
              </a:rPr>
              <a:t>u</a:t>
            </a:r>
            <a:r>
              <a:rPr sz="1800" b="1" spc="-35" dirty="0">
                <a:solidFill>
                  <a:srgbClr val="FFFFFF"/>
                </a:solidFill>
                <a:latin typeface="Calibri"/>
                <a:cs typeface="Calibri"/>
              </a:rPr>
              <a:t>t</a:t>
            </a:r>
            <a:r>
              <a:rPr sz="1800" b="1" spc="-10" dirty="0">
                <a:solidFill>
                  <a:srgbClr val="FFFFFF"/>
                </a:solidFill>
                <a:latin typeface="Calibri"/>
                <a:cs typeface="Calibri"/>
              </a:rPr>
              <a:t>c</a:t>
            </a:r>
            <a:r>
              <a:rPr sz="1800" b="1" spc="-20" dirty="0">
                <a:solidFill>
                  <a:srgbClr val="FFFFFF"/>
                </a:solidFill>
                <a:latin typeface="Calibri"/>
                <a:cs typeface="Calibri"/>
              </a:rPr>
              <a:t>o</a:t>
            </a:r>
            <a:r>
              <a:rPr sz="1800" b="1" spc="-5" dirty="0">
                <a:solidFill>
                  <a:srgbClr val="FFFFFF"/>
                </a:solidFill>
                <a:latin typeface="Calibri"/>
                <a:cs typeface="Calibri"/>
              </a:rPr>
              <a:t>m</a:t>
            </a:r>
            <a:r>
              <a:rPr sz="1800" b="1" dirty="0">
                <a:solidFill>
                  <a:srgbClr val="FFFFFF"/>
                </a:solidFill>
                <a:latin typeface="Calibri"/>
                <a:cs typeface="Calibri"/>
              </a:rPr>
              <a:t>e</a:t>
            </a:r>
            <a:r>
              <a:rPr sz="1800" b="1" spc="-15" dirty="0">
                <a:solidFill>
                  <a:srgbClr val="FFFFFF"/>
                </a:solidFill>
                <a:latin typeface="Calibri"/>
                <a:cs typeface="Calibri"/>
              </a:rPr>
              <a:t> </a:t>
            </a:r>
            <a:r>
              <a:rPr sz="1800" b="1" spc="-10" dirty="0">
                <a:solidFill>
                  <a:srgbClr val="FFFFFF"/>
                </a:solidFill>
                <a:latin typeface="Calibri"/>
                <a:cs typeface="Calibri"/>
              </a:rPr>
              <a:t>Base</a:t>
            </a:r>
            <a:r>
              <a:rPr sz="1800" b="1" spc="5" dirty="0">
                <a:solidFill>
                  <a:srgbClr val="FFFFFF"/>
                </a:solidFill>
                <a:latin typeface="Calibri"/>
                <a:cs typeface="Calibri"/>
              </a:rPr>
              <a:t> </a:t>
            </a:r>
            <a:r>
              <a:rPr sz="1800" b="1" spc="-25" dirty="0">
                <a:solidFill>
                  <a:srgbClr val="FFFFFF"/>
                </a:solidFill>
                <a:latin typeface="Calibri"/>
                <a:cs typeface="Calibri"/>
              </a:rPr>
              <a:t>E</a:t>
            </a:r>
            <a:r>
              <a:rPr sz="1800" b="1" spc="-20" dirty="0">
                <a:solidFill>
                  <a:srgbClr val="FFFFFF"/>
                </a:solidFill>
                <a:latin typeface="Calibri"/>
                <a:cs typeface="Calibri"/>
              </a:rPr>
              <a:t>du</a:t>
            </a:r>
            <a:r>
              <a:rPr sz="1800" b="1" spc="-10" dirty="0">
                <a:solidFill>
                  <a:srgbClr val="FFFFFF"/>
                </a:solidFill>
                <a:latin typeface="Calibri"/>
                <a:cs typeface="Calibri"/>
              </a:rPr>
              <a:t>c</a:t>
            </a:r>
            <a:r>
              <a:rPr sz="1800" b="1" spc="-35" dirty="0">
                <a:solidFill>
                  <a:srgbClr val="FFFFFF"/>
                </a:solidFill>
                <a:latin typeface="Calibri"/>
                <a:cs typeface="Calibri"/>
              </a:rPr>
              <a:t>a</a:t>
            </a:r>
            <a:r>
              <a:rPr sz="1800" b="1" spc="-10" dirty="0">
                <a:solidFill>
                  <a:srgbClr val="FFFFFF"/>
                </a:solidFill>
                <a:latin typeface="Calibri"/>
                <a:cs typeface="Calibri"/>
              </a:rPr>
              <a:t>t</a:t>
            </a:r>
            <a:r>
              <a:rPr sz="1800" b="1" spc="-20" dirty="0">
                <a:solidFill>
                  <a:srgbClr val="FFFFFF"/>
                </a:solidFill>
                <a:latin typeface="Calibri"/>
                <a:cs typeface="Calibri"/>
              </a:rPr>
              <a:t>io</a:t>
            </a:r>
            <a:r>
              <a:rPr sz="1800" b="1" spc="-10" dirty="0">
                <a:solidFill>
                  <a:srgbClr val="FFFFFF"/>
                </a:solidFill>
                <a:latin typeface="Calibri"/>
                <a:cs typeface="Calibri"/>
              </a:rPr>
              <a:t>n</a:t>
            </a:r>
            <a:r>
              <a:rPr sz="1800" b="1" dirty="0">
                <a:solidFill>
                  <a:srgbClr val="FFFFFF"/>
                </a:solidFill>
                <a:latin typeface="Calibri"/>
                <a:cs typeface="Calibri"/>
              </a:rPr>
              <a:t> </a:t>
            </a:r>
            <a:r>
              <a:rPr sz="1800" b="1" spc="-20" dirty="0">
                <a:solidFill>
                  <a:srgbClr val="FFFFFF"/>
                </a:solidFill>
                <a:latin typeface="Calibri"/>
                <a:cs typeface="Calibri"/>
              </a:rPr>
              <a:t>(</a:t>
            </a:r>
            <a:r>
              <a:rPr sz="1800" b="1" spc="5" dirty="0">
                <a:solidFill>
                  <a:srgbClr val="FFFFFF"/>
                </a:solidFill>
                <a:latin typeface="Calibri"/>
                <a:cs typeface="Calibri"/>
              </a:rPr>
              <a:t>O</a:t>
            </a:r>
            <a:r>
              <a:rPr sz="1800" b="1" spc="-10" dirty="0">
                <a:solidFill>
                  <a:srgbClr val="FFFFFF"/>
                </a:solidFill>
                <a:latin typeface="Calibri"/>
                <a:cs typeface="Calibri"/>
              </a:rPr>
              <a:t>B</a:t>
            </a:r>
            <a:r>
              <a:rPr sz="1800" b="1" spc="-5" dirty="0">
                <a:solidFill>
                  <a:srgbClr val="FFFFFF"/>
                </a:solidFill>
                <a:latin typeface="Calibri"/>
                <a:cs typeface="Calibri"/>
              </a:rPr>
              <a:t>E</a:t>
            </a:r>
            <a:r>
              <a:rPr sz="1800" b="1" spc="-10" dirty="0">
                <a:solidFill>
                  <a:srgbClr val="FFFFFF"/>
                </a:solidFill>
                <a:latin typeface="Calibri"/>
                <a:cs typeface="Calibri"/>
              </a:rPr>
              <a:t>)</a:t>
            </a:r>
            <a:endParaRPr sz="1800">
              <a:latin typeface="Calibri"/>
              <a:cs typeface="Calibri"/>
            </a:endParaRPr>
          </a:p>
        </p:txBody>
      </p:sp>
    </p:spTree>
    <p:extLst>
      <p:ext uri="{BB962C8B-B14F-4D97-AF65-F5344CB8AC3E}">
        <p14:creationId xmlns:p14="http://schemas.microsoft.com/office/powerpoint/2010/main" val="279956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path>
            </a:pathLst>
          </a:custGeom>
          <a:solidFill>
            <a:srgbClr val="FFFFC5"/>
          </a:solidFill>
        </p:spPr>
        <p:txBody>
          <a:bodyPr wrap="square" lIns="0" tIns="0" rIns="0" bIns="0" rtlCol="0"/>
          <a:lstStyle/>
          <a:p>
            <a:endParaRPr/>
          </a:p>
        </p:txBody>
      </p:sp>
      <p:sp>
        <p:nvSpPr>
          <p:cNvPr id="3" name="object 3"/>
          <p:cNvSpPr/>
          <p:nvPr/>
        </p:nvSpPr>
        <p:spPr>
          <a:xfrm>
            <a:off x="917447" y="0"/>
            <a:ext cx="701802" cy="685799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3504" y="1624583"/>
            <a:ext cx="1530858" cy="366750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67739" y="16763"/>
            <a:ext cx="603504" cy="684123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67739" y="16763"/>
            <a:ext cx="606425" cy="6841490"/>
          </a:xfrm>
          <a:custGeom>
            <a:avLst/>
            <a:gdLst/>
            <a:ahLst/>
            <a:cxnLst/>
            <a:rect l="l" t="t" r="r" b="b"/>
            <a:pathLst>
              <a:path w="606425" h="6841490">
                <a:moveTo>
                  <a:pt x="603504" y="6841236"/>
                </a:moveTo>
                <a:lnTo>
                  <a:pt x="603504" y="0"/>
                </a:lnTo>
                <a:lnTo>
                  <a:pt x="0" y="0"/>
                </a:lnTo>
                <a:lnTo>
                  <a:pt x="0" y="6841236"/>
                </a:lnTo>
              </a:path>
            </a:pathLst>
          </a:custGeom>
          <a:ln w="9144">
            <a:solidFill>
              <a:srgbClr val="497DBA"/>
            </a:solidFill>
          </a:ln>
        </p:spPr>
        <p:txBody>
          <a:bodyPr wrap="square" lIns="0" tIns="0" rIns="0" bIns="0" rtlCol="0"/>
          <a:lstStyle/>
          <a:p>
            <a:endParaRPr/>
          </a:p>
        </p:txBody>
      </p:sp>
      <p:sp>
        <p:nvSpPr>
          <p:cNvPr id="7" name="object 7"/>
          <p:cNvSpPr txBox="1"/>
          <p:nvPr/>
        </p:nvSpPr>
        <p:spPr>
          <a:xfrm>
            <a:off x="936640" y="2047664"/>
            <a:ext cx="711200" cy="2782570"/>
          </a:xfrm>
          <a:prstGeom prst="rect">
            <a:avLst/>
          </a:prstGeom>
        </p:spPr>
        <p:txBody>
          <a:bodyPr vert="vert270" wrap="square" lIns="0" tIns="0" rIns="0" bIns="0" rtlCol="0">
            <a:spAutoFit/>
          </a:bodyPr>
          <a:lstStyle/>
          <a:p>
            <a:pPr marL="12700">
              <a:lnSpc>
                <a:spcPts val="6400"/>
              </a:lnSpc>
            </a:pPr>
            <a:r>
              <a:rPr sz="5400" b="1" spc="15" dirty="0">
                <a:solidFill>
                  <a:srgbClr val="FFFFFF"/>
                </a:solidFill>
                <a:latin typeface="Britannic Bold"/>
                <a:cs typeface="Britannic Bold"/>
              </a:rPr>
              <a:t>R</a:t>
            </a:r>
            <a:r>
              <a:rPr sz="5400" b="1" spc="5" dirty="0">
                <a:solidFill>
                  <a:srgbClr val="FFFFFF"/>
                </a:solidFill>
                <a:latin typeface="Britannic Bold"/>
                <a:cs typeface="Britannic Bold"/>
              </a:rPr>
              <a:t>P</a:t>
            </a:r>
            <a:r>
              <a:rPr sz="5400" b="1" dirty="0">
                <a:solidFill>
                  <a:srgbClr val="FFFFFF"/>
                </a:solidFill>
                <a:latin typeface="Britannic Bold"/>
                <a:cs typeface="Britannic Bold"/>
              </a:rPr>
              <a:t>S</a:t>
            </a:r>
            <a:r>
              <a:rPr sz="5400" b="1" spc="-15" dirty="0">
                <a:solidFill>
                  <a:srgbClr val="FFFFFF"/>
                </a:solidFill>
                <a:latin typeface="Britannic Bold"/>
                <a:cs typeface="Britannic Bold"/>
              </a:rPr>
              <a:t> </a:t>
            </a:r>
            <a:r>
              <a:rPr sz="5400" b="1" dirty="0">
                <a:solidFill>
                  <a:srgbClr val="FFFFFF"/>
                </a:solidFill>
                <a:latin typeface="Britannic Bold"/>
                <a:cs typeface="Britannic Bold"/>
              </a:rPr>
              <a:t>-</a:t>
            </a:r>
            <a:r>
              <a:rPr sz="5400" b="1" spc="5" dirty="0">
                <a:solidFill>
                  <a:srgbClr val="FFFFFF"/>
                </a:solidFill>
                <a:latin typeface="Britannic Bold"/>
                <a:cs typeface="Britannic Bold"/>
              </a:rPr>
              <a:t> </a:t>
            </a:r>
            <a:r>
              <a:rPr sz="5400" b="1" spc="15" dirty="0">
                <a:solidFill>
                  <a:srgbClr val="FFFFFF"/>
                </a:solidFill>
                <a:latin typeface="Britannic Bold"/>
                <a:cs typeface="Britannic Bold"/>
              </a:rPr>
              <a:t>MK</a:t>
            </a:r>
            <a:endParaRPr sz="5400">
              <a:latin typeface="Britannic Bold"/>
              <a:cs typeface="Britannic Bold"/>
            </a:endParaRPr>
          </a:p>
        </p:txBody>
      </p:sp>
      <p:sp>
        <p:nvSpPr>
          <p:cNvPr id="8" name="object 8"/>
          <p:cNvSpPr/>
          <p:nvPr/>
        </p:nvSpPr>
        <p:spPr>
          <a:xfrm>
            <a:off x="1886711" y="15240"/>
            <a:ext cx="9314688" cy="684275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0539983" y="5416297"/>
            <a:ext cx="1652014" cy="14417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0970448" y="5797753"/>
            <a:ext cx="1099758" cy="84959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2447544" y="5772911"/>
            <a:ext cx="8849106" cy="573798"/>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5242052" y="5897295"/>
            <a:ext cx="2971165" cy="254635"/>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Calibri"/>
                <a:cs typeface="Calibri"/>
              </a:rPr>
              <a:t>O</a:t>
            </a:r>
            <a:r>
              <a:rPr sz="1800" b="1" spc="-10" dirty="0">
                <a:solidFill>
                  <a:srgbClr val="FFFFFF"/>
                </a:solidFill>
                <a:latin typeface="Calibri"/>
                <a:cs typeface="Calibri"/>
              </a:rPr>
              <a:t>u</a:t>
            </a:r>
            <a:r>
              <a:rPr sz="1800" b="1" spc="-25" dirty="0">
                <a:solidFill>
                  <a:srgbClr val="FFFFFF"/>
                </a:solidFill>
                <a:latin typeface="Calibri"/>
                <a:cs typeface="Calibri"/>
              </a:rPr>
              <a:t>t</a:t>
            </a:r>
            <a:r>
              <a:rPr sz="1800" b="1" spc="-10" dirty="0">
                <a:solidFill>
                  <a:srgbClr val="FFFFFF"/>
                </a:solidFill>
                <a:latin typeface="Calibri"/>
                <a:cs typeface="Calibri"/>
              </a:rPr>
              <a:t>co</a:t>
            </a:r>
            <a:r>
              <a:rPr sz="1800" b="1" spc="-5" dirty="0">
                <a:solidFill>
                  <a:srgbClr val="FFFFFF"/>
                </a:solidFill>
                <a:latin typeface="Calibri"/>
                <a:cs typeface="Calibri"/>
              </a:rPr>
              <a:t>m</a:t>
            </a:r>
            <a:r>
              <a:rPr sz="1800" b="1" dirty="0">
                <a:solidFill>
                  <a:srgbClr val="FFFFFF"/>
                </a:solidFill>
                <a:latin typeface="Calibri"/>
                <a:cs typeface="Calibri"/>
              </a:rPr>
              <a:t>e</a:t>
            </a:r>
            <a:r>
              <a:rPr sz="1800" b="1" spc="-20" dirty="0">
                <a:solidFill>
                  <a:srgbClr val="FFFFFF"/>
                </a:solidFill>
                <a:latin typeface="Calibri"/>
                <a:cs typeface="Calibri"/>
              </a:rPr>
              <a:t> </a:t>
            </a:r>
            <a:r>
              <a:rPr sz="1800" b="1" dirty="0">
                <a:solidFill>
                  <a:srgbClr val="FFFFFF"/>
                </a:solidFill>
                <a:latin typeface="Calibri"/>
                <a:cs typeface="Calibri"/>
              </a:rPr>
              <a:t>B</a:t>
            </a:r>
            <a:r>
              <a:rPr sz="1800" b="1" spc="-5" dirty="0">
                <a:solidFill>
                  <a:srgbClr val="FFFFFF"/>
                </a:solidFill>
                <a:latin typeface="Calibri"/>
                <a:cs typeface="Calibri"/>
              </a:rPr>
              <a:t>a</a:t>
            </a:r>
            <a:r>
              <a:rPr sz="1800" b="1" dirty="0">
                <a:solidFill>
                  <a:srgbClr val="FFFFFF"/>
                </a:solidFill>
                <a:latin typeface="Calibri"/>
                <a:cs typeface="Calibri"/>
              </a:rPr>
              <a:t>se </a:t>
            </a:r>
            <a:r>
              <a:rPr sz="1800" b="1" spc="-15" dirty="0">
                <a:solidFill>
                  <a:srgbClr val="FFFFFF"/>
                </a:solidFill>
                <a:latin typeface="Calibri"/>
                <a:cs typeface="Calibri"/>
              </a:rPr>
              <a:t>E</a:t>
            </a:r>
            <a:r>
              <a:rPr sz="1800" b="1" spc="-10" dirty="0">
                <a:solidFill>
                  <a:srgbClr val="FFFFFF"/>
                </a:solidFill>
                <a:latin typeface="Calibri"/>
                <a:cs typeface="Calibri"/>
              </a:rPr>
              <a:t>duc</a:t>
            </a:r>
            <a:r>
              <a:rPr sz="1800" b="1" spc="-30" dirty="0">
                <a:solidFill>
                  <a:srgbClr val="FFFFFF"/>
                </a:solidFill>
                <a:latin typeface="Calibri"/>
                <a:cs typeface="Calibri"/>
              </a:rPr>
              <a:t>a</a:t>
            </a:r>
            <a:r>
              <a:rPr sz="1800" b="1" dirty="0">
                <a:solidFill>
                  <a:srgbClr val="FFFFFF"/>
                </a:solidFill>
                <a:latin typeface="Calibri"/>
                <a:cs typeface="Calibri"/>
              </a:rPr>
              <a:t>t</a:t>
            </a:r>
            <a:r>
              <a:rPr sz="1800" b="1" spc="-15" dirty="0">
                <a:solidFill>
                  <a:srgbClr val="FFFFFF"/>
                </a:solidFill>
                <a:latin typeface="Calibri"/>
                <a:cs typeface="Calibri"/>
              </a:rPr>
              <a:t>i</a:t>
            </a:r>
            <a:r>
              <a:rPr sz="1800" b="1" spc="-10" dirty="0">
                <a:solidFill>
                  <a:srgbClr val="FFFFFF"/>
                </a:solidFill>
                <a:latin typeface="Calibri"/>
                <a:cs typeface="Calibri"/>
              </a:rPr>
              <a:t>o</a:t>
            </a:r>
            <a:r>
              <a:rPr sz="1800" b="1" dirty="0">
                <a:solidFill>
                  <a:srgbClr val="FFFFFF"/>
                </a:solidFill>
                <a:latin typeface="Calibri"/>
                <a:cs typeface="Calibri"/>
              </a:rPr>
              <a:t>n</a:t>
            </a:r>
            <a:r>
              <a:rPr sz="1800" b="1" spc="-10" dirty="0">
                <a:solidFill>
                  <a:srgbClr val="FFFFFF"/>
                </a:solidFill>
                <a:latin typeface="Calibri"/>
                <a:cs typeface="Calibri"/>
              </a:rPr>
              <a:t> </a:t>
            </a:r>
            <a:r>
              <a:rPr sz="1800" b="1" spc="-20" dirty="0">
                <a:solidFill>
                  <a:srgbClr val="FFFFFF"/>
                </a:solidFill>
                <a:latin typeface="Calibri"/>
                <a:cs typeface="Calibri"/>
              </a:rPr>
              <a:t>(</a:t>
            </a:r>
            <a:r>
              <a:rPr sz="1800" b="1" dirty="0">
                <a:solidFill>
                  <a:srgbClr val="FFFFFF"/>
                </a:solidFill>
                <a:latin typeface="Calibri"/>
                <a:cs typeface="Calibri"/>
              </a:rPr>
              <a:t>OBE)</a:t>
            </a:r>
            <a:endParaRPr sz="1800">
              <a:latin typeface="Calibri"/>
              <a:cs typeface="Calibri"/>
            </a:endParaRPr>
          </a:p>
        </p:txBody>
      </p:sp>
    </p:spTree>
    <p:extLst>
      <p:ext uri="{BB962C8B-B14F-4D97-AF65-F5344CB8AC3E}">
        <p14:creationId xmlns:p14="http://schemas.microsoft.com/office/powerpoint/2010/main" val="2132452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701675"/>
            <a:ext cx="11029950" cy="1014413"/>
          </a:xfrm>
          <a:prstGeom prst="rect">
            <a:avLst/>
          </a:prstGeom>
        </p:spPr>
        <p:txBody>
          <a:bodyPr vert="horz" wrap="square" lIns="0" tIns="0" rIns="0" bIns="0" rtlCol="0">
            <a:spAutoFit/>
          </a:bodyPr>
          <a:lstStyle/>
          <a:p>
            <a:pPr marL="12700">
              <a:lnSpc>
                <a:spcPts val="5230"/>
              </a:lnSpc>
            </a:pPr>
            <a:r>
              <a:rPr sz="4400" b="0" spc="-30" dirty="0">
                <a:latin typeface="Britannic Bold"/>
                <a:cs typeface="Britannic Bold"/>
              </a:rPr>
              <a:t>Conto</a:t>
            </a:r>
            <a:r>
              <a:rPr sz="4400" b="0" spc="-25" dirty="0">
                <a:latin typeface="Britannic Bold"/>
                <a:cs typeface="Britannic Bold"/>
              </a:rPr>
              <a:t>h</a:t>
            </a:r>
            <a:r>
              <a:rPr sz="4400" b="0" spc="15" dirty="0">
                <a:latin typeface="Britannic Bold"/>
                <a:cs typeface="Britannic Bold"/>
              </a:rPr>
              <a:t> </a:t>
            </a:r>
            <a:r>
              <a:rPr sz="4400" b="0" spc="-30" dirty="0">
                <a:latin typeface="Britannic Bold"/>
                <a:cs typeface="Britannic Bold"/>
              </a:rPr>
              <a:t>Ragam</a:t>
            </a:r>
            <a:r>
              <a:rPr sz="4400" b="0" spc="20" dirty="0">
                <a:latin typeface="Britannic Bold"/>
                <a:cs typeface="Britannic Bold"/>
              </a:rPr>
              <a:t> </a:t>
            </a:r>
            <a:r>
              <a:rPr sz="4400" b="0" spc="-40" dirty="0">
                <a:latin typeface="Britannic Bold"/>
                <a:cs typeface="Britannic Bold"/>
              </a:rPr>
              <a:t>F</a:t>
            </a:r>
            <a:r>
              <a:rPr sz="4400" b="0" spc="-25" dirty="0">
                <a:latin typeface="Britannic Bold"/>
                <a:cs typeface="Britannic Bold"/>
              </a:rPr>
              <a:t>or</a:t>
            </a:r>
            <a:r>
              <a:rPr sz="4400" b="0" spc="-60" dirty="0">
                <a:latin typeface="Britannic Bold"/>
                <a:cs typeface="Britannic Bold"/>
              </a:rPr>
              <a:t>m</a:t>
            </a:r>
            <a:r>
              <a:rPr sz="4400" b="0" spc="-30" dirty="0">
                <a:latin typeface="Britannic Bold"/>
                <a:cs typeface="Britannic Bold"/>
              </a:rPr>
              <a:t>a</a:t>
            </a:r>
            <a:r>
              <a:rPr sz="4400" b="0" spc="-15" dirty="0">
                <a:latin typeface="Britannic Bold"/>
                <a:cs typeface="Britannic Bold"/>
              </a:rPr>
              <a:t>t</a:t>
            </a:r>
            <a:r>
              <a:rPr sz="4400" b="0" spc="40" dirty="0">
                <a:latin typeface="Britannic Bold"/>
                <a:cs typeface="Britannic Bold"/>
              </a:rPr>
              <a:t> </a:t>
            </a:r>
            <a:r>
              <a:rPr sz="4400" b="0" spc="-30" dirty="0">
                <a:latin typeface="Britannic Bold"/>
                <a:cs typeface="Britannic Bold"/>
              </a:rPr>
              <a:t>RPS</a:t>
            </a:r>
            <a:endParaRPr sz="4400">
              <a:latin typeface="Britannic Bold"/>
              <a:cs typeface="Britannic Bold"/>
            </a:endParaRPr>
          </a:p>
        </p:txBody>
      </p:sp>
      <p:sp>
        <p:nvSpPr>
          <p:cNvPr id="3" name="object 3"/>
          <p:cNvSpPr/>
          <p:nvPr/>
        </p:nvSpPr>
        <p:spPr>
          <a:xfrm>
            <a:off x="1932432" y="2465819"/>
            <a:ext cx="8888730" cy="5737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32432" y="5516879"/>
            <a:ext cx="8888730" cy="573798"/>
          </a:xfrm>
          <a:prstGeom prst="rect">
            <a:avLst/>
          </a:prstGeom>
          <a:blipFill>
            <a:blip r:embed="rId4"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246316" y="930275"/>
          <a:ext cx="11810935" cy="2701286"/>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1732216">
                  <a:extLst>
                    <a:ext uri="{9D8B030D-6E8A-4147-A177-3AD203B41FA5}">
                      <a16:colId xmlns:a16="http://schemas.microsoft.com/office/drawing/2014/main" val="20001"/>
                    </a:ext>
                  </a:extLst>
                </a:gridCol>
                <a:gridCol w="210705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33423">
                  <a:extLst>
                    <a:ext uri="{9D8B030D-6E8A-4147-A177-3AD203B41FA5}">
                      <a16:colId xmlns:a16="http://schemas.microsoft.com/office/drawing/2014/main" val="20005"/>
                    </a:ext>
                  </a:extLst>
                </a:gridCol>
                <a:gridCol w="1338579">
                  <a:extLst>
                    <a:ext uri="{9D8B030D-6E8A-4147-A177-3AD203B41FA5}">
                      <a16:colId xmlns:a16="http://schemas.microsoft.com/office/drawing/2014/main" val="20006"/>
                    </a:ext>
                  </a:extLst>
                </a:gridCol>
              </a:tblGrid>
              <a:tr h="1217929">
                <a:tc>
                  <a:txBody>
                    <a:bodyPr/>
                    <a:lstStyle/>
                    <a:p>
                      <a:pPr marL="93980">
                        <a:lnSpc>
                          <a:spcPct val="100000"/>
                        </a:lnSpc>
                      </a:pPr>
                      <a:r>
                        <a:rPr sz="1400" b="1" spc="5" dirty="0">
                          <a:latin typeface="Calibri"/>
                          <a:cs typeface="Calibri"/>
                        </a:rPr>
                        <a:t>M</a:t>
                      </a:r>
                      <a:r>
                        <a:rPr sz="1400" b="1" dirty="0">
                          <a:latin typeface="Calibri"/>
                          <a:cs typeface="Calibri"/>
                        </a:rPr>
                        <a:t>g</a:t>
                      </a:r>
                      <a:r>
                        <a:rPr sz="1400" b="1" spc="5" dirty="0">
                          <a:latin typeface="Calibri"/>
                          <a:cs typeface="Calibri"/>
                        </a:rPr>
                        <a:t> </a:t>
                      </a:r>
                      <a:r>
                        <a:rPr sz="1400" b="1" spc="-45" dirty="0">
                          <a:latin typeface="Calibri"/>
                          <a:cs typeface="Calibri"/>
                        </a:rPr>
                        <a:t>k</a:t>
                      </a:r>
                      <a:r>
                        <a:rPr sz="1400" b="1" spc="-5" dirty="0">
                          <a:latin typeface="Calibri"/>
                          <a:cs typeface="Calibri"/>
                        </a:rPr>
                        <a:t>e</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algn="ctr">
                        <a:lnSpc>
                          <a:spcPct val="100000"/>
                        </a:lnSpc>
                      </a:pPr>
                      <a:r>
                        <a:rPr sz="1400" b="1" spc="-10" dirty="0">
                          <a:latin typeface="Calibri"/>
                          <a:cs typeface="Calibri"/>
                        </a:rPr>
                        <a:t>S</a:t>
                      </a:r>
                      <a:r>
                        <a:rPr sz="1400" b="1" dirty="0">
                          <a:latin typeface="Calibri"/>
                          <a:cs typeface="Calibri"/>
                        </a:rPr>
                        <a:t>u</a:t>
                      </a:r>
                      <a:r>
                        <a:rPr sz="1400" b="1" spc="-10" dirty="0">
                          <a:latin typeface="Calibri"/>
                          <a:cs typeface="Calibri"/>
                        </a:rPr>
                        <a:t>b</a:t>
                      </a:r>
                      <a:r>
                        <a:rPr sz="1400" b="1" spc="5" dirty="0">
                          <a:latin typeface="Calibri"/>
                          <a:cs typeface="Calibri"/>
                        </a:rPr>
                        <a:t>-C</a:t>
                      </a:r>
                      <a:r>
                        <a:rPr sz="1400" b="1" spc="-5" dirty="0">
                          <a:latin typeface="Calibri"/>
                          <a:cs typeface="Calibri"/>
                        </a:rPr>
                        <a:t>P</a:t>
                      </a:r>
                      <a:r>
                        <a:rPr sz="1400" b="1" spc="10" dirty="0">
                          <a:latin typeface="Calibri"/>
                          <a:cs typeface="Calibri"/>
                        </a:rPr>
                        <a:t>M</a:t>
                      </a:r>
                      <a:r>
                        <a:rPr sz="1400" b="1" dirty="0">
                          <a:latin typeface="Calibri"/>
                          <a:cs typeface="Calibri"/>
                        </a:rPr>
                        <a:t>K</a:t>
                      </a:r>
                      <a:endParaRPr sz="1400">
                        <a:latin typeface="Calibri"/>
                        <a:cs typeface="Calibri"/>
                      </a:endParaRPr>
                    </a:p>
                    <a:p>
                      <a:pPr algn="ctr">
                        <a:lnSpc>
                          <a:spcPct val="100000"/>
                        </a:lnSpc>
                      </a:pPr>
                      <a:r>
                        <a:rPr sz="1400" b="1" spc="-5" dirty="0">
                          <a:latin typeface="Calibri"/>
                          <a:cs typeface="Calibri"/>
                        </a:rPr>
                        <a:t>(</a:t>
                      </a:r>
                      <a:r>
                        <a:rPr sz="1400" b="1" spc="-45" dirty="0">
                          <a:latin typeface="Calibri"/>
                          <a:cs typeface="Calibri"/>
                        </a:rPr>
                        <a:t>k</a:t>
                      </a:r>
                      <a:r>
                        <a:rPr sz="1400" b="1" spc="-5" dirty="0">
                          <a:latin typeface="Calibri"/>
                          <a:cs typeface="Calibri"/>
                        </a:rPr>
                        <a:t>em</a:t>
                      </a:r>
                      <a:r>
                        <a:rPr sz="1400" b="1" dirty="0">
                          <a:latin typeface="Calibri"/>
                          <a:cs typeface="Calibri"/>
                        </a:rPr>
                        <a:t>a</a:t>
                      </a:r>
                      <a:r>
                        <a:rPr sz="1400" b="1" spc="-5" dirty="0">
                          <a:latin typeface="Calibri"/>
                          <a:cs typeface="Calibri"/>
                        </a:rPr>
                        <a:t>m</a:t>
                      </a:r>
                      <a:r>
                        <a:rPr sz="1400" b="1" spc="-10" dirty="0">
                          <a:latin typeface="Calibri"/>
                          <a:cs typeface="Calibri"/>
                        </a:rPr>
                        <a:t>p</a:t>
                      </a:r>
                      <a:r>
                        <a:rPr sz="1400" b="1" dirty="0">
                          <a:latin typeface="Calibri"/>
                          <a:cs typeface="Calibri"/>
                        </a:rPr>
                        <a:t>uan</a:t>
                      </a:r>
                      <a:r>
                        <a:rPr sz="1400" b="1" spc="45" dirty="0">
                          <a:latin typeface="Calibri"/>
                          <a:cs typeface="Calibri"/>
                        </a:rPr>
                        <a:t> </a:t>
                      </a:r>
                      <a:r>
                        <a:rPr sz="1400" b="1" spc="5" dirty="0">
                          <a:latin typeface="Calibri"/>
                          <a:cs typeface="Calibri"/>
                        </a:rPr>
                        <a:t>a</a:t>
                      </a:r>
                      <a:r>
                        <a:rPr sz="1400" b="1" dirty="0">
                          <a:latin typeface="Calibri"/>
                          <a:cs typeface="Calibri"/>
                        </a:rPr>
                        <a:t>kh</a:t>
                      </a:r>
                      <a:r>
                        <a:rPr sz="1400" b="1" spc="-5" dirty="0">
                          <a:latin typeface="Calibri"/>
                          <a:cs typeface="Calibri"/>
                        </a:rPr>
                        <a:t>i</a:t>
                      </a:r>
                      <a:r>
                        <a:rPr sz="1400" b="1" dirty="0">
                          <a:latin typeface="Calibri"/>
                          <a:cs typeface="Calibri"/>
                        </a:rPr>
                        <a:t>r</a:t>
                      </a:r>
                      <a:endParaRPr sz="1400">
                        <a:latin typeface="Calibri"/>
                        <a:cs typeface="Calibri"/>
                      </a:endParaRPr>
                    </a:p>
                    <a:p>
                      <a:pPr algn="ctr">
                        <a:lnSpc>
                          <a:spcPct val="100000"/>
                        </a:lnSpc>
                      </a:pPr>
                      <a:r>
                        <a:rPr sz="1400" b="1" spc="-40" dirty="0">
                          <a:latin typeface="Calibri"/>
                          <a:cs typeface="Calibri"/>
                        </a:rPr>
                        <a:t>y</a:t>
                      </a:r>
                      <a:r>
                        <a:rPr sz="1400" b="1" dirty="0">
                          <a:latin typeface="Calibri"/>
                          <a:cs typeface="Calibri"/>
                        </a:rPr>
                        <a:t>g</a:t>
                      </a:r>
                      <a:r>
                        <a:rPr sz="1400" b="1" spc="30" dirty="0">
                          <a:latin typeface="Calibri"/>
                          <a:cs typeface="Calibri"/>
                        </a:rPr>
                        <a:t> </a:t>
                      </a:r>
                      <a:r>
                        <a:rPr sz="1400" b="1" spc="-5" dirty="0">
                          <a:latin typeface="Calibri"/>
                          <a:cs typeface="Calibri"/>
                        </a:rPr>
                        <a:t>d</a:t>
                      </a:r>
                      <a:r>
                        <a:rPr sz="1400" b="1" spc="-10" dirty="0">
                          <a:latin typeface="Calibri"/>
                          <a:cs typeface="Calibri"/>
                        </a:rPr>
                        <a:t>i</a:t>
                      </a:r>
                      <a:r>
                        <a:rPr sz="1400" b="1" spc="-5" dirty="0">
                          <a:latin typeface="Calibri"/>
                          <a:cs typeface="Calibri"/>
                        </a:rPr>
                        <a:t>h</a:t>
                      </a:r>
                      <a:r>
                        <a:rPr sz="1400" b="1" spc="5" dirty="0">
                          <a:latin typeface="Calibri"/>
                          <a:cs typeface="Calibri"/>
                        </a:rPr>
                        <a:t>a</a:t>
                      </a:r>
                      <a:r>
                        <a:rPr sz="1400" b="1" spc="-20" dirty="0">
                          <a:latin typeface="Calibri"/>
                          <a:cs typeface="Calibri"/>
                        </a:rPr>
                        <a:t>r</a:t>
                      </a:r>
                      <a:r>
                        <a:rPr sz="1400" b="1" spc="5" dirty="0">
                          <a:latin typeface="Calibri"/>
                          <a:cs typeface="Calibri"/>
                        </a:rPr>
                        <a:t>a</a:t>
                      </a:r>
                      <a:r>
                        <a:rPr sz="1400" b="1" spc="-5" dirty="0">
                          <a:latin typeface="Calibri"/>
                          <a:cs typeface="Calibri"/>
                        </a:rPr>
                        <a:t>p</a:t>
                      </a:r>
                      <a:r>
                        <a:rPr sz="1400" b="1" spc="-25" dirty="0">
                          <a:latin typeface="Calibri"/>
                          <a:cs typeface="Calibri"/>
                        </a:rPr>
                        <a:t>k</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701040" marR="264160" indent="-429895">
                        <a:lnSpc>
                          <a:spcPct val="107100"/>
                        </a:lnSpc>
                      </a:pPr>
                      <a:r>
                        <a:rPr sz="1400" b="1" spc="5" dirty="0">
                          <a:latin typeface="Calibri"/>
                          <a:cs typeface="Calibri"/>
                        </a:rPr>
                        <a:t>M</a:t>
                      </a:r>
                      <a:r>
                        <a:rPr sz="1400" b="1" spc="-15" dirty="0">
                          <a:latin typeface="Calibri"/>
                          <a:cs typeface="Calibri"/>
                        </a:rPr>
                        <a:t>a</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dirty="0">
                          <a:latin typeface="Calibri"/>
                          <a:cs typeface="Calibri"/>
                        </a:rPr>
                        <a:t>i</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dirty="0">
                          <a:solidFill>
                            <a:srgbClr val="0000FF"/>
                          </a:solidFill>
                          <a:latin typeface="Calibri"/>
                          <a:cs typeface="Calibri"/>
                        </a:rPr>
                        <a:t>[</a:t>
                      </a:r>
                      <a:r>
                        <a:rPr sz="1400" b="1" spc="5" dirty="0">
                          <a:solidFill>
                            <a:srgbClr val="0000FF"/>
                          </a:solidFill>
                          <a:latin typeface="Calibri"/>
                          <a:cs typeface="Calibri"/>
                        </a:rPr>
                        <a:t>P</a:t>
                      </a:r>
                      <a:r>
                        <a:rPr sz="1400" b="1" dirty="0">
                          <a:solidFill>
                            <a:srgbClr val="0000FF"/>
                          </a:solidFill>
                          <a:latin typeface="Calibri"/>
                          <a:cs typeface="Calibri"/>
                        </a:rPr>
                        <a:t>u</a:t>
                      </a:r>
                      <a:r>
                        <a:rPr sz="1400" b="1" spc="-35" dirty="0">
                          <a:solidFill>
                            <a:srgbClr val="0000FF"/>
                          </a:solidFill>
                          <a:latin typeface="Calibri"/>
                          <a:cs typeface="Calibri"/>
                        </a:rPr>
                        <a:t>s</a:t>
                      </a:r>
                      <a:r>
                        <a:rPr sz="1400" b="1" spc="-30" dirty="0">
                          <a:solidFill>
                            <a:srgbClr val="0000FF"/>
                          </a:solidFill>
                          <a:latin typeface="Calibri"/>
                          <a:cs typeface="Calibri"/>
                        </a:rPr>
                        <a:t>t</a:t>
                      </a:r>
                      <a:r>
                        <a:rPr sz="1400" b="1" spc="5" dirty="0">
                          <a:solidFill>
                            <a:srgbClr val="0000FF"/>
                          </a:solidFill>
                          <a:latin typeface="Calibri"/>
                          <a:cs typeface="Calibri"/>
                        </a:rPr>
                        <a:t>a</a:t>
                      </a:r>
                      <a:r>
                        <a:rPr sz="1400" b="1" spc="-20" dirty="0">
                          <a:solidFill>
                            <a:srgbClr val="0000FF"/>
                          </a:solidFill>
                          <a:latin typeface="Calibri"/>
                          <a:cs typeface="Calibri"/>
                        </a:rPr>
                        <a:t>k</a:t>
                      </a:r>
                      <a:r>
                        <a:rPr sz="1400" b="1" spc="5" dirty="0">
                          <a:solidFill>
                            <a:srgbClr val="0000FF"/>
                          </a:solidFill>
                          <a:latin typeface="Calibri"/>
                          <a:cs typeface="Calibri"/>
                        </a:rPr>
                        <a:t>a</a:t>
                      </a:r>
                      <a:r>
                        <a:rPr sz="1400" b="1" dirty="0">
                          <a:solidFill>
                            <a:srgbClr val="0000FF"/>
                          </a:solidFill>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372745" marR="361315" indent="-3175" algn="ctr">
                        <a:lnSpc>
                          <a:spcPct val="107100"/>
                        </a:lnSpc>
                      </a:pPr>
                      <a:r>
                        <a:rPr sz="1400" b="1" spc="10" dirty="0">
                          <a:latin typeface="Calibri"/>
                          <a:cs typeface="Calibri"/>
                        </a:rPr>
                        <a:t>Ba</a:t>
                      </a:r>
                      <a:r>
                        <a:rPr sz="1400" b="1" spc="-25" dirty="0">
                          <a:latin typeface="Calibri"/>
                          <a:cs typeface="Calibri"/>
                        </a:rPr>
                        <a:t>n</a:t>
                      </a:r>
                      <a:r>
                        <a:rPr sz="1400" b="1" dirty="0">
                          <a:latin typeface="Calibri"/>
                          <a:cs typeface="Calibri"/>
                        </a:rPr>
                        <a:t>tuk</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spc="5" dirty="0">
                          <a:latin typeface="Calibri"/>
                          <a:cs typeface="Calibri"/>
                        </a:rPr>
                        <a:t>M</a:t>
                      </a:r>
                      <a:r>
                        <a:rPr sz="1400" b="1" spc="-5" dirty="0">
                          <a:latin typeface="Calibri"/>
                          <a:cs typeface="Calibri"/>
                        </a:rPr>
                        <a:t>e</a:t>
                      </a:r>
                      <a:r>
                        <a:rPr sz="1400" b="1" spc="-30" dirty="0">
                          <a:latin typeface="Calibri"/>
                          <a:cs typeface="Calibri"/>
                        </a:rPr>
                        <a:t>t</a:t>
                      </a:r>
                      <a:r>
                        <a:rPr sz="1400" b="1" spc="-5" dirty="0">
                          <a:latin typeface="Calibri"/>
                          <a:cs typeface="Calibri"/>
                        </a:rPr>
                        <a:t>o</a:t>
                      </a:r>
                      <a:r>
                        <a:rPr sz="1400" b="1" dirty="0">
                          <a:latin typeface="Calibri"/>
                          <a:cs typeface="Calibri"/>
                        </a:rPr>
                        <a:t>de</a:t>
                      </a:r>
                      <a:r>
                        <a:rPr sz="1400" b="1" spc="5"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an</a:t>
                      </a:r>
                      <a:r>
                        <a:rPr sz="1400" b="1" dirty="0">
                          <a:latin typeface="Calibri"/>
                          <a:cs typeface="Calibri"/>
                        </a:rPr>
                        <a:t>, </a:t>
                      </a:r>
                      <a:r>
                        <a:rPr sz="1400" b="1" spc="-25" dirty="0">
                          <a:latin typeface="Calibri"/>
                          <a:cs typeface="Calibri"/>
                        </a:rPr>
                        <a:t>P</a:t>
                      </a:r>
                      <a:r>
                        <a:rPr sz="1400" b="1" spc="-10" dirty="0">
                          <a:latin typeface="Calibri"/>
                          <a:cs typeface="Calibri"/>
                        </a:rPr>
                        <a:t>e</a:t>
                      </a:r>
                      <a:r>
                        <a:rPr sz="1400" b="1" spc="-5" dirty="0">
                          <a:latin typeface="Calibri"/>
                          <a:cs typeface="Calibri"/>
                        </a:rPr>
                        <a:t>nu</a:t>
                      </a:r>
                      <a:r>
                        <a:rPr sz="1400" b="1" spc="-15" dirty="0">
                          <a:latin typeface="Calibri"/>
                          <a:cs typeface="Calibri"/>
                        </a:rPr>
                        <a:t>g</a:t>
                      </a:r>
                      <a:r>
                        <a:rPr sz="1400" b="1" spc="5" dirty="0">
                          <a:latin typeface="Calibri"/>
                          <a:cs typeface="Calibri"/>
                        </a:rPr>
                        <a:t>a</a:t>
                      </a:r>
                      <a:r>
                        <a:rPr sz="1400" b="1" spc="-5" dirty="0">
                          <a:latin typeface="Calibri"/>
                          <a:cs typeface="Calibri"/>
                        </a:rPr>
                        <a:t>s</a:t>
                      </a:r>
                      <a:r>
                        <a:rPr sz="1400" b="1" spc="5" dirty="0">
                          <a:latin typeface="Calibri"/>
                          <a:cs typeface="Calibri"/>
                        </a:rPr>
                        <a:t>a</a:t>
                      </a:r>
                      <a:r>
                        <a:rPr sz="1400" b="1" spc="-5" dirty="0">
                          <a:latin typeface="Calibri"/>
                          <a:cs typeface="Calibri"/>
                        </a:rPr>
                        <a:t>n</a:t>
                      </a:r>
                      <a:r>
                        <a:rPr sz="1400" b="1" dirty="0">
                          <a:latin typeface="Calibri"/>
                          <a:cs typeface="Calibri"/>
                        </a:rPr>
                        <a:t>,</a:t>
                      </a:r>
                      <a:endParaRPr sz="1400">
                        <a:latin typeface="Calibri"/>
                        <a:cs typeface="Calibri"/>
                      </a:endParaRPr>
                    </a:p>
                    <a:p>
                      <a:pPr marL="254000" marR="243204" algn="ctr">
                        <a:lnSpc>
                          <a:spcPct val="104299"/>
                        </a:lnSpc>
                        <a:spcBef>
                          <a:spcPts val="50"/>
                        </a:spcBef>
                      </a:pPr>
                      <a:r>
                        <a:rPr sz="1400" b="1" dirty="0">
                          <a:solidFill>
                            <a:srgbClr val="0000FF"/>
                          </a:solidFill>
                          <a:latin typeface="Calibri"/>
                          <a:cs typeface="Calibri"/>
                        </a:rPr>
                        <a:t>[</a:t>
                      </a:r>
                      <a:r>
                        <a:rPr sz="1400" b="1" spc="5" dirty="0">
                          <a:solidFill>
                            <a:srgbClr val="0000FF"/>
                          </a:solidFill>
                          <a:latin typeface="Calibri"/>
                          <a:cs typeface="Calibri"/>
                        </a:rPr>
                        <a:t>M</a:t>
                      </a:r>
                      <a:r>
                        <a:rPr sz="1400" b="1" spc="-5" dirty="0">
                          <a:solidFill>
                            <a:srgbClr val="0000FF"/>
                          </a:solidFill>
                          <a:latin typeface="Calibri"/>
                          <a:cs typeface="Calibri"/>
                        </a:rPr>
                        <a:t>e</a:t>
                      </a:r>
                      <a:r>
                        <a:rPr sz="1400" b="1" dirty="0">
                          <a:solidFill>
                            <a:srgbClr val="0000FF"/>
                          </a:solidFill>
                          <a:latin typeface="Calibri"/>
                          <a:cs typeface="Calibri"/>
                        </a:rPr>
                        <a:t>d</a:t>
                      </a:r>
                      <a:r>
                        <a:rPr sz="1400" b="1" spc="-10" dirty="0">
                          <a:solidFill>
                            <a:srgbClr val="0000FF"/>
                          </a:solidFill>
                          <a:latin typeface="Calibri"/>
                          <a:cs typeface="Calibri"/>
                        </a:rPr>
                        <a:t>i</a:t>
                      </a:r>
                      <a:r>
                        <a:rPr sz="1400" b="1" dirty="0">
                          <a:solidFill>
                            <a:srgbClr val="0000FF"/>
                          </a:solidFill>
                          <a:latin typeface="Calibri"/>
                          <a:cs typeface="Calibri"/>
                        </a:rPr>
                        <a:t>a</a:t>
                      </a:r>
                      <a:r>
                        <a:rPr sz="1400" b="1" spc="5" dirty="0">
                          <a:solidFill>
                            <a:srgbClr val="0000FF"/>
                          </a:solidFill>
                          <a:latin typeface="Calibri"/>
                          <a:cs typeface="Calibri"/>
                        </a:rPr>
                        <a:t> </a:t>
                      </a:r>
                      <a:r>
                        <a:rPr sz="1400" b="1" dirty="0">
                          <a:solidFill>
                            <a:srgbClr val="0000FF"/>
                          </a:solidFill>
                          <a:latin typeface="Calibri"/>
                          <a:cs typeface="Calibri"/>
                        </a:rPr>
                        <a:t>&amp;</a:t>
                      </a:r>
                      <a:r>
                        <a:rPr sz="1400" b="1" spc="25" dirty="0">
                          <a:solidFill>
                            <a:srgbClr val="0000FF"/>
                          </a:solidFill>
                          <a:latin typeface="Calibri"/>
                          <a:cs typeface="Calibri"/>
                        </a:rPr>
                        <a:t> </a:t>
                      </a:r>
                      <a:r>
                        <a:rPr sz="1400" b="1" spc="-10" dirty="0">
                          <a:solidFill>
                            <a:srgbClr val="0000FF"/>
                          </a:solidFill>
                          <a:latin typeface="Calibri"/>
                          <a:cs typeface="Calibri"/>
                        </a:rPr>
                        <a:t>S</a:t>
                      </a:r>
                      <a:r>
                        <a:rPr sz="1400" b="1" dirty="0">
                          <a:solidFill>
                            <a:srgbClr val="0000FF"/>
                          </a:solidFill>
                          <a:latin typeface="Calibri"/>
                          <a:cs typeface="Calibri"/>
                        </a:rPr>
                        <a:t>u</a:t>
                      </a:r>
                      <a:r>
                        <a:rPr sz="1400" b="1" spc="-10" dirty="0">
                          <a:solidFill>
                            <a:srgbClr val="0000FF"/>
                          </a:solidFill>
                          <a:latin typeface="Calibri"/>
                          <a:cs typeface="Calibri"/>
                        </a:rPr>
                        <a:t>m</a:t>
                      </a:r>
                      <a:r>
                        <a:rPr sz="1400" b="1" dirty="0">
                          <a:solidFill>
                            <a:srgbClr val="0000FF"/>
                          </a:solidFill>
                          <a:latin typeface="Calibri"/>
                          <a:cs typeface="Calibri"/>
                        </a:rPr>
                        <a:t>b</a:t>
                      </a:r>
                      <a:r>
                        <a:rPr sz="1400" b="1" spc="-10" dirty="0">
                          <a:solidFill>
                            <a:srgbClr val="0000FF"/>
                          </a:solidFill>
                          <a:latin typeface="Calibri"/>
                          <a:cs typeface="Calibri"/>
                        </a:rPr>
                        <a:t>e</a:t>
                      </a:r>
                      <a:r>
                        <a:rPr sz="1400" b="1" dirty="0">
                          <a:solidFill>
                            <a:srgbClr val="0000FF"/>
                          </a:solidFill>
                          <a:latin typeface="Calibri"/>
                          <a:cs typeface="Calibri"/>
                        </a:rPr>
                        <a:t>r</a:t>
                      </a:r>
                      <a:r>
                        <a:rPr sz="1400" b="1" spc="25" dirty="0">
                          <a:solidFill>
                            <a:srgbClr val="0000FF"/>
                          </a:solidFill>
                          <a:latin typeface="Calibri"/>
                          <a:cs typeface="Calibri"/>
                        </a:rPr>
                        <a:t> </a:t>
                      </a:r>
                      <a:r>
                        <a:rPr sz="1400" b="1" spc="10" dirty="0">
                          <a:solidFill>
                            <a:srgbClr val="0000FF"/>
                          </a:solidFill>
                          <a:latin typeface="Calibri"/>
                          <a:cs typeface="Calibri"/>
                        </a:rPr>
                        <a:t>B</a:t>
                      </a:r>
                      <a:r>
                        <a:rPr sz="1400" b="1" spc="-5" dirty="0">
                          <a:solidFill>
                            <a:srgbClr val="0000FF"/>
                          </a:solidFill>
                          <a:latin typeface="Calibri"/>
                          <a:cs typeface="Calibri"/>
                        </a:rPr>
                        <a:t>e</a:t>
                      </a:r>
                      <a:r>
                        <a:rPr sz="1400" b="1" spc="-10" dirty="0">
                          <a:solidFill>
                            <a:srgbClr val="0000FF"/>
                          </a:solidFill>
                          <a:latin typeface="Calibri"/>
                          <a:cs typeface="Calibri"/>
                        </a:rPr>
                        <a:t>l</a:t>
                      </a:r>
                      <a:r>
                        <a:rPr sz="1400" b="1" spc="5" dirty="0">
                          <a:solidFill>
                            <a:srgbClr val="0000FF"/>
                          </a:solidFill>
                          <a:latin typeface="Calibri"/>
                          <a:cs typeface="Calibri"/>
                        </a:rPr>
                        <a:t>a</a:t>
                      </a:r>
                      <a:r>
                        <a:rPr sz="1400" b="1" dirty="0">
                          <a:solidFill>
                            <a:srgbClr val="0000FF"/>
                          </a:solidFill>
                          <a:latin typeface="Calibri"/>
                          <a:cs typeface="Calibri"/>
                        </a:rPr>
                        <a:t>j</a:t>
                      </a:r>
                      <a:r>
                        <a:rPr sz="1400" b="1" spc="5" dirty="0">
                          <a:solidFill>
                            <a:srgbClr val="0000FF"/>
                          </a:solidFill>
                          <a:latin typeface="Calibri"/>
                          <a:cs typeface="Calibri"/>
                        </a:rPr>
                        <a:t>a</a:t>
                      </a:r>
                      <a:r>
                        <a:rPr sz="1400" b="1" spc="15" dirty="0">
                          <a:solidFill>
                            <a:srgbClr val="0000FF"/>
                          </a:solidFill>
                          <a:latin typeface="Calibri"/>
                          <a:cs typeface="Calibri"/>
                        </a:rPr>
                        <a:t>r</a:t>
                      </a:r>
                      <a:r>
                        <a:rPr sz="1400" b="1" dirty="0">
                          <a:solidFill>
                            <a:srgbClr val="0000FF"/>
                          </a:solidFill>
                          <a:latin typeface="Calibri"/>
                          <a:cs typeface="Calibri"/>
                        </a:rPr>
                        <a:t>] [</a:t>
                      </a:r>
                      <a:r>
                        <a:rPr sz="1400" b="1" spc="-5" dirty="0">
                          <a:solidFill>
                            <a:srgbClr val="0000FF"/>
                          </a:solidFill>
                          <a:latin typeface="Calibri"/>
                          <a:cs typeface="Calibri"/>
                        </a:rPr>
                        <a:t> </a:t>
                      </a:r>
                      <a:r>
                        <a:rPr sz="1400" b="1" spc="-10" dirty="0">
                          <a:solidFill>
                            <a:srgbClr val="0000FF"/>
                          </a:solidFill>
                          <a:latin typeface="Calibri"/>
                          <a:cs typeface="Calibri"/>
                        </a:rPr>
                        <a:t>E</a:t>
                      </a:r>
                      <a:r>
                        <a:rPr sz="1400" b="1" spc="-30" dirty="0">
                          <a:solidFill>
                            <a:srgbClr val="0000FF"/>
                          </a:solidFill>
                          <a:latin typeface="Calibri"/>
                          <a:cs typeface="Calibri"/>
                        </a:rPr>
                        <a:t>s</a:t>
                      </a:r>
                      <a:r>
                        <a:rPr sz="1400" b="1" dirty="0">
                          <a:solidFill>
                            <a:srgbClr val="0000FF"/>
                          </a:solidFill>
                          <a:latin typeface="Calibri"/>
                          <a:cs typeface="Calibri"/>
                        </a:rPr>
                        <a:t>t</a:t>
                      </a:r>
                      <a:r>
                        <a:rPr sz="1400" b="1" spc="-10" dirty="0">
                          <a:solidFill>
                            <a:srgbClr val="0000FF"/>
                          </a:solidFill>
                          <a:latin typeface="Calibri"/>
                          <a:cs typeface="Calibri"/>
                        </a:rPr>
                        <a:t>i</a:t>
                      </a:r>
                      <a:r>
                        <a:rPr sz="1400" b="1" spc="-5" dirty="0">
                          <a:solidFill>
                            <a:srgbClr val="0000FF"/>
                          </a:solidFill>
                          <a:latin typeface="Calibri"/>
                          <a:cs typeface="Calibri"/>
                        </a:rPr>
                        <a:t>m</a:t>
                      </a:r>
                      <a:r>
                        <a:rPr sz="1400" b="1" dirty="0">
                          <a:solidFill>
                            <a:srgbClr val="0000FF"/>
                          </a:solidFill>
                          <a:latin typeface="Calibri"/>
                          <a:cs typeface="Calibri"/>
                        </a:rPr>
                        <a:t>asi</a:t>
                      </a:r>
                      <a:r>
                        <a:rPr sz="1400" b="1" spc="55" dirty="0">
                          <a:solidFill>
                            <a:srgbClr val="0000FF"/>
                          </a:solidFill>
                          <a:latin typeface="Calibri"/>
                          <a:cs typeface="Calibri"/>
                        </a:rPr>
                        <a:t> </a:t>
                      </a:r>
                      <a:r>
                        <a:rPr sz="1400" b="1" spc="-40" dirty="0">
                          <a:solidFill>
                            <a:srgbClr val="0000FF"/>
                          </a:solidFill>
                          <a:latin typeface="Calibri"/>
                          <a:cs typeface="Calibri"/>
                        </a:rPr>
                        <a:t>W</a:t>
                      </a:r>
                      <a:r>
                        <a:rPr sz="1400" b="1" spc="5" dirty="0">
                          <a:solidFill>
                            <a:srgbClr val="0000FF"/>
                          </a:solidFill>
                          <a:latin typeface="Calibri"/>
                          <a:cs typeface="Calibri"/>
                        </a:rPr>
                        <a:t>a</a:t>
                      </a:r>
                      <a:r>
                        <a:rPr sz="1400" b="1" dirty="0">
                          <a:solidFill>
                            <a:srgbClr val="0000FF"/>
                          </a:solidFill>
                          <a:latin typeface="Calibri"/>
                          <a:cs typeface="Calibri"/>
                        </a:rPr>
                        <a:t>ktu]</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178435">
                        <a:lnSpc>
                          <a:spcPct val="100000"/>
                        </a:lnSpc>
                      </a:pPr>
                      <a:r>
                        <a:rPr sz="1400" b="1" spc="-15" dirty="0">
                          <a:latin typeface="Calibri"/>
                          <a:cs typeface="Calibri"/>
                        </a:rPr>
                        <a:t>I</a:t>
                      </a:r>
                      <a:r>
                        <a:rPr sz="1400" b="1" dirty="0">
                          <a:latin typeface="Calibri"/>
                          <a:cs typeface="Calibri"/>
                        </a:rPr>
                        <a:t>n</a:t>
                      </a:r>
                      <a:r>
                        <a:rPr sz="1400" b="1" spc="-10" dirty="0">
                          <a:latin typeface="Calibri"/>
                          <a:cs typeface="Calibri"/>
                        </a:rPr>
                        <a:t>di</a:t>
                      </a:r>
                      <a:r>
                        <a:rPr sz="1400" b="1" spc="-20" dirty="0">
                          <a:latin typeface="Calibri"/>
                          <a:cs typeface="Calibri"/>
                        </a:rPr>
                        <a:t>k</a:t>
                      </a:r>
                      <a:r>
                        <a:rPr sz="1400" b="1" spc="-15" dirty="0">
                          <a:latin typeface="Calibri"/>
                          <a:cs typeface="Calibri"/>
                        </a:rPr>
                        <a:t>a</a:t>
                      </a:r>
                      <a:r>
                        <a:rPr sz="1400" b="1" spc="-30" dirty="0">
                          <a:latin typeface="Calibri"/>
                          <a:cs typeface="Calibri"/>
                        </a:rPr>
                        <a:t>t</a:t>
                      </a:r>
                      <a:r>
                        <a:rPr sz="1400" b="1" spc="-5" dirty="0">
                          <a:latin typeface="Calibri"/>
                          <a:cs typeface="Calibri"/>
                        </a:rPr>
                        <a:t>o</a:t>
                      </a:r>
                      <a:r>
                        <a:rPr sz="1400" b="1" dirty="0">
                          <a:latin typeface="Calibri"/>
                          <a:cs typeface="Calibri"/>
                        </a:rPr>
                        <a:t>r</a:t>
                      </a:r>
                      <a:r>
                        <a:rPr sz="1400" b="1" spc="75"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523875" marR="212090" indent="-299085">
                        <a:lnSpc>
                          <a:spcPct val="100000"/>
                        </a:lnSpc>
                      </a:pPr>
                      <a:r>
                        <a:rPr sz="1400" b="1" spc="-20" dirty="0">
                          <a:latin typeface="Calibri"/>
                          <a:cs typeface="Calibri"/>
                        </a:rPr>
                        <a:t>K</a:t>
                      </a:r>
                      <a:r>
                        <a:rPr sz="1400" b="1" spc="5" dirty="0">
                          <a:latin typeface="Calibri"/>
                          <a:cs typeface="Calibri"/>
                        </a:rPr>
                        <a:t>r</a:t>
                      </a:r>
                      <a:r>
                        <a:rPr sz="1400" b="1" spc="-10" dirty="0">
                          <a:latin typeface="Calibri"/>
                          <a:cs typeface="Calibri"/>
                        </a:rPr>
                        <a:t>i</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spc="-10" dirty="0">
                          <a:latin typeface="Calibri"/>
                          <a:cs typeface="Calibri"/>
                        </a:rPr>
                        <a:t>i</a:t>
                      </a:r>
                      <a:r>
                        <a:rPr sz="1400" b="1" dirty="0">
                          <a:latin typeface="Calibri"/>
                          <a:cs typeface="Calibri"/>
                        </a:rPr>
                        <a:t>a</a:t>
                      </a:r>
                      <a:r>
                        <a:rPr sz="1400" b="1" spc="25" dirty="0">
                          <a:latin typeface="Calibri"/>
                          <a:cs typeface="Calibri"/>
                        </a:rPr>
                        <a:t> </a:t>
                      </a:r>
                      <a:r>
                        <a:rPr sz="1400" b="1" dirty="0">
                          <a:latin typeface="Calibri"/>
                          <a:cs typeface="Calibri"/>
                        </a:rPr>
                        <a:t>&amp;</a:t>
                      </a:r>
                      <a:r>
                        <a:rPr sz="1400" b="1" spc="20" dirty="0">
                          <a:latin typeface="Calibri"/>
                          <a:cs typeface="Calibri"/>
                        </a:rPr>
                        <a:t> </a:t>
                      </a:r>
                      <a:r>
                        <a:rPr sz="1400" b="1" spc="10" dirty="0">
                          <a:latin typeface="Calibri"/>
                          <a:cs typeface="Calibri"/>
                        </a:rPr>
                        <a:t>B</a:t>
                      </a:r>
                      <a:r>
                        <a:rPr sz="1400" b="1" spc="-5" dirty="0">
                          <a:latin typeface="Calibri"/>
                          <a:cs typeface="Calibri"/>
                        </a:rPr>
                        <a:t>e</a:t>
                      </a:r>
                      <a:r>
                        <a:rPr sz="1400" b="1" spc="-30" dirty="0">
                          <a:latin typeface="Calibri"/>
                          <a:cs typeface="Calibri"/>
                        </a:rPr>
                        <a:t>n</a:t>
                      </a:r>
                      <a:r>
                        <a:rPr sz="1400" b="1" dirty="0">
                          <a:latin typeface="Calibri"/>
                          <a:cs typeface="Calibri"/>
                        </a:rPr>
                        <a:t>tuk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tc>
                  <a:txBody>
                    <a:bodyPr/>
                    <a:lstStyle/>
                    <a:p>
                      <a:pPr marL="186055" marR="175260" indent="255904">
                        <a:lnSpc>
                          <a:spcPct val="100000"/>
                        </a:lnSpc>
                      </a:pPr>
                      <a:r>
                        <a:rPr sz="1400" b="1" spc="10" dirty="0">
                          <a:latin typeface="Calibri"/>
                          <a:cs typeface="Calibri"/>
                        </a:rPr>
                        <a:t>B</a:t>
                      </a:r>
                      <a:r>
                        <a:rPr sz="1400" b="1" spc="-5" dirty="0">
                          <a:latin typeface="Calibri"/>
                          <a:cs typeface="Calibri"/>
                        </a:rPr>
                        <a:t>o</a:t>
                      </a:r>
                      <a:r>
                        <a:rPr sz="1400" b="1" dirty="0">
                          <a:latin typeface="Calibri"/>
                          <a:cs typeface="Calibri"/>
                        </a:rPr>
                        <a:t>b</a:t>
                      </a:r>
                      <a:r>
                        <a:rPr sz="1400" b="1" spc="-10" dirty="0">
                          <a:latin typeface="Calibri"/>
                          <a:cs typeface="Calibri"/>
                        </a:rPr>
                        <a:t>o</a:t>
                      </a:r>
                      <a:r>
                        <a:rPr sz="1400" b="1" dirty="0">
                          <a:latin typeface="Calibri"/>
                          <a:cs typeface="Calibri"/>
                        </a:rPr>
                        <a:t>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35" dirty="0">
                          <a:latin typeface="Calibri"/>
                          <a:cs typeface="Calibri"/>
                        </a:rPr>
                        <a:t> </a:t>
                      </a:r>
                      <a:r>
                        <a:rPr sz="1400" b="1" dirty="0">
                          <a:latin typeface="Calibri"/>
                          <a:cs typeface="Calibri"/>
                        </a:rPr>
                        <a:t>(</a:t>
                      </a:r>
                      <a:r>
                        <a:rPr sz="1400" b="1" spc="-10" dirty="0">
                          <a:latin typeface="Calibri"/>
                          <a:cs typeface="Calibri"/>
                        </a:rPr>
                        <a:t>%</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6E6"/>
                    </a:solidFill>
                  </a:tcPr>
                </a:tc>
                <a:extLst>
                  <a:ext uri="{0D108BD9-81ED-4DB2-BD59-A6C34878D82A}">
                    <a16:rowId xmlns:a16="http://schemas.microsoft.com/office/drawing/2014/main" val="10000"/>
                  </a:ext>
                </a:extLst>
              </a:tr>
              <a:tr h="370840">
                <a:tc>
                  <a:txBody>
                    <a:bodyPr/>
                    <a:lstStyle/>
                    <a:p>
                      <a:pPr marL="231140">
                        <a:lnSpc>
                          <a:spcPct val="100000"/>
                        </a:lnSpc>
                      </a:pPr>
                      <a:r>
                        <a:rPr sz="1600" b="1"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(3)</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pPr>
                      <a:r>
                        <a:rPr sz="1600" b="1"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pPr>
                      <a:r>
                        <a:rPr sz="1600" b="1"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(6)</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70839">
                <a:tc>
                  <a:txBody>
                    <a:bodyPr/>
                    <a:lstStyle/>
                    <a:p>
                      <a:pPr algn="ctr">
                        <a:lnSpc>
                          <a:spcPct val="100000"/>
                        </a:lnSpc>
                      </a:pPr>
                      <a:r>
                        <a:rPr sz="1800" dirty="0">
                          <a:latin typeface="Calibri"/>
                          <a:cs typeface="Calibri"/>
                        </a:rPr>
                        <a:t>1</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3545" algn="ctr">
                        <a:lnSpc>
                          <a:spcPct val="100000"/>
                        </a:lnSpc>
                      </a:pPr>
                      <a:r>
                        <a:rPr sz="1800" b="1" dirty="0">
                          <a:solidFill>
                            <a:srgbClr val="FFFFFF"/>
                          </a:solidFill>
                          <a:latin typeface="Calibri"/>
                          <a:cs typeface="Calibri"/>
                        </a:rPr>
                        <a:t>2</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839">
                <a:tc>
                  <a:txBody>
                    <a:bodyPr/>
                    <a:lstStyle/>
                    <a:p>
                      <a:pPr algn="ctr">
                        <a:lnSpc>
                          <a:spcPct val="100000"/>
                        </a:lnSpc>
                      </a:pPr>
                      <a:r>
                        <a:rPr sz="1800" dirty="0">
                          <a:latin typeface="Calibri"/>
                          <a:cs typeface="Calibri"/>
                        </a:rPr>
                        <a: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0839">
                <a:tc>
                  <a:txBody>
                    <a:bodyPr/>
                    <a:lstStyle/>
                    <a:p>
                      <a:pPr marL="231140">
                        <a:lnSpc>
                          <a:spcPct val="100000"/>
                        </a:lnSpc>
                      </a:pPr>
                      <a:r>
                        <a:rPr sz="1800" spc="-5" dirty="0">
                          <a:latin typeface="Calibri"/>
                          <a:cs typeface="Calibri"/>
                        </a:rPr>
                        <a:t>16</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246316" y="3969892"/>
          <a:ext cx="11810935" cy="2701275"/>
        </p:xfrm>
        <a:graphic>
          <a:graphicData uri="http://schemas.openxmlformats.org/drawingml/2006/table">
            <a:tbl>
              <a:tblPr firstRow="1" bandRow="1">
                <a:tableStyleId>{2D5ABB26-0587-4C30-8999-92F81FD0307C}</a:tableStyleId>
              </a:tblPr>
              <a:tblGrid>
                <a:gridCol w="708660">
                  <a:extLst>
                    <a:ext uri="{9D8B030D-6E8A-4147-A177-3AD203B41FA5}">
                      <a16:colId xmlns:a16="http://schemas.microsoft.com/office/drawing/2014/main" val="20000"/>
                    </a:ext>
                  </a:extLst>
                </a:gridCol>
                <a:gridCol w="1732216">
                  <a:extLst>
                    <a:ext uri="{9D8B030D-6E8A-4147-A177-3AD203B41FA5}">
                      <a16:colId xmlns:a16="http://schemas.microsoft.com/office/drawing/2014/main" val="20001"/>
                    </a:ext>
                  </a:extLst>
                </a:gridCol>
                <a:gridCol w="2107057">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33423">
                  <a:extLst>
                    <a:ext uri="{9D8B030D-6E8A-4147-A177-3AD203B41FA5}">
                      <a16:colId xmlns:a16="http://schemas.microsoft.com/office/drawing/2014/main" val="20005"/>
                    </a:ext>
                  </a:extLst>
                </a:gridCol>
                <a:gridCol w="1338579">
                  <a:extLst>
                    <a:ext uri="{9D8B030D-6E8A-4147-A177-3AD203B41FA5}">
                      <a16:colId xmlns:a16="http://schemas.microsoft.com/office/drawing/2014/main" val="20006"/>
                    </a:ext>
                  </a:extLst>
                </a:gridCol>
              </a:tblGrid>
              <a:tr h="370839">
                <a:tc rowSpan="2">
                  <a:txBody>
                    <a:bodyPr/>
                    <a:lstStyle/>
                    <a:p>
                      <a:pPr marL="93980">
                        <a:lnSpc>
                          <a:spcPct val="100000"/>
                        </a:lnSpc>
                      </a:pPr>
                      <a:r>
                        <a:rPr sz="1400" b="1" spc="5" dirty="0">
                          <a:latin typeface="Calibri"/>
                          <a:cs typeface="Calibri"/>
                        </a:rPr>
                        <a:t>M</a:t>
                      </a:r>
                      <a:r>
                        <a:rPr sz="1400" b="1" dirty="0">
                          <a:latin typeface="Calibri"/>
                          <a:cs typeface="Calibri"/>
                        </a:rPr>
                        <a:t>g</a:t>
                      </a:r>
                      <a:r>
                        <a:rPr sz="1400" b="1" spc="5" dirty="0">
                          <a:latin typeface="Calibri"/>
                          <a:cs typeface="Calibri"/>
                        </a:rPr>
                        <a:t> </a:t>
                      </a:r>
                      <a:r>
                        <a:rPr sz="1400" b="1" spc="-45" dirty="0">
                          <a:latin typeface="Calibri"/>
                          <a:cs typeface="Calibri"/>
                        </a:rPr>
                        <a:t>k</a:t>
                      </a:r>
                      <a:r>
                        <a:rPr sz="1400" b="1" spc="-5" dirty="0">
                          <a:latin typeface="Calibri"/>
                          <a:cs typeface="Calibri"/>
                        </a:rPr>
                        <a:t>e</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algn="ctr">
                        <a:lnSpc>
                          <a:spcPct val="100000"/>
                        </a:lnSpc>
                      </a:pPr>
                      <a:r>
                        <a:rPr sz="1400" b="1" spc="-10" dirty="0">
                          <a:latin typeface="Calibri"/>
                          <a:cs typeface="Calibri"/>
                        </a:rPr>
                        <a:t>S</a:t>
                      </a:r>
                      <a:r>
                        <a:rPr sz="1400" b="1" dirty="0">
                          <a:latin typeface="Calibri"/>
                          <a:cs typeface="Calibri"/>
                        </a:rPr>
                        <a:t>u</a:t>
                      </a:r>
                      <a:r>
                        <a:rPr sz="1400" b="1" spc="-10" dirty="0">
                          <a:latin typeface="Calibri"/>
                          <a:cs typeface="Calibri"/>
                        </a:rPr>
                        <a:t>b</a:t>
                      </a:r>
                      <a:r>
                        <a:rPr sz="1400" b="1" spc="5" dirty="0">
                          <a:latin typeface="Calibri"/>
                          <a:cs typeface="Calibri"/>
                        </a:rPr>
                        <a:t>-C</a:t>
                      </a:r>
                      <a:r>
                        <a:rPr sz="1400" b="1" spc="-5" dirty="0">
                          <a:latin typeface="Calibri"/>
                          <a:cs typeface="Calibri"/>
                        </a:rPr>
                        <a:t>P</a:t>
                      </a:r>
                      <a:r>
                        <a:rPr sz="1400" b="1" spc="10" dirty="0">
                          <a:latin typeface="Calibri"/>
                          <a:cs typeface="Calibri"/>
                        </a:rPr>
                        <a:t>M</a:t>
                      </a:r>
                      <a:r>
                        <a:rPr sz="1400" b="1" dirty="0">
                          <a:latin typeface="Calibri"/>
                          <a:cs typeface="Calibri"/>
                        </a:rPr>
                        <a:t>K</a:t>
                      </a:r>
                      <a:endParaRPr sz="1400">
                        <a:latin typeface="Calibri"/>
                        <a:cs typeface="Calibri"/>
                      </a:endParaRPr>
                    </a:p>
                    <a:p>
                      <a:pPr marL="164465" marR="158115" algn="ctr">
                        <a:lnSpc>
                          <a:spcPct val="100000"/>
                        </a:lnSpc>
                      </a:pPr>
                      <a:r>
                        <a:rPr sz="1400" b="1" spc="-5" dirty="0">
                          <a:latin typeface="Calibri"/>
                          <a:cs typeface="Calibri"/>
                        </a:rPr>
                        <a:t>(</a:t>
                      </a:r>
                      <a:r>
                        <a:rPr sz="1400" b="1" spc="-45" dirty="0">
                          <a:latin typeface="Calibri"/>
                          <a:cs typeface="Calibri"/>
                        </a:rPr>
                        <a:t>k</a:t>
                      </a:r>
                      <a:r>
                        <a:rPr sz="1400" b="1" spc="-5" dirty="0">
                          <a:latin typeface="Calibri"/>
                          <a:cs typeface="Calibri"/>
                        </a:rPr>
                        <a:t>em</a:t>
                      </a:r>
                      <a:r>
                        <a:rPr sz="1400" b="1" dirty="0">
                          <a:latin typeface="Calibri"/>
                          <a:cs typeface="Calibri"/>
                        </a:rPr>
                        <a:t>a</a:t>
                      </a:r>
                      <a:r>
                        <a:rPr sz="1400" b="1" spc="-5" dirty="0">
                          <a:latin typeface="Calibri"/>
                          <a:cs typeface="Calibri"/>
                        </a:rPr>
                        <a:t>m</a:t>
                      </a:r>
                      <a:r>
                        <a:rPr sz="1400" b="1" spc="-10" dirty="0">
                          <a:latin typeface="Calibri"/>
                          <a:cs typeface="Calibri"/>
                        </a:rPr>
                        <a:t>p</a:t>
                      </a:r>
                      <a:r>
                        <a:rPr sz="1400" b="1" dirty="0">
                          <a:latin typeface="Calibri"/>
                          <a:cs typeface="Calibri"/>
                        </a:rPr>
                        <a:t>uan</a:t>
                      </a:r>
                      <a:r>
                        <a:rPr sz="1400" b="1" spc="45" dirty="0">
                          <a:latin typeface="Calibri"/>
                          <a:cs typeface="Calibri"/>
                        </a:rPr>
                        <a:t> </a:t>
                      </a:r>
                      <a:r>
                        <a:rPr sz="1400" b="1" spc="5" dirty="0">
                          <a:latin typeface="Calibri"/>
                          <a:cs typeface="Calibri"/>
                        </a:rPr>
                        <a:t>a</a:t>
                      </a:r>
                      <a:r>
                        <a:rPr sz="1400" b="1" dirty="0">
                          <a:latin typeface="Calibri"/>
                          <a:cs typeface="Calibri"/>
                        </a:rPr>
                        <a:t>kh</a:t>
                      </a:r>
                      <a:r>
                        <a:rPr sz="1400" b="1" spc="-5" dirty="0">
                          <a:latin typeface="Calibri"/>
                          <a:cs typeface="Calibri"/>
                        </a:rPr>
                        <a:t>i</a:t>
                      </a:r>
                      <a:r>
                        <a:rPr sz="1400" b="1" dirty="0">
                          <a:latin typeface="Calibri"/>
                          <a:cs typeface="Calibri"/>
                        </a:rPr>
                        <a:t>r </a:t>
                      </a:r>
                      <a:r>
                        <a:rPr sz="1400" b="1" spc="-40" dirty="0">
                          <a:latin typeface="Calibri"/>
                          <a:cs typeface="Calibri"/>
                        </a:rPr>
                        <a:t>y</a:t>
                      </a:r>
                      <a:r>
                        <a:rPr sz="1400" b="1" dirty="0">
                          <a:latin typeface="Calibri"/>
                          <a:cs typeface="Calibri"/>
                        </a:rPr>
                        <a:t>g</a:t>
                      </a:r>
                      <a:r>
                        <a:rPr sz="1400" b="1" spc="30" dirty="0">
                          <a:latin typeface="Calibri"/>
                          <a:cs typeface="Calibri"/>
                        </a:rPr>
                        <a:t> </a:t>
                      </a:r>
                      <a:r>
                        <a:rPr sz="1400" b="1" dirty="0">
                          <a:latin typeface="Calibri"/>
                          <a:cs typeface="Calibri"/>
                        </a:rPr>
                        <a:t>d</a:t>
                      </a:r>
                      <a:r>
                        <a:rPr sz="1400" b="1" spc="-10" dirty="0">
                          <a:latin typeface="Calibri"/>
                          <a:cs typeface="Calibri"/>
                        </a:rPr>
                        <a:t>i</a:t>
                      </a:r>
                      <a:r>
                        <a:rPr sz="1400" b="1" dirty="0">
                          <a:latin typeface="Calibri"/>
                          <a:cs typeface="Calibri"/>
                        </a:rPr>
                        <a:t>ha</a:t>
                      </a:r>
                      <a:r>
                        <a:rPr sz="1400" b="1" spc="-15" dirty="0">
                          <a:latin typeface="Calibri"/>
                          <a:cs typeface="Calibri"/>
                        </a:rPr>
                        <a:t>r</a:t>
                      </a:r>
                      <a:r>
                        <a:rPr sz="1400" b="1" spc="5" dirty="0">
                          <a:latin typeface="Calibri"/>
                          <a:cs typeface="Calibri"/>
                        </a:rPr>
                        <a:t>a</a:t>
                      </a:r>
                      <a:r>
                        <a:rPr sz="1400" b="1" dirty="0">
                          <a:latin typeface="Calibri"/>
                          <a:cs typeface="Calibri"/>
                        </a:rPr>
                        <a:t>p</a:t>
                      </a:r>
                      <a:r>
                        <a:rPr sz="1400" b="1" spc="-25" dirty="0">
                          <a:latin typeface="Calibri"/>
                          <a:cs typeface="Calibri"/>
                        </a:rPr>
                        <a:t>k</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marL="701040" marR="264160" indent="-429895">
                        <a:lnSpc>
                          <a:spcPct val="107100"/>
                        </a:lnSpc>
                      </a:pPr>
                      <a:r>
                        <a:rPr sz="1400" b="1" spc="5" dirty="0">
                          <a:latin typeface="Calibri"/>
                          <a:cs typeface="Calibri"/>
                        </a:rPr>
                        <a:t>M</a:t>
                      </a:r>
                      <a:r>
                        <a:rPr sz="1400" b="1" spc="-15" dirty="0">
                          <a:latin typeface="Calibri"/>
                          <a:cs typeface="Calibri"/>
                        </a:rPr>
                        <a:t>a</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dirty="0">
                          <a:latin typeface="Calibri"/>
                          <a:cs typeface="Calibri"/>
                        </a:rPr>
                        <a:t>i</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dirty="0">
                          <a:solidFill>
                            <a:srgbClr val="0000FF"/>
                          </a:solidFill>
                          <a:latin typeface="Calibri"/>
                          <a:cs typeface="Calibri"/>
                        </a:rPr>
                        <a:t>[</a:t>
                      </a:r>
                      <a:r>
                        <a:rPr sz="1400" b="1" spc="5" dirty="0">
                          <a:solidFill>
                            <a:srgbClr val="0000FF"/>
                          </a:solidFill>
                          <a:latin typeface="Calibri"/>
                          <a:cs typeface="Calibri"/>
                        </a:rPr>
                        <a:t>P</a:t>
                      </a:r>
                      <a:r>
                        <a:rPr sz="1400" b="1" dirty="0">
                          <a:solidFill>
                            <a:srgbClr val="0000FF"/>
                          </a:solidFill>
                          <a:latin typeface="Calibri"/>
                          <a:cs typeface="Calibri"/>
                        </a:rPr>
                        <a:t>u</a:t>
                      </a:r>
                      <a:r>
                        <a:rPr sz="1400" b="1" spc="-35" dirty="0">
                          <a:solidFill>
                            <a:srgbClr val="0000FF"/>
                          </a:solidFill>
                          <a:latin typeface="Calibri"/>
                          <a:cs typeface="Calibri"/>
                        </a:rPr>
                        <a:t>s</a:t>
                      </a:r>
                      <a:r>
                        <a:rPr sz="1400" b="1" spc="-30" dirty="0">
                          <a:solidFill>
                            <a:srgbClr val="0000FF"/>
                          </a:solidFill>
                          <a:latin typeface="Calibri"/>
                          <a:cs typeface="Calibri"/>
                        </a:rPr>
                        <a:t>t</a:t>
                      </a:r>
                      <a:r>
                        <a:rPr sz="1400" b="1" spc="5" dirty="0">
                          <a:solidFill>
                            <a:srgbClr val="0000FF"/>
                          </a:solidFill>
                          <a:latin typeface="Calibri"/>
                          <a:cs typeface="Calibri"/>
                        </a:rPr>
                        <a:t>a</a:t>
                      </a:r>
                      <a:r>
                        <a:rPr sz="1400" b="1" spc="-20" dirty="0">
                          <a:solidFill>
                            <a:srgbClr val="0000FF"/>
                          </a:solidFill>
                          <a:latin typeface="Calibri"/>
                          <a:cs typeface="Calibri"/>
                        </a:rPr>
                        <a:t>k</a:t>
                      </a:r>
                      <a:r>
                        <a:rPr sz="1400" b="1" spc="5" dirty="0">
                          <a:solidFill>
                            <a:srgbClr val="0000FF"/>
                          </a:solidFill>
                          <a:latin typeface="Calibri"/>
                          <a:cs typeface="Calibri"/>
                        </a:rPr>
                        <a:t>a</a:t>
                      </a:r>
                      <a:r>
                        <a:rPr sz="1400" b="1" dirty="0">
                          <a:solidFill>
                            <a:srgbClr val="0000FF"/>
                          </a:solidFill>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rowSpan="2">
                  <a:txBody>
                    <a:bodyPr/>
                    <a:lstStyle/>
                    <a:p>
                      <a:pPr marL="372745" marR="361315" indent="-3175" algn="ctr">
                        <a:lnSpc>
                          <a:spcPct val="107100"/>
                        </a:lnSpc>
                      </a:pPr>
                      <a:r>
                        <a:rPr sz="1400" b="1" spc="10" dirty="0">
                          <a:latin typeface="Calibri"/>
                          <a:cs typeface="Calibri"/>
                        </a:rPr>
                        <a:t>Ba</a:t>
                      </a:r>
                      <a:r>
                        <a:rPr sz="1400" b="1" spc="-25" dirty="0">
                          <a:latin typeface="Calibri"/>
                          <a:cs typeface="Calibri"/>
                        </a:rPr>
                        <a:t>n</a:t>
                      </a:r>
                      <a:r>
                        <a:rPr sz="1400" b="1" dirty="0">
                          <a:latin typeface="Calibri"/>
                          <a:cs typeface="Calibri"/>
                        </a:rPr>
                        <a:t>tuk</a:t>
                      </a:r>
                      <a:r>
                        <a:rPr sz="1400" b="1" spc="10"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a:t>
                      </a:r>
                      <a:r>
                        <a:rPr sz="1400" b="1" dirty="0">
                          <a:latin typeface="Calibri"/>
                          <a:cs typeface="Calibri"/>
                        </a:rPr>
                        <a:t>n, </a:t>
                      </a:r>
                      <a:r>
                        <a:rPr sz="1400" b="1" spc="5" dirty="0">
                          <a:latin typeface="Calibri"/>
                          <a:cs typeface="Calibri"/>
                        </a:rPr>
                        <a:t>M</a:t>
                      </a:r>
                      <a:r>
                        <a:rPr sz="1400" b="1" spc="-5" dirty="0">
                          <a:latin typeface="Calibri"/>
                          <a:cs typeface="Calibri"/>
                        </a:rPr>
                        <a:t>e</a:t>
                      </a:r>
                      <a:r>
                        <a:rPr sz="1400" b="1" spc="-30" dirty="0">
                          <a:latin typeface="Calibri"/>
                          <a:cs typeface="Calibri"/>
                        </a:rPr>
                        <a:t>t</a:t>
                      </a:r>
                      <a:r>
                        <a:rPr sz="1400" b="1" spc="-5" dirty="0">
                          <a:latin typeface="Calibri"/>
                          <a:cs typeface="Calibri"/>
                        </a:rPr>
                        <a:t>o</a:t>
                      </a:r>
                      <a:r>
                        <a:rPr sz="1400" b="1" dirty="0">
                          <a:latin typeface="Calibri"/>
                          <a:cs typeface="Calibri"/>
                        </a:rPr>
                        <a:t>de</a:t>
                      </a:r>
                      <a:r>
                        <a:rPr sz="1400" b="1" spc="5" dirty="0">
                          <a:latin typeface="Calibri"/>
                          <a:cs typeface="Calibri"/>
                        </a:rPr>
                        <a:t> </a:t>
                      </a:r>
                      <a:r>
                        <a:rPr sz="1400" b="1" spc="-25" dirty="0">
                          <a:latin typeface="Calibri"/>
                          <a:cs typeface="Calibri"/>
                        </a:rPr>
                        <a:t>P</a:t>
                      </a:r>
                      <a:r>
                        <a:rPr sz="1400" b="1" spc="-5" dirty="0">
                          <a:latin typeface="Calibri"/>
                          <a:cs typeface="Calibri"/>
                        </a:rPr>
                        <a:t>em</a:t>
                      </a:r>
                      <a:r>
                        <a:rPr sz="1400" b="1" spc="-10" dirty="0">
                          <a:latin typeface="Calibri"/>
                          <a:cs typeface="Calibri"/>
                        </a:rPr>
                        <a:t>b</a:t>
                      </a:r>
                      <a:r>
                        <a:rPr sz="1400" b="1" spc="-5" dirty="0">
                          <a:latin typeface="Calibri"/>
                          <a:cs typeface="Calibri"/>
                        </a:rPr>
                        <a:t>e</a:t>
                      </a:r>
                      <a:r>
                        <a:rPr sz="1400" b="1" spc="-10" dirty="0">
                          <a:latin typeface="Calibri"/>
                          <a:cs typeface="Calibri"/>
                        </a:rPr>
                        <a:t>l</a:t>
                      </a:r>
                      <a:r>
                        <a:rPr sz="1400" b="1" spc="5" dirty="0">
                          <a:latin typeface="Calibri"/>
                          <a:cs typeface="Calibri"/>
                        </a:rPr>
                        <a:t>a</a:t>
                      </a:r>
                      <a:r>
                        <a:rPr sz="1400" b="1" dirty="0">
                          <a:latin typeface="Calibri"/>
                          <a:cs typeface="Calibri"/>
                        </a:rPr>
                        <a:t>j</a:t>
                      </a:r>
                      <a:r>
                        <a:rPr sz="1400" b="1" spc="5" dirty="0">
                          <a:latin typeface="Calibri"/>
                          <a:cs typeface="Calibri"/>
                        </a:rPr>
                        <a:t>a</a:t>
                      </a:r>
                      <a:r>
                        <a:rPr sz="1400" b="1" spc="-15" dirty="0">
                          <a:latin typeface="Calibri"/>
                          <a:cs typeface="Calibri"/>
                        </a:rPr>
                        <a:t>r</a:t>
                      </a:r>
                      <a:r>
                        <a:rPr sz="1400" b="1" spc="5" dirty="0">
                          <a:latin typeface="Calibri"/>
                          <a:cs typeface="Calibri"/>
                        </a:rPr>
                        <a:t>an</a:t>
                      </a:r>
                      <a:r>
                        <a:rPr sz="1400" b="1"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u</a:t>
                      </a:r>
                      <a:r>
                        <a:rPr sz="1400" b="1" spc="-15" dirty="0">
                          <a:latin typeface="Calibri"/>
                          <a:cs typeface="Calibri"/>
                        </a:rPr>
                        <a:t>g</a:t>
                      </a:r>
                      <a:r>
                        <a:rPr sz="1400" b="1" spc="5" dirty="0">
                          <a:latin typeface="Calibri"/>
                          <a:cs typeface="Calibri"/>
                        </a:rPr>
                        <a:t>a</a:t>
                      </a:r>
                      <a:r>
                        <a:rPr sz="1400" b="1" dirty="0">
                          <a:latin typeface="Calibri"/>
                          <a:cs typeface="Calibri"/>
                        </a:rPr>
                        <a:t>sa</a:t>
                      </a:r>
                      <a:r>
                        <a:rPr sz="1400" b="1" spc="-5" dirty="0">
                          <a:latin typeface="Calibri"/>
                          <a:cs typeface="Calibri"/>
                        </a:rPr>
                        <a:t>n</a:t>
                      </a:r>
                      <a:r>
                        <a:rPr sz="1400" b="1" dirty="0">
                          <a:latin typeface="Calibri"/>
                          <a:cs typeface="Calibri"/>
                        </a:rPr>
                        <a:t>,</a:t>
                      </a:r>
                      <a:endParaRPr sz="1400">
                        <a:latin typeface="Calibri"/>
                        <a:cs typeface="Calibri"/>
                      </a:endParaRPr>
                    </a:p>
                    <a:p>
                      <a:pPr marL="254000" marR="243204" algn="ctr">
                        <a:lnSpc>
                          <a:spcPct val="104299"/>
                        </a:lnSpc>
                        <a:spcBef>
                          <a:spcPts val="50"/>
                        </a:spcBef>
                      </a:pPr>
                      <a:r>
                        <a:rPr sz="1400" b="1" dirty="0">
                          <a:solidFill>
                            <a:srgbClr val="0000FF"/>
                          </a:solidFill>
                          <a:latin typeface="Calibri"/>
                          <a:cs typeface="Calibri"/>
                        </a:rPr>
                        <a:t>[</a:t>
                      </a:r>
                      <a:r>
                        <a:rPr sz="1400" b="1" spc="5" dirty="0">
                          <a:solidFill>
                            <a:srgbClr val="0000FF"/>
                          </a:solidFill>
                          <a:latin typeface="Calibri"/>
                          <a:cs typeface="Calibri"/>
                        </a:rPr>
                        <a:t>M</a:t>
                      </a:r>
                      <a:r>
                        <a:rPr sz="1400" b="1" spc="-5" dirty="0">
                          <a:solidFill>
                            <a:srgbClr val="0000FF"/>
                          </a:solidFill>
                          <a:latin typeface="Calibri"/>
                          <a:cs typeface="Calibri"/>
                        </a:rPr>
                        <a:t>e</a:t>
                      </a:r>
                      <a:r>
                        <a:rPr sz="1400" b="1" dirty="0">
                          <a:solidFill>
                            <a:srgbClr val="0000FF"/>
                          </a:solidFill>
                          <a:latin typeface="Calibri"/>
                          <a:cs typeface="Calibri"/>
                        </a:rPr>
                        <a:t>d</a:t>
                      </a:r>
                      <a:r>
                        <a:rPr sz="1400" b="1" spc="-10" dirty="0">
                          <a:solidFill>
                            <a:srgbClr val="0000FF"/>
                          </a:solidFill>
                          <a:latin typeface="Calibri"/>
                          <a:cs typeface="Calibri"/>
                        </a:rPr>
                        <a:t>i</a:t>
                      </a:r>
                      <a:r>
                        <a:rPr sz="1400" b="1" dirty="0">
                          <a:solidFill>
                            <a:srgbClr val="0000FF"/>
                          </a:solidFill>
                          <a:latin typeface="Calibri"/>
                          <a:cs typeface="Calibri"/>
                        </a:rPr>
                        <a:t>a</a:t>
                      </a:r>
                      <a:r>
                        <a:rPr sz="1400" b="1" spc="5" dirty="0">
                          <a:solidFill>
                            <a:srgbClr val="0000FF"/>
                          </a:solidFill>
                          <a:latin typeface="Calibri"/>
                          <a:cs typeface="Calibri"/>
                        </a:rPr>
                        <a:t> </a:t>
                      </a:r>
                      <a:r>
                        <a:rPr sz="1400" b="1" dirty="0">
                          <a:solidFill>
                            <a:srgbClr val="0000FF"/>
                          </a:solidFill>
                          <a:latin typeface="Calibri"/>
                          <a:cs typeface="Calibri"/>
                        </a:rPr>
                        <a:t>&amp;</a:t>
                      </a:r>
                      <a:r>
                        <a:rPr sz="1400" b="1" spc="25" dirty="0">
                          <a:solidFill>
                            <a:srgbClr val="0000FF"/>
                          </a:solidFill>
                          <a:latin typeface="Calibri"/>
                          <a:cs typeface="Calibri"/>
                        </a:rPr>
                        <a:t> </a:t>
                      </a:r>
                      <a:r>
                        <a:rPr sz="1400" b="1" spc="-10" dirty="0">
                          <a:solidFill>
                            <a:srgbClr val="0000FF"/>
                          </a:solidFill>
                          <a:latin typeface="Calibri"/>
                          <a:cs typeface="Calibri"/>
                        </a:rPr>
                        <a:t>S</a:t>
                      </a:r>
                      <a:r>
                        <a:rPr sz="1400" b="1" dirty="0">
                          <a:solidFill>
                            <a:srgbClr val="0000FF"/>
                          </a:solidFill>
                          <a:latin typeface="Calibri"/>
                          <a:cs typeface="Calibri"/>
                        </a:rPr>
                        <a:t>u</a:t>
                      </a:r>
                      <a:r>
                        <a:rPr sz="1400" b="1" spc="-10" dirty="0">
                          <a:solidFill>
                            <a:srgbClr val="0000FF"/>
                          </a:solidFill>
                          <a:latin typeface="Calibri"/>
                          <a:cs typeface="Calibri"/>
                        </a:rPr>
                        <a:t>m</a:t>
                      </a:r>
                      <a:r>
                        <a:rPr sz="1400" b="1" dirty="0">
                          <a:solidFill>
                            <a:srgbClr val="0000FF"/>
                          </a:solidFill>
                          <a:latin typeface="Calibri"/>
                          <a:cs typeface="Calibri"/>
                        </a:rPr>
                        <a:t>b</a:t>
                      </a:r>
                      <a:r>
                        <a:rPr sz="1400" b="1" spc="-10" dirty="0">
                          <a:solidFill>
                            <a:srgbClr val="0000FF"/>
                          </a:solidFill>
                          <a:latin typeface="Calibri"/>
                          <a:cs typeface="Calibri"/>
                        </a:rPr>
                        <a:t>e</a:t>
                      </a:r>
                      <a:r>
                        <a:rPr sz="1400" b="1" dirty="0">
                          <a:solidFill>
                            <a:srgbClr val="0000FF"/>
                          </a:solidFill>
                          <a:latin typeface="Calibri"/>
                          <a:cs typeface="Calibri"/>
                        </a:rPr>
                        <a:t>r</a:t>
                      </a:r>
                      <a:r>
                        <a:rPr sz="1400" b="1" spc="25" dirty="0">
                          <a:solidFill>
                            <a:srgbClr val="0000FF"/>
                          </a:solidFill>
                          <a:latin typeface="Calibri"/>
                          <a:cs typeface="Calibri"/>
                        </a:rPr>
                        <a:t> </a:t>
                      </a:r>
                      <a:r>
                        <a:rPr sz="1400" b="1" spc="10" dirty="0">
                          <a:solidFill>
                            <a:srgbClr val="0000FF"/>
                          </a:solidFill>
                          <a:latin typeface="Calibri"/>
                          <a:cs typeface="Calibri"/>
                        </a:rPr>
                        <a:t>B</a:t>
                      </a:r>
                      <a:r>
                        <a:rPr sz="1400" b="1" spc="-5" dirty="0">
                          <a:solidFill>
                            <a:srgbClr val="0000FF"/>
                          </a:solidFill>
                          <a:latin typeface="Calibri"/>
                          <a:cs typeface="Calibri"/>
                        </a:rPr>
                        <a:t>e</a:t>
                      </a:r>
                      <a:r>
                        <a:rPr sz="1400" b="1" spc="-10" dirty="0">
                          <a:solidFill>
                            <a:srgbClr val="0000FF"/>
                          </a:solidFill>
                          <a:latin typeface="Calibri"/>
                          <a:cs typeface="Calibri"/>
                        </a:rPr>
                        <a:t>l</a:t>
                      </a:r>
                      <a:r>
                        <a:rPr sz="1400" b="1" spc="5" dirty="0">
                          <a:solidFill>
                            <a:srgbClr val="0000FF"/>
                          </a:solidFill>
                          <a:latin typeface="Calibri"/>
                          <a:cs typeface="Calibri"/>
                        </a:rPr>
                        <a:t>a</a:t>
                      </a:r>
                      <a:r>
                        <a:rPr sz="1400" b="1" dirty="0">
                          <a:solidFill>
                            <a:srgbClr val="0000FF"/>
                          </a:solidFill>
                          <a:latin typeface="Calibri"/>
                          <a:cs typeface="Calibri"/>
                        </a:rPr>
                        <a:t>j</a:t>
                      </a:r>
                      <a:r>
                        <a:rPr sz="1400" b="1" spc="5" dirty="0">
                          <a:solidFill>
                            <a:srgbClr val="0000FF"/>
                          </a:solidFill>
                          <a:latin typeface="Calibri"/>
                          <a:cs typeface="Calibri"/>
                        </a:rPr>
                        <a:t>a</a:t>
                      </a:r>
                      <a:r>
                        <a:rPr sz="1400" b="1" spc="15" dirty="0">
                          <a:solidFill>
                            <a:srgbClr val="0000FF"/>
                          </a:solidFill>
                          <a:latin typeface="Calibri"/>
                          <a:cs typeface="Calibri"/>
                        </a:rPr>
                        <a:t>r</a:t>
                      </a:r>
                      <a:r>
                        <a:rPr sz="1400" b="1" dirty="0">
                          <a:solidFill>
                            <a:srgbClr val="0000FF"/>
                          </a:solidFill>
                          <a:latin typeface="Calibri"/>
                          <a:cs typeface="Calibri"/>
                        </a:rPr>
                        <a:t>] [</a:t>
                      </a:r>
                      <a:r>
                        <a:rPr sz="1400" b="1" spc="-5" dirty="0">
                          <a:solidFill>
                            <a:srgbClr val="0000FF"/>
                          </a:solidFill>
                          <a:latin typeface="Calibri"/>
                          <a:cs typeface="Calibri"/>
                        </a:rPr>
                        <a:t> </a:t>
                      </a:r>
                      <a:r>
                        <a:rPr sz="1400" b="1" spc="-10" dirty="0">
                          <a:solidFill>
                            <a:srgbClr val="0000FF"/>
                          </a:solidFill>
                          <a:latin typeface="Calibri"/>
                          <a:cs typeface="Calibri"/>
                        </a:rPr>
                        <a:t>E</a:t>
                      </a:r>
                      <a:r>
                        <a:rPr sz="1400" b="1" spc="-30" dirty="0">
                          <a:solidFill>
                            <a:srgbClr val="0000FF"/>
                          </a:solidFill>
                          <a:latin typeface="Calibri"/>
                          <a:cs typeface="Calibri"/>
                        </a:rPr>
                        <a:t>s</a:t>
                      </a:r>
                      <a:r>
                        <a:rPr sz="1400" b="1" dirty="0">
                          <a:solidFill>
                            <a:srgbClr val="0000FF"/>
                          </a:solidFill>
                          <a:latin typeface="Calibri"/>
                          <a:cs typeface="Calibri"/>
                        </a:rPr>
                        <a:t>t</a:t>
                      </a:r>
                      <a:r>
                        <a:rPr sz="1400" b="1" spc="-10" dirty="0">
                          <a:solidFill>
                            <a:srgbClr val="0000FF"/>
                          </a:solidFill>
                          <a:latin typeface="Calibri"/>
                          <a:cs typeface="Calibri"/>
                        </a:rPr>
                        <a:t>i</a:t>
                      </a:r>
                      <a:r>
                        <a:rPr sz="1400" b="1" spc="-5" dirty="0">
                          <a:solidFill>
                            <a:srgbClr val="0000FF"/>
                          </a:solidFill>
                          <a:latin typeface="Calibri"/>
                          <a:cs typeface="Calibri"/>
                        </a:rPr>
                        <a:t>m</a:t>
                      </a:r>
                      <a:r>
                        <a:rPr sz="1400" b="1" dirty="0">
                          <a:solidFill>
                            <a:srgbClr val="0000FF"/>
                          </a:solidFill>
                          <a:latin typeface="Calibri"/>
                          <a:cs typeface="Calibri"/>
                        </a:rPr>
                        <a:t>asi</a:t>
                      </a:r>
                      <a:r>
                        <a:rPr sz="1400" b="1" spc="55" dirty="0">
                          <a:solidFill>
                            <a:srgbClr val="0000FF"/>
                          </a:solidFill>
                          <a:latin typeface="Calibri"/>
                          <a:cs typeface="Calibri"/>
                        </a:rPr>
                        <a:t> </a:t>
                      </a:r>
                      <a:r>
                        <a:rPr sz="1400" b="1" spc="-40" dirty="0">
                          <a:solidFill>
                            <a:srgbClr val="0000FF"/>
                          </a:solidFill>
                          <a:latin typeface="Calibri"/>
                          <a:cs typeface="Calibri"/>
                        </a:rPr>
                        <a:t>W</a:t>
                      </a:r>
                      <a:r>
                        <a:rPr sz="1400" b="1" spc="5" dirty="0">
                          <a:solidFill>
                            <a:srgbClr val="0000FF"/>
                          </a:solidFill>
                          <a:latin typeface="Calibri"/>
                          <a:cs typeface="Calibri"/>
                        </a:rPr>
                        <a:t>a</a:t>
                      </a:r>
                      <a:r>
                        <a:rPr sz="1400" b="1" dirty="0">
                          <a:solidFill>
                            <a:srgbClr val="0000FF"/>
                          </a:solidFill>
                          <a:latin typeface="Calibri"/>
                          <a:cs typeface="Calibri"/>
                        </a:rPr>
                        <a:t>ktu]</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gridSpan="3">
                  <a:txBody>
                    <a:bodyPr/>
                    <a:lstStyle/>
                    <a:p>
                      <a:pPr marL="3810" algn="ctr">
                        <a:lnSpc>
                          <a:spcPct val="100000"/>
                        </a:lnSpc>
                      </a:pP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40" dirty="0">
                          <a:latin typeface="Calibri"/>
                          <a:cs typeface="Calibri"/>
                        </a:rPr>
                        <a:t> </a:t>
                      </a:r>
                      <a:r>
                        <a:rPr sz="1400" b="1" dirty="0">
                          <a:latin typeface="Calibri"/>
                          <a:cs typeface="Calibri"/>
                        </a:rPr>
                        <a:t>&amp; </a:t>
                      </a:r>
                      <a:r>
                        <a:rPr sz="1400" b="1" spc="-60" dirty="0">
                          <a:latin typeface="Calibri"/>
                          <a:cs typeface="Calibri"/>
                        </a:rPr>
                        <a:t>E</a:t>
                      </a:r>
                      <a:r>
                        <a:rPr sz="1400" b="1" spc="-35" dirty="0">
                          <a:latin typeface="Calibri"/>
                          <a:cs typeface="Calibri"/>
                        </a:rPr>
                        <a:t>v</a:t>
                      </a:r>
                      <a:r>
                        <a:rPr sz="1400" b="1" spc="5" dirty="0">
                          <a:latin typeface="Calibri"/>
                          <a:cs typeface="Calibri"/>
                        </a:rPr>
                        <a:t>a</a:t>
                      </a:r>
                      <a:r>
                        <a:rPr sz="1400" b="1" spc="-10" dirty="0">
                          <a:latin typeface="Calibri"/>
                          <a:cs typeface="Calibri"/>
                        </a:rPr>
                        <a:t>l</a:t>
                      </a:r>
                      <a:r>
                        <a:rPr sz="1400" b="1" dirty="0">
                          <a:latin typeface="Calibri"/>
                          <a:cs typeface="Calibri"/>
                        </a:rPr>
                        <a:t>uasi</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47090">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78435">
                        <a:lnSpc>
                          <a:spcPct val="100000"/>
                        </a:lnSpc>
                      </a:pPr>
                      <a:r>
                        <a:rPr sz="1400" b="1" spc="-15" dirty="0">
                          <a:latin typeface="Calibri"/>
                          <a:cs typeface="Calibri"/>
                        </a:rPr>
                        <a:t>I</a:t>
                      </a:r>
                      <a:r>
                        <a:rPr sz="1400" b="1" dirty="0">
                          <a:latin typeface="Calibri"/>
                          <a:cs typeface="Calibri"/>
                        </a:rPr>
                        <a:t>n</a:t>
                      </a:r>
                      <a:r>
                        <a:rPr sz="1400" b="1" spc="-10" dirty="0">
                          <a:latin typeface="Calibri"/>
                          <a:cs typeface="Calibri"/>
                        </a:rPr>
                        <a:t>di</a:t>
                      </a:r>
                      <a:r>
                        <a:rPr sz="1400" b="1" spc="-20" dirty="0">
                          <a:latin typeface="Calibri"/>
                          <a:cs typeface="Calibri"/>
                        </a:rPr>
                        <a:t>k</a:t>
                      </a:r>
                      <a:r>
                        <a:rPr sz="1400" b="1" spc="-15" dirty="0">
                          <a:latin typeface="Calibri"/>
                          <a:cs typeface="Calibri"/>
                        </a:rPr>
                        <a:t>a</a:t>
                      </a:r>
                      <a:r>
                        <a:rPr sz="1400" b="1" spc="-30" dirty="0">
                          <a:latin typeface="Calibri"/>
                          <a:cs typeface="Calibri"/>
                        </a:rPr>
                        <a:t>t</a:t>
                      </a:r>
                      <a:r>
                        <a:rPr sz="1400" b="1" spc="-5" dirty="0">
                          <a:latin typeface="Calibri"/>
                          <a:cs typeface="Calibri"/>
                        </a:rPr>
                        <a:t>o</a:t>
                      </a:r>
                      <a:r>
                        <a:rPr sz="1400" b="1" dirty="0">
                          <a:latin typeface="Calibri"/>
                          <a:cs typeface="Calibri"/>
                        </a:rPr>
                        <a:t>r</a:t>
                      </a:r>
                      <a:r>
                        <a:rPr sz="1400" b="1" spc="75" dirty="0">
                          <a:latin typeface="Calibri"/>
                          <a:cs typeface="Calibri"/>
                        </a:rPr>
                        <a: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523875" marR="212090" indent="-299085">
                        <a:lnSpc>
                          <a:spcPct val="100000"/>
                        </a:lnSpc>
                      </a:pPr>
                      <a:r>
                        <a:rPr sz="1400" b="1" spc="-20" dirty="0">
                          <a:latin typeface="Calibri"/>
                          <a:cs typeface="Calibri"/>
                        </a:rPr>
                        <a:t>K</a:t>
                      </a:r>
                      <a:r>
                        <a:rPr sz="1400" b="1" spc="5" dirty="0">
                          <a:latin typeface="Calibri"/>
                          <a:cs typeface="Calibri"/>
                        </a:rPr>
                        <a:t>r</a:t>
                      </a:r>
                      <a:r>
                        <a:rPr sz="1400" b="1" spc="-10" dirty="0">
                          <a:latin typeface="Calibri"/>
                          <a:cs typeface="Calibri"/>
                        </a:rPr>
                        <a:t>i</a:t>
                      </a:r>
                      <a:r>
                        <a:rPr sz="1400" b="1" spc="-30" dirty="0">
                          <a:latin typeface="Calibri"/>
                          <a:cs typeface="Calibri"/>
                        </a:rPr>
                        <a:t>t</a:t>
                      </a:r>
                      <a:r>
                        <a:rPr sz="1400" b="1" spc="-5" dirty="0">
                          <a:latin typeface="Calibri"/>
                          <a:cs typeface="Calibri"/>
                        </a:rPr>
                        <a:t>e</a:t>
                      </a:r>
                      <a:r>
                        <a:rPr sz="1400" b="1" spc="5" dirty="0">
                          <a:latin typeface="Calibri"/>
                          <a:cs typeface="Calibri"/>
                        </a:rPr>
                        <a:t>r</a:t>
                      </a:r>
                      <a:r>
                        <a:rPr sz="1400" b="1" spc="-10" dirty="0">
                          <a:latin typeface="Calibri"/>
                          <a:cs typeface="Calibri"/>
                        </a:rPr>
                        <a:t>i</a:t>
                      </a:r>
                      <a:r>
                        <a:rPr sz="1400" b="1" dirty="0">
                          <a:latin typeface="Calibri"/>
                          <a:cs typeface="Calibri"/>
                        </a:rPr>
                        <a:t>a</a:t>
                      </a:r>
                      <a:r>
                        <a:rPr sz="1400" b="1" spc="25" dirty="0">
                          <a:latin typeface="Calibri"/>
                          <a:cs typeface="Calibri"/>
                        </a:rPr>
                        <a:t> </a:t>
                      </a:r>
                      <a:r>
                        <a:rPr sz="1400" b="1" dirty="0">
                          <a:latin typeface="Calibri"/>
                          <a:cs typeface="Calibri"/>
                        </a:rPr>
                        <a:t>&amp;</a:t>
                      </a:r>
                      <a:r>
                        <a:rPr sz="1400" b="1" spc="20" dirty="0">
                          <a:latin typeface="Calibri"/>
                          <a:cs typeface="Calibri"/>
                        </a:rPr>
                        <a:t> </a:t>
                      </a:r>
                      <a:r>
                        <a:rPr sz="1400" b="1" spc="10" dirty="0">
                          <a:latin typeface="Calibri"/>
                          <a:cs typeface="Calibri"/>
                        </a:rPr>
                        <a:t>B</a:t>
                      </a:r>
                      <a:r>
                        <a:rPr sz="1400" b="1" spc="-5" dirty="0">
                          <a:latin typeface="Calibri"/>
                          <a:cs typeface="Calibri"/>
                        </a:rPr>
                        <a:t>e</a:t>
                      </a:r>
                      <a:r>
                        <a:rPr sz="1400" b="1" spc="-30" dirty="0">
                          <a:latin typeface="Calibri"/>
                          <a:cs typeface="Calibri"/>
                        </a:rPr>
                        <a:t>n</a:t>
                      </a:r>
                      <a:r>
                        <a:rPr sz="1400" b="1" dirty="0">
                          <a:latin typeface="Calibri"/>
                          <a:cs typeface="Calibri"/>
                        </a:rPr>
                        <a:t>tuk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tc>
                  <a:txBody>
                    <a:bodyPr/>
                    <a:lstStyle/>
                    <a:p>
                      <a:pPr marL="186055" marR="175260" indent="255904">
                        <a:lnSpc>
                          <a:spcPct val="100000"/>
                        </a:lnSpc>
                      </a:pPr>
                      <a:r>
                        <a:rPr sz="1400" b="1" spc="10" dirty="0">
                          <a:latin typeface="Calibri"/>
                          <a:cs typeface="Calibri"/>
                        </a:rPr>
                        <a:t>B</a:t>
                      </a:r>
                      <a:r>
                        <a:rPr sz="1400" b="1" spc="-5" dirty="0">
                          <a:latin typeface="Calibri"/>
                          <a:cs typeface="Calibri"/>
                        </a:rPr>
                        <a:t>o</a:t>
                      </a:r>
                      <a:r>
                        <a:rPr sz="1400" b="1" dirty="0">
                          <a:latin typeface="Calibri"/>
                          <a:cs typeface="Calibri"/>
                        </a:rPr>
                        <a:t>b</a:t>
                      </a:r>
                      <a:r>
                        <a:rPr sz="1400" b="1" spc="-10" dirty="0">
                          <a:latin typeface="Calibri"/>
                          <a:cs typeface="Calibri"/>
                        </a:rPr>
                        <a:t>o</a:t>
                      </a:r>
                      <a:r>
                        <a:rPr sz="1400" b="1" dirty="0">
                          <a:latin typeface="Calibri"/>
                          <a:cs typeface="Calibri"/>
                        </a:rPr>
                        <a:t>t </a:t>
                      </a:r>
                      <a:r>
                        <a:rPr sz="1400" b="1" spc="-25" dirty="0">
                          <a:latin typeface="Calibri"/>
                          <a:cs typeface="Calibri"/>
                        </a:rPr>
                        <a:t>P</a:t>
                      </a:r>
                      <a:r>
                        <a:rPr sz="1400" b="1" spc="-5" dirty="0">
                          <a:latin typeface="Calibri"/>
                          <a:cs typeface="Calibri"/>
                        </a:rPr>
                        <a:t>e</a:t>
                      </a:r>
                      <a:r>
                        <a:rPr sz="1400" b="1" dirty="0">
                          <a:latin typeface="Calibri"/>
                          <a:cs typeface="Calibri"/>
                        </a:rPr>
                        <a:t>n</a:t>
                      </a:r>
                      <a:r>
                        <a:rPr sz="1400" b="1" spc="-10" dirty="0">
                          <a:latin typeface="Calibri"/>
                          <a:cs typeface="Calibri"/>
                        </a:rPr>
                        <a:t>il</a:t>
                      </a:r>
                      <a:r>
                        <a:rPr sz="1400" b="1" spc="5" dirty="0">
                          <a:latin typeface="Calibri"/>
                          <a:cs typeface="Calibri"/>
                        </a:rPr>
                        <a:t>a</a:t>
                      </a:r>
                      <a:r>
                        <a:rPr sz="1400" b="1" spc="-10" dirty="0">
                          <a:latin typeface="Calibri"/>
                          <a:cs typeface="Calibri"/>
                        </a:rPr>
                        <a:t>i</a:t>
                      </a:r>
                      <a:r>
                        <a:rPr sz="1400" b="1" spc="5" dirty="0">
                          <a:latin typeface="Calibri"/>
                          <a:cs typeface="Calibri"/>
                        </a:rPr>
                        <a:t>a</a:t>
                      </a:r>
                      <a:r>
                        <a:rPr sz="1400" b="1" dirty="0">
                          <a:latin typeface="Calibri"/>
                          <a:cs typeface="Calibri"/>
                        </a:rPr>
                        <a:t>n</a:t>
                      </a:r>
                      <a:r>
                        <a:rPr sz="1400" b="1" spc="35" dirty="0">
                          <a:latin typeface="Calibri"/>
                          <a:cs typeface="Calibri"/>
                        </a:rPr>
                        <a:t> </a:t>
                      </a:r>
                      <a:r>
                        <a:rPr sz="1400" b="1" dirty="0">
                          <a:latin typeface="Calibri"/>
                          <a:cs typeface="Calibri"/>
                        </a:rPr>
                        <a:t>(</a:t>
                      </a:r>
                      <a:r>
                        <a:rPr sz="1400" b="1" spc="-10" dirty="0">
                          <a:latin typeface="Calibri"/>
                          <a:cs typeface="Calibri"/>
                        </a:rPr>
                        <a:t>%</a:t>
                      </a:r>
                      <a:r>
                        <a:rPr sz="1400" b="1" dirty="0">
                          <a:latin typeface="Calibri"/>
                          <a:cs typeface="Calibri"/>
                        </a:rPr>
                        <a:t>)</a:t>
                      </a:r>
                      <a:endParaRPr sz="14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EBF7"/>
                    </a:solidFill>
                  </a:tcPr>
                </a:tc>
                <a:extLst>
                  <a:ext uri="{0D108BD9-81ED-4DB2-BD59-A6C34878D82A}">
                    <a16:rowId xmlns:a16="http://schemas.microsoft.com/office/drawing/2014/main" val="10001"/>
                  </a:ext>
                </a:extLst>
              </a:tr>
              <a:tr h="370839">
                <a:tc>
                  <a:txBody>
                    <a:bodyPr/>
                    <a:lstStyle/>
                    <a:p>
                      <a:pPr marL="231140">
                        <a:lnSpc>
                          <a:spcPct val="100000"/>
                        </a:lnSpc>
                      </a:pPr>
                      <a:r>
                        <a:rPr sz="1600" b="1" dirty="0">
                          <a:latin typeface="Calibri"/>
                          <a:cs typeface="Calibri"/>
                        </a:rPr>
                        <a:t>(1)</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(2)</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600" b="1" dirty="0">
                          <a:latin typeface="Calibri"/>
                          <a:cs typeface="Calibri"/>
                        </a:rPr>
                        <a:t>(3)</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(4)</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pPr>
                      <a:r>
                        <a:rPr sz="1600" b="1" dirty="0">
                          <a:latin typeface="Calibri"/>
                          <a:cs typeface="Calibri"/>
                        </a:rPr>
                        <a:t>(5)</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(6)</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600" b="1" dirty="0">
                          <a:latin typeface="Calibri"/>
                          <a:cs typeface="Calibri"/>
                        </a:rPr>
                        <a:t>(7)</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70827">
                <a:tc>
                  <a:txBody>
                    <a:bodyPr/>
                    <a:lstStyle/>
                    <a:p>
                      <a:pPr algn="ctr">
                        <a:lnSpc>
                          <a:spcPct val="100000"/>
                        </a:lnSpc>
                      </a:pPr>
                      <a:r>
                        <a:rPr sz="1800" dirty="0">
                          <a:latin typeface="Calibri"/>
                          <a:cs typeface="Calibri"/>
                        </a:rPr>
                        <a:t>1</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3545" algn="ctr">
                        <a:lnSpc>
                          <a:spcPct val="100000"/>
                        </a:lnSpc>
                      </a:pPr>
                      <a:r>
                        <a:rPr sz="1800" b="1" dirty="0">
                          <a:solidFill>
                            <a:srgbClr val="FFFFFF"/>
                          </a:solidFill>
                          <a:latin typeface="Calibri"/>
                          <a:cs typeface="Calibri"/>
                        </a:rPr>
                        <a:t>3</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70840">
                <a:tc>
                  <a:txBody>
                    <a:bodyPr/>
                    <a:lstStyle/>
                    <a:p>
                      <a:pPr algn="ctr">
                        <a:lnSpc>
                          <a:spcPct val="100000"/>
                        </a:lnSpc>
                      </a:pPr>
                      <a:r>
                        <a:rPr sz="1800" dirty="0">
                          <a:latin typeface="Calibri"/>
                          <a:cs typeface="Calibri"/>
                        </a:rPr>
                        <a: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70840">
                <a:tc>
                  <a:txBody>
                    <a:bodyPr/>
                    <a:lstStyle/>
                    <a:p>
                      <a:pPr marL="231140">
                        <a:lnSpc>
                          <a:spcPct val="100000"/>
                        </a:lnSpc>
                      </a:pPr>
                      <a:r>
                        <a:rPr sz="1800" spc="-5" dirty="0">
                          <a:latin typeface="Calibri"/>
                          <a:cs typeface="Calibri"/>
                        </a:rPr>
                        <a:t>16</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7204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BC70A5-DE09-4CA1-A851-F847A7B07C9D}"/>
              </a:ext>
            </a:extLst>
          </p:cNvPr>
          <p:cNvSpPr/>
          <p:nvPr/>
        </p:nvSpPr>
        <p:spPr>
          <a:xfrm>
            <a:off x="0" y="3429000"/>
            <a:ext cx="12192000" cy="342900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cap="all" dirty="0">
                <a:solidFill>
                  <a:schemeClr val="bg1"/>
                </a:solidFill>
                <a:ea typeface="+mj-ea"/>
                <a:cs typeface="+mj-cs"/>
              </a:rPr>
              <a:t>INTEGRASI AIK, PENELITIAN DAN PENGABDIAN KEPADA MASYARAKAT DALAM pembelajaran</a:t>
            </a:r>
            <a:endParaRPr lang="ko-KR" altLang="en-US" dirty="0">
              <a:solidFill>
                <a:schemeClr val="bg1"/>
              </a:solidFill>
            </a:endParaRPr>
          </a:p>
        </p:txBody>
      </p:sp>
      <p:sp>
        <p:nvSpPr>
          <p:cNvPr id="23" name="Oval 22">
            <a:extLst>
              <a:ext uri="{FF2B5EF4-FFF2-40B4-BE49-F238E27FC236}">
                <a16:creationId xmlns:a16="http://schemas.microsoft.com/office/drawing/2014/main" id="{8CB79069-619F-4440-894F-2F38D97634AD}"/>
              </a:ext>
            </a:extLst>
          </p:cNvPr>
          <p:cNvSpPr/>
          <p:nvPr/>
        </p:nvSpPr>
        <p:spPr>
          <a:xfrm flipH="1">
            <a:off x="1039182" y="1451252"/>
            <a:ext cx="1820258" cy="182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a:extLst>
              <a:ext uri="{FF2B5EF4-FFF2-40B4-BE49-F238E27FC236}">
                <a16:creationId xmlns:a16="http://schemas.microsoft.com/office/drawing/2014/main" id="{65D57C74-81E4-43CC-A7B4-4F3DCF9E6A66}"/>
              </a:ext>
            </a:extLst>
          </p:cNvPr>
          <p:cNvSpPr/>
          <p:nvPr/>
        </p:nvSpPr>
        <p:spPr>
          <a:xfrm flipH="1">
            <a:off x="2734491" y="852649"/>
            <a:ext cx="698295" cy="698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21">
            <a:extLst>
              <a:ext uri="{FF2B5EF4-FFF2-40B4-BE49-F238E27FC236}">
                <a16:creationId xmlns:a16="http://schemas.microsoft.com/office/drawing/2014/main" id="{51F6A9AF-B7B1-4135-B44F-BE36693142A7}"/>
              </a:ext>
            </a:extLst>
          </p:cNvPr>
          <p:cNvSpPr>
            <a:spLocks noChangeAspect="1"/>
          </p:cNvSpPr>
          <p:nvPr/>
        </p:nvSpPr>
        <p:spPr>
          <a:xfrm>
            <a:off x="2916191" y="102139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5" name="Picture 24"/>
          <p:cNvPicPr>
            <a:picLocks noChangeAspect="1"/>
          </p:cNvPicPr>
          <p:nvPr/>
        </p:nvPicPr>
        <p:blipFill>
          <a:blip r:embed="rId2"/>
          <a:stretch>
            <a:fillRect/>
          </a:stretch>
        </p:blipFill>
        <p:spPr>
          <a:xfrm>
            <a:off x="1004679" y="1359086"/>
            <a:ext cx="1990621" cy="2055246"/>
          </a:xfrm>
          <a:prstGeom prst="ellipse">
            <a:avLst/>
          </a:prstGeom>
          <a:ln>
            <a:noFill/>
          </a:ln>
          <a:effectLst>
            <a:softEdge rad="112500"/>
          </a:effectLst>
        </p:spPr>
      </p:pic>
    </p:spTree>
    <p:extLst>
      <p:ext uri="{BB962C8B-B14F-4D97-AF65-F5344CB8AC3E}">
        <p14:creationId xmlns:p14="http://schemas.microsoft.com/office/powerpoint/2010/main" val="3720775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35" y="1488116"/>
            <a:ext cx="10898652" cy="1323439"/>
          </a:xfrm>
          <a:prstGeom prst="rect">
            <a:avLst/>
          </a:prstGeom>
        </p:spPr>
        <p:txBody>
          <a:bodyPr wrap="square">
            <a:spAutoFit/>
          </a:bodyPr>
          <a:lstStyle/>
          <a:p>
            <a:pPr marL="342900" indent="-342900">
              <a:buFont typeface="Wingdings" panose="05000000000000000000" pitchFamily="2" charset="2"/>
              <a:buChar char="q"/>
            </a:pPr>
            <a:r>
              <a:rPr lang="en-US" sz="2000" dirty="0" err="1">
                <a:solidFill>
                  <a:srgbClr val="FF0000"/>
                </a:solidFill>
              </a:rPr>
              <a:t>Permenristek</a:t>
            </a:r>
            <a:r>
              <a:rPr lang="en-US" sz="2000" dirty="0">
                <a:solidFill>
                  <a:srgbClr val="FF0000"/>
                </a:solidFill>
              </a:rPr>
              <a:t> </a:t>
            </a:r>
            <a:r>
              <a:rPr lang="en-US" sz="2000" dirty="0" err="1">
                <a:solidFill>
                  <a:srgbClr val="FF0000"/>
                </a:solidFill>
              </a:rPr>
              <a:t>Dikti</a:t>
            </a:r>
            <a:r>
              <a:rPr lang="en-US" sz="2000" dirty="0">
                <a:solidFill>
                  <a:srgbClr val="FF0000"/>
                </a:solidFill>
              </a:rPr>
              <a:t> RI </a:t>
            </a:r>
            <a:r>
              <a:rPr lang="en-US" sz="2000" dirty="0" err="1">
                <a:solidFill>
                  <a:srgbClr val="FF0000"/>
                </a:solidFill>
              </a:rPr>
              <a:t>Nomor</a:t>
            </a:r>
            <a:r>
              <a:rPr lang="en-US" sz="2000" dirty="0">
                <a:solidFill>
                  <a:srgbClr val="FF0000"/>
                </a:solidFill>
              </a:rPr>
              <a:t> 3 </a:t>
            </a:r>
            <a:r>
              <a:rPr lang="en-US" sz="2000" dirty="0" err="1">
                <a:solidFill>
                  <a:srgbClr val="FF0000"/>
                </a:solidFill>
              </a:rPr>
              <a:t>Tahun</a:t>
            </a:r>
            <a:r>
              <a:rPr lang="en-US" sz="2000" dirty="0">
                <a:solidFill>
                  <a:srgbClr val="FF0000"/>
                </a:solidFill>
              </a:rPr>
              <a:t> </a:t>
            </a:r>
            <a:r>
              <a:rPr lang="en-US" sz="2000" dirty="0" smtClean="0">
                <a:solidFill>
                  <a:srgbClr val="FF0000"/>
                </a:solidFill>
              </a:rPr>
              <a:t>2020</a:t>
            </a:r>
            <a:r>
              <a:rPr lang="id-ID" sz="2000" dirty="0" smtClean="0">
                <a:solidFill>
                  <a:srgbClr val="FF0000"/>
                </a:solidFill>
              </a:rPr>
              <a:t> </a:t>
            </a:r>
            <a:r>
              <a:rPr lang="en-US" sz="2000" dirty="0" err="1" smtClean="0"/>
              <a:t>tentang</a:t>
            </a:r>
            <a:r>
              <a:rPr lang="en-US" sz="2000" dirty="0" smtClean="0"/>
              <a:t> </a:t>
            </a:r>
            <a:r>
              <a:rPr lang="en-US" sz="2000" dirty="0"/>
              <a:t>SNPT, </a:t>
            </a:r>
            <a:r>
              <a:rPr lang="en-US" sz="2000" dirty="0" err="1"/>
              <a:t>Pasal</a:t>
            </a:r>
            <a:r>
              <a:rPr lang="en-US" sz="2000" dirty="0"/>
              <a:t> 8 </a:t>
            </a:r>
            <a:r>
              <a:rPr lang="en-US" sz="2000" dirty="0" err="1"/>
              <a:t>ayat</a:t>
            </a:r>
            <a:r>
              <a:rPr lang="en-US" sz="2000" dirty="0"/>
              <a:t> (3) </a:t>
            </a:r>
            <a:r>
              <a:rPr lang="en-US" sz="2000" dirty="0" err="1"/>
              <a:t>mengatakan</a:t>
            </a:r>
            <a:r>
              <a:rPr lang="en-US" sz="2000" dirty="0"/>
              <a:t> </a:t>
            </a:r>
            <a:r>
              <a:rPr lang="en-US" sz="2000" dirty="0" err="1"/>
              <a:t>bahwa</a:t>
            </a:r>
            <a:r>
              <a:rPr lang="en-US" sz="2000" dirty="0"/>
              <a:t> </a:t>
            </a:r>
            <a:r>
              <a:rPr lang="en-US" sz="2000" b="1" dirty="0" err="1">
                <a:solidFill>
                  <a:srgbClr val="FF0000"/>
                </a:solidFill>
              </a:rPr>
              <a:t>Kedalaman</a:t>
            </a:r>
            <a:r>
              <a:rPr lang="en-US" sz="2000" b="1" dirty="0">
                <a:solidFill>
                  <a:srgbClr val="FF0000"/>
                </a:solidFill>
              </a:rPr>
              <a:t> </a:t>
            </a:r>
            <a:r>
              <a:rPr lang="en-US" sz="2000" b="1" dirty="0" err="1">
                <a:solidFill>
                  <a:srgbClr val="FF0000"/>
                </a:solidFill>
              </a:rPr>
              <a:t>dan</a:t>
            </a:r>
            <a:r>
              <a:rPr lang="en-US" sz="2000" b="1" dirty="0">
                <a:solidFill>
                  <a:srgbClr val="FF0000"/>
                </a:solidFill>
              </a:rPr>
              <a:t> </a:t>
            </a:r>
            <a:r>
              <a:rPr lang="en-US" sz="2000" b="1" dirty="0" err="1">
                <a:solidFill>
                  <a:srgbClr val="FF0000"/>
                </a:solidFill>
              </a:rPr>
              <a:t>keluasan</a:t>
            </a:r>
            <a:r>
              <a:rPr lang="en-US" sz="2000" b="1" dirty="0">
                <a:solidFill>
                  <a:srgbClr val="FF0000"/>
                </a:solidFill>
              </a:rPr>
              <a:t> </a:t>
            </a:r>
            <a:r>
              <a:rPr lang="en-US" sz="2000" b="1" dirty="0" err="1">
                <a:solidFill>
                  <a:srgbClr val="FF0000"/>
                </a:solidFill>
              </a:rPr>
              <a:t>materi</a:t>
            </a:r>
            <a:r>
              <a:rPr lang="en-US" sz="2000" b="1" dirty="0">
                <a:solidFill>
                  <a:srgbClr val="FF0000"/>
                </a:solidFill>
              </a:rPr>
              <a:t> </a:t>
            </a:r>
            <a:r>
              <a:rPr lang="en-US" sz="2000" b="1" dirty="0" err="1">
                <a:solidFill>
                  <a:srgbClr val="FF0000"/>
                </a:solidFill>
              </a:rPr>
              <a:t>pembelajaran</a:t>
            </a:r>
            <a:r>
              <a:rPr lang="en-US" sz="2000" b="1" dirty="0">
                <a:solidFill>
                  <a:srgbClr val="FF0000"/>
                </a:solidFill>
              </a:rPr>
              <a:t> </a:t>
            </a:r>
            <a:r>
              <a:rPr lang="en-US" sz="2000" dirty="0" err="1"/>
              <a:t>pada</a:t>
            </a:r>
            <a:r>
              <a:rPr lang="en-US" sz="2000" dirty="0"/>
              <a:t> program </a:t>
            </a:r>
            <a:r>
              <a:rPr lang="en-US" sz="2000" dirty="0" err="1"/>
              <a:t>profesi</a:t>
            </a:r>
            <a:r>
              <a:rPr lang="en-US" sz="2000" dirty="0"/>
              <a:t>, </a:t>
            </a:r>
            <a:r>
              <a:rPr lang="en-US" sz="2000" dirty="0" err="1"/>
              <a:t>spesialis</a:t>
            </a:r>
            <a:r>
              <a:rPr lang="en-US" sz="2000" dirty="0"/>
              <a:t>, magister, magister </a:t>
            </a:r>
            <a:r>
              <a:rPr lang="en-US" sz="2000" dirty="0" err="1"/>
              <a:t>terapan</a:t>
            </a:r>
            <a:r>
              <a:rPr lang="en-US" sz="2000" dirty="0"/>
              <a:t>, </a:t>
            </a:r>
            <a:r>
              <a:rPr lang="en-US" sz="2000" dirty="0" err="1"/>
              <a:t>doktor</a:t>
            </a:r>
            <a:r>
              <a:rPr lang="en-US" sz="2000" dirty="0"/>
              <a:t>, </a:t>
            </a:r>
            <a:r>
              <a:rPr lang="en-US" sz="2000" dirty="0" err="1"/>
              <a:t>dan</a:t>
            </a:r>
            <a:r>
              <a:rPr lang="en-US" sz="2000" dirty="0"/>
              <a:t> </a:t>
            </a:r>
            <a:r>
              <a:rPr lang="en-US" sz="2000" dirty="0" err="1"/>
              <a:t>doktor</a:t>
            </a:r>
            <a:r>
              <a:rPr lang="en-US" sz="2000" dirty="0"/>
              <a:t> </a:t>
            </a:r>
            <a:r>
              <a:rPr lang="en-US" sz="2000" dirty="0" err="1"/>
              <a:t>terapan</a:t>
            </a:r>
            <a:r>
              <a:rPr lang="en-US" sz="2000" dirty="0"/>
              <a:t>,</a:t>
            </a:r>
            <a:r>
              <a:rPr lang="en-US" sz="2000" b="1" dirty="0">
                <a:solidFill>
                  <a:srgbClr val="FF0000"/>
                </a:solidFill>
              </a:rPr>
              <a:t> </a:t>
            </a:r>
            <a:r>
              <a:rPr lang="en-US" sz="2000" b="1" i="1" dirty="0" err="1">
                <a:solidFill>
                  <a:srgbClr val="FF0000"/>
                </a:solidFill>
              </a:rPr>
              <a:t>wajib</a:t>
            </a:r>
            <a:r>
              <a:rPr lang="en-US" sz="2000" b="1" i="1" dirty="0">
                <a:solidFill>
                  <a:srgbClr val="FF0000"/>
                </a:solidFill>
              </a:rPr>
              <a:t> </a:t>
            </a:r>
            <a:r>
              <a:rPr lang="en-US" sz="2000" b="1" i="1" dirty="0" err="1">
                <a:solidFill>
                  <a:srgbClr val="FF0000"/>
                </a:solidFill>
              </a:rPr>
              <a:t>memanfaatkan</a:t>
            </a:r>
            <a:r>
              <a:rPr lang="en-US" sz="2000" b="1" i="1" dirty="0">
                <a:solidFill>
                  <a:srgbClr val="FF0000"/>
                </a:solidFill>
              </a:rPr>
              <a:t> </a:t>
            </a:r>
            <a:r>
              <a:rPr lang="en-US" sz="2000" b="1" i="1" dirty="0" err="1">
                <a:solidFill>
                  <a:srgbClr val="FF0000"/>
                </a:solidFill>
              </a:rPr>
              <a:t>hasil</a:t>
            </a:r>
            <a:r>
              <a:rPr lang="en-US" sz="2000" b="1" i="1" dirty="0">
                <a:solidFill>
                  <a:srgbClr val="FF0000"/>
                </a:solidFill>
              </a:rPr>
              <a:t> </a:t>
            </a:r>
            <a:r>
              <a:rPr lang="en-US" sz="2000" b="1" i="1" dirty="0" err="1">
                <a:solidFill>
                  <a:srgbClr val="FF0000"/>
                </a:solidFill>
              </a:rPr>
              <a:t>penelitian</a:t>
            </a:r>
            <a:r>
              <a:rPr lang="en-US" sz="2000" b="1" i="1" dirty="0">
                <a:solidFill>
                  <a:srgbClr val="FF0000"/>
                </a:solidFill>
              </a:rPr>
              <a:t> </a:t>
            </a:r>
            <a:r>
              <a:rPr lang="en-US" sz="2000" b="1" i="1" dirty="0" err="1">
                <a:solidFill>
                  <a:srgbClr val="FF0000"/>
                </a:solidFill>
              </a:rPr>
              <a:t>dan</a:t>
            </a:r>
            <a:r>
              <a:rPr lang="en-US" sz="2000" b="1" i="1" dirty="0">
                <a:solidFill>
                  <a:srgbClr val="FF0000"/>
                </a:solidFill>
              </a:rPr>
              <a:t> </a:t>
            </a:r>
            <a:r>
              <a:rPr lang="en-US" sz="2000" b="1" i="1" dirty="0" err="1">
                <a:solidFill>
                  <a:srgbClr val="FF0000"/>
                </a:solidFill>
              </a:rPr>
              <a:t>hasil</a:t>
            </a:r>
            <a:r>
              <a:rPr lang="en-US" sz="2000" b="1" i="1" dirty="0">
                <a:solidFill>
                  <a:srgbClr val="FF0000"/>
                </a:solidFill>
              </a:rPr>
              <a:t> </a:t>
            </a:r>
            <a:r>
              <a:rPr lang="en-US" sz="2000" b="1" i="1" dirty="0" err="1">
                <a:solidFill>
                  <a:srgbClr val="FF0000"/>
                </a:solidFill>
              </a:rPr>
              <a:t>pengabdian</a:t>
            </a:r>
            <a:r>
              <a:rPr lang="en-US" sz="2000" b="1" i="1" dirty="0">
                <a:solidFill>
                  <a:srgbClr val="FF0000"/>
                </a:solidFill>
              </a:rPr>
              <a:t> </a:t>
            </a:r>
            <a:r>
              <a:rPr lang="en-US" sz="2000" b="1" i="1" dirty="0" err="1">
                <a:solidFill>
                  <a:srgbClr val="FF0000"/>
                </a:solidFill>
              </a:rPr>
              <a:t>kepada</a:t>
            </a:r>
            <a:r>
              <a:rPr lang="en-US" sz="2000" b="1" i="1" dirty="0">
                <a:solidFill>
                  <a:srgbClr val="FF0000"/>
                </a:solidFill>
              </a:rPr>
              <a:t> </a:t>
            </a:r>
            <a:r>
              <a:rPr lang="en-US" sz="2000" b="1" i="1" dirty="0" err="1">
                <a:solidFill>
                  <a:srgbClr val="FF0000"/>
                </a:solidFill>
              </a:rPr>
              <a:t>masyarakat</a:t>
            </a:r>
            <a:r>
              <a:rPr lang="en-US" sz="2000" b="1" i="1" dirty="0">
                <a:solidFill>
                  <a:srgbClr val="FF0000"/>
                </a:solidFill>
              </a:rPr>
              <a:t>. </a:t>
            </a:r>
          </a:p>
        </p:txBody>
      </p:sp>
      <p:sp>
        <p:nvSpPr>
          <p:cNvPr id="3" name="TextBox 2"/>
          <p:cNvSpPr txBox="1"/>
          <p:nvPr/>
        </p:nvSpPr>
        <p:spPr>
          <a:xfrm>
            <a:off x="4621268" y="497526"/>
            <a:ext cx="3158237" cy="743730"/>
          </a:xfrm>
          <a:prstGeom prst="rect">
            <a:avLst/>
          </a:prstGeom>
          <a:noFill/>
        </p:spPr>
        <p:txBody>
          <a:bodyPr wrap="none" rtlCol="0">
            <a:spAutoFit/>
          </a:bodyPr>
          <a:lstStyle/>
          <a:p>
            <a:r>
              <a:rPr lang="en-US" sz="4233" b="1" dirty="0"/>
              <a:t>PEDOMAN</a:t>
            </a:r>
          </a:p>
        </p:txBody>
      </p:sp>
      <p:sp>
        <p:nvSpPr>
          <p:cNvPr id="18" name="Rectangle 17"/>
          <p:cNvSpPr/>
          <p:nvPr/>
        </p:nvSpPr>
        <p:spPr>
          <a:xfrm>
            <a:off x="469935" y="3147345"/>
            <a:ext cx="10639344" cy="1015663"/>
          </a:xfrm>
          <a:prstGeom prst="rect">
            <a:avLst/>
          </a:prstGeom>
        </p:spPr>
        <p:txBody>
          <a:bodyPr wrap="square">
            <a:spAutoFit/>
          </a:bodyPr>
          <a:lstStyle/>
          <a:p>
            <a:pPr marL="342900" indent="-342900">
              <a:buFont typeface="Wingdings" panose="05000000000000000000" pitchFamily="2" charset="2"/>
              <a:buChar char="q"/>
            </a:pPr>
            <a:r>
              <a:rPr lang="en-US" sz="2000" dirty="0" err="1"/>
              <a:t>Deskripsi</a:t>
            </a:r>
            <a:r>
              <a:rPr lang="en-US" sz="2000" dirty="0"/>
              <a:t> </a:t>
            </a:r>
            <a:r>
              <a:rPr lang="en-US" sz="2000" dirty="0" err="1"/>
              <a:t>capaian</a:t>
            </a:r>
            <a:r>
              <a:rPr lang="en-US" sz="2000" dirty="0"/>
              <a:t> </a:t>
            </a:r>
            <a:r>
              <a:rPr lang="en-US" sz="2000" dirty="0" err="1"/>
              <a:t>pembelajaran</a:t>
            </a:r>
            <a:r>
              <a:rPr lang="en-US" sz="2000" dirty="0"/>
              <a:t> </a:t>
            </a:r>
            <a:r>
              <a:rPr lang="en-US" sz="2000" dirty="0" err="1"/>
              <a:t>dalam</a:t>
            </a:r>
            <a:r>
              <a:rPr lang="en-US" sz="2000" dirty="0"/>
              <a:t> KKNI, </a:t>
            </a:r>
            <a:r>
              <a:rPr lang="en-US" sz="2000" dirty="0" err="1"/>
              <a:t>mengandung</a:t>
            </a:r>
            <a:r>
              <a:rPr lang="en-US" sz="2000" dirty="0"/>
              <a:t> </a:t>
            </a:r>
            <a:r>
              <a:rPr lang="en-US" sz="2000" dirty="0" err="1"/>
              <a:t>empat</a:t>
            </a:r>
            <a:r>
              <a:rPr lang="en-US" sz="2000" dirty="0"/>
              <a:t> </a:t>
            </a:r>
            <a:r>
              <a:rPr lang="en-US" sz="2000" dirty="0" err="1"/>
              <a:t>unsur</a:t>
            </a:r>
            <a:r>
              <a:rPr lang="en-US" sz="2000" dirty="0"/>
              <a:t>, </a:t>
            </a:r>
            <a:r>
              <a:rPr lang="en-US" sz="2000" dirty="0" err="1"/>
              <a:t>yaitu</a:t>
            </a:r>
            <a:r>
              <a:rPr lang="en-US" sz="2000" dirty="0"/>
              <a:t> </a:t>
            </a:r>
            <a:r>
              <a:rPr lang="en-US" sz="2000" dirty="0" err="1"/>
              <a:t>unsur</a:t>
            </a:r>
            <a:r>
              <a:rPr lang="en-US" sz="2000" dirty="0"/>
              <a:t> </a:t>
            </a:r>
            <a:r>
              <a:rPr lang="en-US" sz="2000" dirty="0" err="1"/>
              <a:t>sikap</a:t>
            </a:r>
            <a:r>
              <a:rPr lang="en-US" sz="2000" dirty="0"/>
              <a:t> </a:t>
            </a:r>
            <a:r>
              <a:rPr lang="en-US" sz="2000" dirty="0" err="1"/>
              <a:t>dan</a:t>
            </a:r>
            <a:r>
              <a:rPr lang="en-US" sz="2000" dirty="0"/>
              <a:t> </a:t>
            </a:r>
            <a:r>
              <a:rPr lang="en-US" sz="2000" dirty="0" err="1"/>
              <a:t>tata</a:t>
            </a:r>
            <a:r>
              <a:rPr lang="en-US" sz="2000" dirty="0"/>
              <a:t> </a:t>
            </a:r>
            <a:r>
              <a:rPr lang="en-US" sz="2000" dirty="0" err="1"/>
              <a:t>nilai</a:t>
            </a:r>
            <a:r>
              <a:rPr lang="en-US" sz="2000" dirty="0"/>
              <a:t>, </a:t>
            </a:r>
            <a:r>
              <a:rPr lang="en-US" sz="2000" dirty="0" err="1"/>
              <a:t>unsur</a:t>
            </a:r>
            <a:r>
              <a:rPr lang="en-US" sz="2000" dirty="0"/>
              <a:t> </a:t>
            </a:r>
            <a:r>
              <a:rPr lang="en-US" sz="2000" dirty="0" err="1"/>
              <a:t>kemampuan</a:t>
            </a:r>
            <a:r>
              <a:rPr lang="en-US" sz="2000" dirty="0"/>
              <a:t> </a:t>
            </a:r>
            <a:r>
              <a:rPr lang="en-US" sz="2000" dirty="0" err="1"/>
              <a:t>kerja</a:t>
            </a:r>
            <a:r>
              <a:rPr lang="en-US" sz="2000" dirty="0"/>
              <a:t>, </a:t>
            </a:r>
            <a:r>
              <a:rPr lang="en-US" sz="2000" dirty="0" err="1"/>
              <a:t>unsur</a:t>
            </a:r>
            <a:r>
              <a:rPr lang="en-US" sz="2000" dirty="0"/>
              <a:t> </a:t>
            </a:r>
            <a:r>
              <a:rPr lang="en-US" sz="2000" dirty="0" err="1"/>
              <a:t>penguasaan</a:t>
            </a:r>
            <a:r>
              <a:rPr lang="en-US" sz="2000" dirty="0"/>
              <a:t> </a:t>
            </a:r>
            <a:r>
              <a:rPr lang="en-US" sz="2000" dirty="0" err="1"/>
              <a:t>keilmuan</a:t>
            </a:r>
            <a:r>
              <a:rPr lang="en-US" sz="2000" dirty="0"/>
              <a:t>, </a:t>
            </a:r>
            <a:r>
              <a:rPr lang="en-US" sz="2000" dirty="0" err="1"/>
              <a:t>dan</a:t>
            </a:r>
            <a:r>
              <a:rPr lang="en-US" sz="2000" dirty="0"/>
              <a:t> </a:t>
            </a:r>
            <a:r>
              <a:rPr lang="en-US" sz="2000" dirty="0" err="1"/>
              <a:t>unsur</a:t>
            </a:r>
            <a:r>
              <a:rPr lang="en-US" sz="2000" dirty="0"/>
              <a:t> </a:t>
            </a:r>
            <a:r>
              <a:rPr lang="en-US" sz="2000" dirty="0" err="1"/>
              <a:t>kewenangan</a:t>
            </a:r>
            <a:r>
              <a:rPr lang="en-US" sz="2000" dirty="0"/>
              <a:t> </a:t>
            </a:r>
            <a:r>
              <a:rPr lang="en-US" sz="2000" dirty="0" err="1"/>
              <a:t>dan</a:t>
            </a:r>
            <a:r>
              <a:rPr lang="en-US" sz="2000" dirty="0"/>
              <a:t> </a:t>
            </a:r>
            <a:r>
              <a:rPr lang="en-US" sz="2000" dirty="0" err="1"/>
              <a:t>tanggung</a:t>
            </a:r>
            <a:r>
              <a:rPr lang="en-US" sz="2000" dirty="0"/>
              <a:t> </a:t>
            </a:r>
            <a:r>
              <a:rPr lang="en-US" sz="2000" dirty="0" err="1"/>
              <a:t>jawab</a:t>
            </a:r>
            <a:r>
              <a:rPr lang="en-US" sz="2000" dirty="0"/>
              <a:t>. </a:t>
            </a:r>
          </a:p>
        </p:txBody>
      </p:sp>
      <p:sp>
        <p:nvSpPr>
          <p:cNvPr id="4" name="Rectangle 3"/>
          <p:cNvSpPr/>
          <p:nvPr/>
        </p:nvSpPr>
        <p:spPr>
          <a:xfrm>
            <a:off x="469935" y="4638622"/>
            <a:ext cx="10898652" cy="1409617"/>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q"/>
            </a:pPr>
            <a:r>
              <a:rPr lang="id-ID" sz="2000" dirty="0">
                <a:ea typeface="Calibri" panose="020F0502020204030204" pitchFamily="34" charset="0"/>
                <a:cs typeface="Times New Roman" panose="02020603050405020304" pitchFamily="18" charset="0"/>
              </a:rPr>
              <a:t>Strategi cara mengintegrasiklan hasil penelitian dan pkm kedalam proses pembelajaram, yaitu : hasil penelitian dan PkM dimunculkan di dalam Capaian Pembelajaran Mata Kuliah (CPMK), dirumuskan di dalam RPS, dicantumkan di dalam Referensi wajib: artikel jurnal, monograf, book chapter, referensi, laporan PkM, diperlukan dokumen-dokumen: panduan, POB.</a:t>
            </a:r>
            <a:endParaRPr lang="id-ID"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57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C6F4D131-FEE3-CB40-B809-392DFB5F8EBE}"/>
              </a:ext>
            </a:extLst>
          </p:cNvPr>
          <p:cNvPicPr>
            <a:picLocks noChangeAspect="1"/>
          </p:cNvPicPr>
          <p:nvPr/>
        </p:nvPicPr>
        <p:blipFill>
          <a:blip r:embed="rId2"/>
          <a:stretch>
            <a:fillRect/>
          </a:stretch>
        </p:blipFill>
        <p:spPr>
          <a:xfrm>
            <a:off x="913744" y="1608213"/>
            <a:ext cx="9472202" cy="3823596"/>
          </a:xfrm>
          <a:prstGeom prst="rect">
            <a:avLst/>
          </a:prstGeom>
        </p:spPr>
      </p:pic>
    </p:spTree>
    <p:extLst>
      <p:ext uri="{BB962C8B-B14F-4D97-AF65-F5344CB8AC3E}">
        <p14:creationId xmlns:p14="http://schemas.microsoft.com/office/powerpoint/2010/main" val="1487405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42513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88" y="6310364"/>
            <a:ext cx="10857943" cy="547635"/>
          </a:xfrm>
        </p:spPr>
        <p:txBody>
          <a:bodyPr>
            <a:normAutofit/>
          </a:bodyPr>
          <a:lstStyle/>
          <a:p>
            <a:pPr algn="ctr"/>
            <a:r>
              <a:rPr lang="en-US" sz="2400" dirty="0" err="1">
                <a:solidFill>
                  <a:schemeClr val="bg1"/>
                </a:solidFill>
              </a:rPr>
              <a:t>Gambar</a:t>
            </a:r>
            <a:r>
              <a:rPr lang="en-US" sz="2400" dirty="0">
                <a:solidFill>
                  <a:schemeClr val="bg1"/>
                </a:solidFill>
              </a:rPr>
              <a:t> </a:t>
            </a:r>
            <a:r>
              <a:rPr lang="en-US" sz="2400" dirty="0" err="1">
                <a:solidFill>
                  <a:schemeClr val="bg1"/>
                </a:solidFill>
              </a:rPr>
              <a:t>Tahapan</a:t>
            </a:r>
            <a:r>
              <a:rPr lang="en-US" sz="2400" dirty="0">
                <a:solidFill>
                  <a:schemeClr val="bg1"/>
                </a:solidFill>
              </a:rPr>
              <a:t> </a:t>
            </a:r>
            <a:r>
              <a:rPr lang="en-US" sz="2400" dirty="0" err="1">
                <a:solidFill>
                  <a:schemeClr val="bg1"/>
                </a:solidFill>
              </a:rPr>
              <a:t>Penyusunan</a:t>
            </a:r>
            <a:r>
              <a:rPr lang="en-US" sz="2400" dirty="0">
                <a:solidFill>
                  <a:schemeClr val="bg1"/>
                </a:solidFill>
              </a:rPr>
              <a:t> </a:t>
            </a:r>
            <a:r>
              <a:rPr lang="en-US" sz="2400" dirty="0" err="1">
                <a:solidFill>
                  <a:schemeClr val="bg1"/>
                </a:solidFill>
              </a:rPr>
              <a:t>Dokumen</a:t>
            </a:r>
            <a:r>
              <a:rPr lang="en-US" sz="2400" dirty="0">
                <a:solidFill>
                  <a:schemeClr val="bg1"/>
                </a:solidFill>
              </a:rPr>
              <a:t> </a:t>
            </a:r>
            <a:r>
              <a:rPr lang="en-US" sz="2400" dirty="0" err="1">
                <a:solidFill>
                  <a:schemeClr val="bg1"/>
                </a:solidFill>
              </a:rPr>
              <a:t>Kurikulum</a:t>
            </a:r>
            <a:endParaRPr lang="en-US" sz="2400"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890266" y="20100"/>
            <a:ext cx="10761785" cy="6270921"/>
          </a:xfrm>
          <a:prstGeom prst="rect">
            <a:avLst/>
          </a:prstGeom>
        </p:spPr>
      </p:pic>
    </p:spTree>
    <p:extLst>
      <p:ext uri="{BB962C8B-B14F-4D97-AF65-F5344CB8AC3E}">
        <p14:creationId xmlns:p14="http://schemas.microsoft.com/office/powerpoint/2010/main" val="849952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706412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45139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BC70A5-DE09-4CA1-A851-F847A7B07C9D}"/>
              </a:ext>
            </a:extLst>
          </p:cNvPr>
          <p:cNvSpPr/>
          <p:nvPr/>
        </p:nvSpPr>
        <p:spPr>
          <a:xfrm>
            <a:off x="0" y="3429000"/>
            <a:ext cx="12192000" cy="3429000"/>
          </a:xfrm>
          <a:prstGeom prst="rect">
            <a:avLst/>
          </a:prstGeom>
          <a:solidFill>
            <a:schemeClr val="accent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cap="all" dirty="0" smtClean="0">
                <a:solidFill>
                  <a:schemeClr val="bg1"/>
                </a:solidFill>
                <a:ea typeface="+mj-ea"/>
                <a:cs typeface="+mj-cs"/>
              </a:rPr>
              <a:t>PENYUSUNAN RPP</a:t>
            </a:r>
            <a:endParaRPr lang="ko-KR" altLang="en-US" dirty="0">
              <a:solidFill>
                <a:schemeClr val="bg1"/>
              </a:solidFill>
            </a:endParaRPr>
          </a:p>
        </p:txBody>
      </p:sp>
      <p:sp>
        <p:nvSpPr>
          <p:cNvPr id="23" name="Oval 22">
            <a:extLst>
              <a:ext uri="{FF2B5EF4-FFF2-40B4-BE49-F238E27FC236}">
                <a16:creationId xmlns:a16="http://schemas.microsoft.com/office/drawing/2014/main" id="{8CB79069-619F-4440-894F-2F38D97634AD}"/>
              </a:ext>
            </a:extLst>
          </p:cNvPr>
          <p:cNvSpPr/>
          <p:nvPr/>
        </p:nvSpPr>
        <p:spPr>
          <a:xfrm flipH="1">
            <a:off x="1039182" y="1451252"/>
            <a:ext cx="1820258" cy="1820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23">
            <a:extLst>
              <a:ext uri="{FF2B5EF4-FFF2-40B4-BE49-F238E27FC236}">
                <a16:creationId xmlns:a16="http://schemas.microsoft.com/office/drawing/2014/main" id="{65D57C74-81E4-43CC-A7B4-4F3DCF9E6A66}"/>
              </a:ext>
            </a:extLst>
          </p:cNvPr>
          <p:cNvSpPr/>
          <p:nvPr/>
        </p:nvSpPr>
        <p:spPr>
          <a:xfrm flipH="1">
            <a:off x="2734491" y="852649"/>
            <a:ext cx="698295" cy="6982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21">
            <a:extLst>
              <a:ext uri="{FF2B5EF4-FFF2-40B4-BE49-F238E27FC236}">
                <a16:creationId xmlns:a16="http://schemas.microsoft.com/office/drawing/2014/main" id="{51F6A9AF-B7B1-4135-B44F-BE36693142A7}"/>
              </a:ext>
            </a:extLst>
          </p:cNvPr>
          <p:cNvSpPr>
            <a:spLocks noChangeAspect="1"/>
          </p:cNvSpPr>
          <p:nvPr/>
        </p:nvSpPr>
        <p:spPr>
          <a:xfrm>
            <a:off x="2916191" y="102139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25" name="Picture 24"/>
          <p:cNvPicPr>
            <a:picLocks noChangeAspect="1"/>
          </p:cNvPicPr>
          <p:nvPr/>
        </p:nvPicPr>
        <p:blipFill>
          <a:blip r:embed="rId2"/>
          <a:stretch>
            <a:fillRect/>
          </a:stretch>
        </p:blipFill>
        <p:spPr>
          <a:xfrm>
            <a:off x="1004679" y="1359086"/>
            <a:ext cx="1990621" cy="2055246"/>
          </a:xfrm>
          <a:prstGeom prst="ellipse">
            <a:avLst/>
          </a:prstGeom>
          <a:ln>
            <a:noFill/>
          </a:ln>
          <a:effectLst>
            <a:softEdge rad="112500"/>
          </a:effectLst>
        </p:spPr>
      </p:pic>
    </p:spTree>
    <p:extLst>
      <p:ext uri="{BB962C8B-B14F-4D97-AF65-F5344CB8AC3E}">
        <p14:creationId xmlns:p14="http://schemas.microsoft.com/office/powerpoint/2010/main" val="2934103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6" y="1391777"/>
            <a:ext cx="10149385" cy="1200329"/>
          </a:xfrm>
          <a:prstGeom prst="rect">
            <a:avLst/>
          </a:prstGeom>
        </p:spPr>
        <p:txBody>
          <a:bodyPr wrap="square">
            <a:spAutoFit/>
          </a:bodyPr>
          <a:lstStyle/>
          <a:p>
            <a:r>
              <a:rPr lang="id-ID" dirty="0"/>
              <a:t>Sebagaimana Permendikbud No.22 (2016) Rencana Pelaksanaan Pembelajaran (RPP) adalah </a:t>
            </a:r>
            <a:r>
              <a:rPr lang="id-ID" b="1" dirty="0"/>
              <a:t>rencana kegiatan pembelajaran tatap muka untuk satu kali pertemuan atau lebih</a:t>
            </a:r>
            <a:r>
              <a:rPr lang="id-ID" dirty="0"/>
              <a:t>. RPP dikembangkan dalam silabus untuk mengarahkan kegiatan pembelajaran peserta didik dalam upaya mencapai kompetensi dasar (KD).</a:t>
            </a:r>
          </a:p>
        </p:txBody>
      </p:sp>
      <p:sp>
        <p:nvSpPr>
          <p:cNvPr id="4" name="Rectangle 3"/>
          <p:cNvSpPr/>
          <p:nvPr/>
        </p:nvSpPr>
        <p:spPr>
          <a:xfrm>
            <a:off x="809766" y="3170030"/>
            <a:ext cx="9821840" cy="923330"/>
          </a:xfrm>
          <a:prstGeom prst="rect">
            <a:avLst/>
          </a:prstGeom>
        </p:spPr>
        <p:txBody>
          <a:bodyPr wrap="square">
            <a:spAutoFit/>
          </a:bodyPr>
          <a:lstStyle/>
          <a:p>
            <a:r>
              <a:rPr lang="id-ID" dirty="0"/>
              <a:t>RPP mencakup </a:t>
            </a:r>
            <a:r>
              <a:rPr lang="id-ID" b="1" dirty="0"/>
              <a:t>standar kompetensi, kompetensi dasar, materi pokok/pembelajaran, kegiatan pembelajaran, indikator pencapaian kompetensi, penilaian, alokasi waktu, dan sumber belajar</a:t>
            </a:r>
            <a:r>
              <a:rPr lang="id-ID" dirty="0" smtClean="0"/>
              <a:t>.</a:t>
            </a:r>
            <a:endParaRPr lang="id-ID" dirty="0"/>
          </a:p>
        </p:txBody>
      </p:sp>
      <p:sp>
        <p:nvSpPr>
          <p:cNvPr id="5" name="Rectangle 4"/>
          <p:cNvSpPr/>
          <p:nvPr/>
        </p:nvSpPr>
        <p:spPr>
          <a:xfrm>
            <a:off x="809766" y="4534806"/>
            <a:ext cx="9712658" cy="1200329"/>
          </a:xfrm>
          <a:prstGeom prst="rect">
            <a:avLst/>
          </a:prstGeom>
        </p:spPr>
        <p:txBody>
          <a:bodyPr wrap="square">
            <a:spAutoFit/>
          </a:bodyPr>
          <a:lstStyle/>
          <a:p>
            <a:r>
              <a:rPr lang="id-ID" b="1" dirty="0"/>
              <a:t>Ada 3 komponen inti, yaitu:</a:t>
            </a:r>
            <a:endParaRPr lang="id-ID" dirty="0"/>
          </a:p>
          <a:p>
            <a:pPr marL="177800" indent="-177800">
              <a:buFont typeface="Arial" panose="020B0604020202020204" pitchFamily="34" charset="0"/>
              <a:buChar char="•"/>
            </a:pPr>
            <a:r>
              <a:rPr lang="id-ID" dirty="0"/>
              <a:t>Tujuan pembelajaran;</a:t>
            </a:r>
          </a:p>
          <a:p>
            <a:pPr marL="177800" indent="-177800">
              <a:buFont typeface="Arial" panose="020B0604020202020204" pitchFamily="34" charset="0"/>
              <a:buChar char="•"/>
            </a:pPr>
            <a:r>
              <a:rPr lang="id-ID" dirty="0"/>
              <a:t>Langkah-langkah pembelajaran (kegiatan); dan,</a:t>
            </a:r>
          </a:p>
          <a:p>
            <a:pPr marL="177800" indent="-177800">
              <a:buFont typeface="Arial" panose="020B0604020202020204" pitchFamily="34" charset="0"/>
              <a:buChar char="•"/>
            </a:pPr>
            <a:r>
              <a:rPr lang="id-ID" dirty="0"/>
              <a:t>Penilaian pembelajaran (asesmen).</a:t>
            </a:r>
          </a:p>
        </p:txBody>
      </p:sp>
    </p:spTree>
    <p:extLst>
      <p:ext uri="{BB962C8B-B14F-4D97-AF65-F5344CB8AC3E}">
        <p14:creationId xmlns:p14="http://schemas.microsoft.com/office/powerpoint/2010/main" val="2842611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1244152"/>
            <a:ext cx="10508776" cy="2039213"/>
          </a:xfrm>
          <a:prstGeom prst="rect">
            <a:avLst/>
          </a:prstGeom>
        </p:spPr>
        <p:txBody>
          <a:bodyPr wrap="square">
            <a:spAutoFit/>
          </a:bodyPr>
          <a:lstStyle/>
          <a:p>
            <a:pPr>
              <a:lnSpc>
                <a:spcPct val="107000"/>
              </a:lnSpc>
              <a:spcAft>
                <a:spcPts val="800"/>
              </a:spcAft>
            </a:pPr>
            <a:r>
              <a:rPr lang="id-ID" sz="1600" dirty="0">
                <a:solidFill>
                  <a:srgbClr val="212529"/>
                </a:solidFill>
                <a:ea typeface="Times New Roman" panose="02020603050405020304" pitchFamily="18" charset="0"/>
                <a:cs typeface="Times New Roman" panose="02020603050405020304" pitchFamily="18" charset="0"/>
              </a:rPr>
              <a:t>Secara umum, ada 7 bagian </a:t>
            </a:r>
            <a:r>
              <a:rPr lang="id-ID" sz="1600" dirty="0" smtClean="0">
                <a:solidFill>
                  <a:srgbClr val="212529"/>
                </a:solidFill>
                <a:ea typeface="Times New Roman" panose="02020603050405020304" pitchFamily="18" charset="0"/>
                <a:cs typeface="Times New Roman" panose="02020603050405020304" pitchFamily="18" charset="0"/>
              </a:rPr>
              <a:t>RPP, </a:t>
            </a:r>
            <a:r>
              <a:rPr lang="id-ID" sz="1600" dirty="0">
                <a:solidFill>
                  <a:srgbClr val="212529"/>
                </a:solidFill>
                <a:ea typeface="Times New Roman" panose="02020603050405020304" pitchFamily="18" charset="0"/>
                <a:cs typeface="Times New Roman" panose="02020603050405020304" pitchFamily="18" charset="0"/>
              </a:rPr>
              <a:t>yaitu:</a:t>
            </a:r>
            <a:endParaRPr lang="id-ID" sz="1600" dirty="0">
              <a:ea typeface="Calibri" panose="020F0502020204030204" pitchFamily="34" charset="0"/>
              <a:cs typeface="Times New Roman" panose="02020603050405020304" pitchFamily="18" charset="0"/>
            </a:endParaRPr>
          </a:p>
          <a:p>
            <a:pPr>
              <a:lnSpc>
                <a:spcPct val="107000"/>
              </a:lnSpc>
            </a:pPr>
            <a:r>
              <a:rPr lang="id-ID" sz="1600" b="1" dirty="0">
                <a:solidFill>
                  <a:srgbClr val="2B2B2B"/>
                </a:solidFill>
                <a:ea typeface="Times New Roman" panose="02020603050405020304" pitchFamily="18" charset="0"/>
                <a:cs typeface="Times New Roman" panose="02020603050405020304" pitchFamily="18" charset="0"/>
              </a:rPr>
              <a:t>1. </a:t>
            </a:r>
            <a:r>
              <a:rPr lang="id-ID" sz="1600" b="1" dirty="0" smtClean="0">
                <a:solidFill>
                  <a:srgbClr val="2B2B2B"/>
                </a:solidFill>
                <a:ea typeface="Times New Roman" panose="02020603050405020304" pitchFamily="18" charset="0"/>
                <a:cs typeface="Times New Roman" panose="02020603050405020304" pitchFamily="18" charset="0"/>
              </a:rPr>
              <a:t> Identitas</a:t>
            </a:r>
            <a:endParaRPr lang="id-ID" sz="1600" dirty="0">
              <a:ea typeface="Calibri" panose="020F0502020204030204" pitchFamily="34" charset="0"/>
              <a:cs typeface="Times New Roman" panose="02020603050405020304" pitchFamily="18" charset="0"/>
            </a:endParaRPr>
          </a:p>
          <a:p>
            <a:pPr marL="273050" algn="just">
              <a:lnSpc>
                <a:spcPct val="107000"/>
              </a:lnSpc>
            </a:pPr>
            <a:r>
              <a:rPr lang="id-ID" sz="1600" dirty="0">
                <a:solidFill>
                  <a:srgbClr val="212529"/>
                </a:solidFill>
                <a:ea typeface="Times New Roman" panose="02020603050405020304" pitchFamily="18" charset="0"/>
                <a:cs typeface="Times New Roman" panose="02020603050405020304" pitchFamily="18" charset="0"/>
              </a:rPr>
              <a:t>Bagian identitas mencakup nama sekolah, mata pelajaran, kelas/semester, standar kompetensi, kompetensi dasar, indikator, dan alokasi waktu. Perlu diingat bahwa penyusunan satu RPP adalah untuk satu Kompetensi Dasar</a:t>
            </a:r>
            <a:r>
              <a:rPr lang="id-ID" sz="1600" dirty="0" smtClean="0">
                <a:solidFill>
                  <a:srgbClr val="212529"/>
                </a:solidFill>
                <a:ea typeface="Times New Roman" panose="02020603050405020304" pitchFamily="18" charset="0"/>
                <a:cs typeface="Times New Roman" panose="02020603050405020304" pitchFamily="18" charset="0"/>
              </a:rPr>
              <a:t>.</a:t>
            </a:r>
          </a:p>
          <a:p>
            <a:pPr marL="273050" algn="just">
              <a:lnSpc>
                <a:spcPct val="107000"/>
              </a:lnSpc>
            </a:pPr>
            <a:r>
              <a:rPr lang="id-ID" sz="1600" dirty="0"/>
              <a:t>Pengisian bagian standar kompetensi, kompetensi dasar, dan indikator </a:t>
            </a:r>
            <a:r>
              <a:rPr lang="id-ID" sz="1600" dirty="0" smtClean="0"/>
              <a:t>mengikuti RPS </a:t>
            </a:r>
            <a:r>
              <a:rPr lang="id-ID" sz="1600" dirty="0"/>
              <a:t>yang telah disusun oleh satuan pendidikan. Sedangkan bagian alokasi waktu diisi dengan jumlah jam pelajaran dan banyaknya pertemuan yang diperlukan untuk menyelesaikan satu Kompetensi Dasar.</a:t>
            </a:r>
            <a:endParaRPr lang="id-ID" sz="1600" dirty="0">
              <a:effectLst/>
              <a:ea typeface="Calibri" panose="020F0502020204030204" pitchFamily="34" charset="0"/>
              <a:cs typeface="Times New Roman" panose="02020603050405020304" pitchFamily="18" charset="0"/>
            </a:endParaRPr>
          </a:p>
        </p:txBody>
      </p:sp>
      <p:sp>
        <p:nvSpPr>
          <p:cNvPr id="3" name="Rectangle 2"/>
          <p:cNvSpPr/>
          <p:nvPr/>
        </p:nvSpPr>
        <p:spPr>
          <a:xfrm>
            <a:off x="627797" y="3433491"/>
            <a:ext cx="10658902" cy="1815882"/>
          </a:xfrm>
          <a:prstGeom prst="rect">
            <a:avLst/>
          </a:prstGeom>
        </p:spPr>
        <p:txBody>
          <a:bodyPr wrap="square">
            <a:spAutoFit/>
          </a:bodyPr>
          <a:lstStyle/>
          <a:p>
            <a:r>
              <a:rPr lang="id-ID" sz="1600" b="1" dirty="0">
                <a:solidFill>
                  <a:srgbClr val="2B2B2B"/>
                </a:solidFill>
              </a:rPr>
              <a:t>2. </a:t>
            </a:r>
            <a:r>
              <a:rPr lang="id-ID" sz="1600" b="1" dirty="0" smtClean="0">
                <a:solidFill>
                  <a:srgbClr val="2B2B2B"/>
                </a:solidFill>
              </a:rPr>
              <a:t>  Tujuan </a:t>
            </a:r>
            <a:r>
              <a:rPr lang="id-ID" sz="1600" b="1" dirty="0">
                <a:solidFill>
                  <a:srgbClr val="2B2B2B"/>
                </a:solidFill>
              </a:rPr>
              <a:t>Pembelajaran</a:t>
            </a:r>
            <a:endParaRPr lang="id-ID" sz="1600" dirty="0">
              <a:solidFill>
                <a:srgbClr val="2B2B2B"/>
              </a:solidFill>
            </a:endParaRPr>
          </a:p>
          <a:p>
            <a:pPr marL="273050" indent="-95250"/>
            <a:r>
              <a:rPr lang="id-ID" sz="1600" dirty="0" smtClean="0">
                <a:solidFill>
                  <a:srgbClr val="212529"/>
                </a:solidFill>
              </a:rPr>
              <a:t>  Tujuan </a:t>
            </a:r>
            <a:r>
              <a:rPr lang="id-ID" sz="1600" dirty="0">
                <a:solidFill>
                  <a:srgbClr val="212529"/>
                </a:solidFill>
              </a:rPr>
              <a:t>pembelajaran menjelaskan mengenai tujuan pembelajaran yang ingin dicapai melalui sebuah Kompetensi Dasar. Karena itu, tujuan pembelajaran harus berupa tujuan yang dapat diukur</a:t>
            </a:r>
            <a:r>
              <a:rPr lang="id-ID" sz="1600" dirty="0" smtClean="0">
                <a:solidFill>
                  <a:srgbClr val="212529"/>
                </a:solidFill>
              </a:rPr>
              <a:t>.</a:t>
            </a:r>
          </a:p>
          <a:p>
            <a:pPr marL="273050" indent="-95250"/>
            <a:endParaRPr lang="id-ID" sz="1600" dirty="0">
              <a:solidFill>
                <a:srgbClr val="212529"/>
              </a:solidFill>
            </a:endParaRPr>
          </a:p>
          <a:p>
            <a:r>
              <a:rPr lang="id-ID" sz="1600" b="1" dirty="0">
                <a:solidFill>
                  <a:srgbClr val="2B2B2B"/>
                </a:solidFill>
              </a:rPr>
              <a:t>3. </a:t>
            </a:r>
            <a:r>
              <a:rPr lang="id-ID" sz="1600" b="1" dirty="0" smtClean="0">
                <a:solidFill>
                  <a:srgbClr val="2B2B2B"/>
                </a:solidFill>
              </a:rPr>
              <a:t> Materi </a:t>
            </a:r>
            <a:r>
              <a:rPr lang="id-ID" sz="1600" b="1" dirty="0">
                <a:solidFill>
                  <a:srgbClr val="2B2B2B"/>
                </a:solidFill>
              </a:rPr>
              <a:t>Pembelajaran</a:t>
            </a:r>
            <a:endParaRPr lang="id-ID" sz="1600" dirty="0">
              <a:solidFill>
                <a:srgbClr val="2B2B2B"/>
              </a:solidFill>
            </a:endParaRPr>
          </a:p>
          <a:p>
            <a:pPr marL="273050"/>
            <a:r>
              <a:rPr lang="id-ID" sz="1600" dirty="0">
                <a:solidFill>
                  <a:srgbClr val="212529"/>
                </a:solidFill>
              </a:rPr>
              <a:t>Materi pembelajaran dibuat dengan mengacu pada materi pokok yang ada di </a:t>
            </a:r>
            <a:r>
              <a:rPr lang="id-ID" sz="1600" dirty="0" smtClean="0">
                <a:solidFill>
                  <a:srgbClr val="212529"/>
                </a:solidFill>
              </a:rPr>
              <a:t>RPS/silabus</a:t>
            </a:r>
            <a:r>
              <a:rPr lang="id-ID" sz="1600" dirty="0">
                <a:solidFill>
                  <a:srgbClr val="212529"/>
                </a:solidFill>
              </a:rPr>
              <a:t>. Karena itu, pembuatan materi pembelajaran </a:t>
            </a:r>
            <a:r>
              <a:rPr lang="id-ID" sz="1600" dirty="0" smtClean="0">
                <a:solidFill>
                  <a:srgbClr val="212529"/>
                </a:solidFill>
              </a:rPr>
              <a:t>harus </a:t>
            </a:r>
            <a:r>
              <a:rPr lang="id-ID" sz="1600" dirty="0">
                <a:solidFill>
                  <a:srgbClr val="212529"/>
                </a:solidFill>
              </a:rPr>
              <a:t>menyesuaikan dengan tujuan pembelajaran yang telah dibuat.</a:t>
            </a:r>
            <a:endParaRPr lang="id-ID" sz="1600" b="0" i="0" dirty="0">
              <a:solidFill>
                <a:srgbClr val="212529"/>
              </a:solidFill>
              <a:effectLst/>
            </a:endParaRPr>
          </a:p>
        </p:txBody>
      </p:sp>
    </p:spTree>
    <p:extLst>
      <p:ext uri="{BB962C8B-B14F-4D97-AF65-F5344CB8AC3E}">
        <p14:creationId xmlns:p14="http://schemas.microsoft.com/office/powerpoint/2010/main" val="3895167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767" y="1146117"/>
            <a:ext cx="10558818" cy="861774"/>
          </a:xfrm>
          <a:prstGeom prst="rect">
            <a:avLst/>
          </a:prstGeom>
        </p:spPr>
        <p:txBody>
          <a:bodyPr wrap="square">
            <a:spAutoFit/>
          </a:bodyPr>
          <a:lstStyle/>
          <a:p>
            <a:pPr algn="just"/>
            <a:r>
              <a:rPr lang="id-ID" b="1" dirty="0">
                <a:solidFill>
                  <a:srgbClr val="2B2B2B"/>
                </a:solidFill>
                <a:latin typeface="-apple-system"/>
              </a:rPr>
              <a:t>4. </a:t>
            </a:r>
            <a:r>
              <a:rPr lang="id-ID" sz="1600" b="1" dirty="0" smtClean="0">
                <a:solidFill>
                  <a:srgbClr val="2B2B2B"/>
                </a:solidFill>
              </a:rPr>
              <a:t>Metode </a:t>
            </a:r>
            <a:r>
              <a:rPr lang="id-ID" sz="1600" b="1" dirty="0">
                <a:solidFill>
                  <a:srgbClr val="2B2B2B"/>
                </a:solidFill>
              </a:rPr>
              <a:t>Pembelajaran</a:t>
            </a:r>
            <a:endParaRPr lang="id-ID" sz="1600" dirty="0">
              <a:solidFill>
                <a:srgbClr val="2B2B2B"/>
              </a:solidFill>
            </a:endParaRPr>
          </a:p>
          <a:p>
            <a:pPr marL="273050" algn="just"/>
            <a:r>
              <a:rPr lang="id-ID" sz="1600" dirty="0">
                <a:solidFill>
                  <a:srgbClr val="212529"/>
                </a:solidFill>
              </a:rPr>
              <a:t>Metode pembelajaran dapat disesuaikan dengan karakteristik pendekatan atau strategi pembelajaran yang dipilih. Karena itu, bentuknya dapat berupa metode, model, atau pendekatan pembelajaran yang mendukung proses belajar.</a:t>
            </a:r>
            <a:endParaRPr lang="id-ID" sz="1600" b="0" i="0" dirty="0">
              <a:solidFill>
                <a:srgbClr val="212529"/>
              </a:solidFill>
              <a:effectLst/>
            </a:endParaRPr>
          </a:p>
        </p:txBody>
      </p:sp>
      <p:sp>
        <p:nvSpPr>
          <p:cNvPr id="3" name="Rectangle 2"/>
          <p:cNvSpPr/>
          <p:nvPr/>
        </p:nvSpPr>
        <p:spPr>
          <a:xfrm>
            <a:off x="809767" y="2129263"/>
            <a:ext cx="10558818" cy="3816429"/>
          </a:xfrm>
          <a:prstGeom prst="rect">
            <a:avLst/>
          </a:prstGeom>
        </p:spPr>
        <p:txBody>
          <a:bodyPr wrap="square">
            <a:spAutoFit/>
          </a:bodyPr>
          <a:lstStyle/>
          <a:p>
            <a:pPr algn="just"/>
            <a:r>
              <a:rPr lang="id-ID" b="1" dirty="0">
                <a:solidFill>
                  <a:srgbClr val="2B2B2B"/>
                </a:solidFill>
                <a:latin typeface="-apple-system"/>
              </a:rPr>
              <a:t>5. </a:t>
            </a:r>
            <a:r>
              <a:rPr lang="id-ID" sz="1600" b="1" dirty="0">
                <a:solidFill>
                  <a:srgbClr val="2B2B2B"/>
                </a:solidFill>
              </a:rPr>
              <a:t>Langkah-Langkah Kegiatan Pembelajaran</a:t>
            </a:r>
            <a:endParaRPr lang="id-ID" sz="1600" dirty="0">
              <a:solidFill>
                <a:srgbClr val="2B2B2B"/>
              </a:solidFill>
            </a:endParaRPr>
          </a:p>
          <a:p>
            <a:pPr marL="273050" algn="just"/>
            <a:r>
              <a:rPr lang="id-ID" sz="1600" dirty="0">
                <a:solidFill>
                  <a:srgbClr val="212529"/>
                </a:solidFill>
              </a:rPr>
              <a:t>Langkah-langkah pembelajaran menjelaskan secara rinci mengenai kegiatan pembelajaran yang akan dilakukan. Idealnya, langkah pembelajaran terdiri dari kegiatan pembuka, kegiatan inti, dan kegiatan penutup. Namun, sering kali pertemuan dilaksanakan tanpa adanya salah satu dari kegiatan tersebut</a:t>
            </a:r>
            <a:r>
              <a:rPr lang="id-ID" sz="1600" dirty="0" smtClean="0">
                <a:solidFill>
                  <a:srgbClr val="212529"/>
                </a:solidFill>
              </a:rPr>
              <a:t>.</a:t>
            </a:r>
          </a:p>
          <a:p>
            <a:pPr algn="just"/>
            <a:endParaRPr lang="id-ID" sz="1600" dirty="0">
              <a:solidFill>
                <a:srgbClr val="212529"/>
              </a:solidFill>
            </a:endParaRPr>
          </a:p>
          <a:p>
            <a:pPr algn="just"/>
            <a:r>
              <a:rPr lang="id-ID" sz="1600" b="1" dirty="0">
                <a:solidFill>
                  <a:srgbClr val="2B2B2B"/>
                </a:solidFill>
              </a:rPr>
              <a:t>6. Sumber Belajar</a:t>
            </a:r>
            <a:endParaRPr lang="id-ID" sz="1600" dirty="0">
              <a:solidFill>
                <a:srgbClr val="2B2B2B"/>
              </a:solidFill>
            </a:endParaRPr>
          </a:p>
          <a:p>
            <a:pPr marL="273050" algn="just"/>
            <a:r>
              <a:rPr lang="id-ID" sz="1600" dirty="0">
                <a:solidFill>
                  <a:srgbClr val="212529"/>
                </a:solidFill>
              </a:rPr>
              <a:t>Pemilihan sumber belajar disesuaikan dengan rumusan yang ada </a:t>
            </a:r>
            <a:r>
              <a:rPr lang="id-ID" sz="1600" dirty="0" smtClean="0">
                <a:solidFill>
                  <a:srgbClr val="212529"/>
                </a:solidFill>
              </a:rPr>
              <a:t>dalam RPS/ </a:t>
            </a:r>
            <a:r>
              <a:rPr lang="id-ID" sz="1600" dirty="0">
                <a:solidFill>
                  <a:srgbClr val="212529"/>
                </a:solidFill>
              </a:rPr>
              <a:t>silabus yang sudah dibuat oleh satuan </a:t>
            </a:r>
            <a:r>
              <a:rPr lang="id-ID" sz="1600" dirty="0" smtClean="0">
                <a:solidFill>
                  <a:srgbClr val="212529"/>
                </a:solidFill>
              </a:rPr>
              <a:t>pendidikan. Sebagai </a:t>
            </a:r>
            <a:r>
              <a:rPr lang="id-ID" sz="1600" dirty="0">
                <a:solidFill>
                  <a:srgbClr val="212529"/>
                </a:solidFill>
              </a:rPr>
              <a:t>contoh, </a:t>
            </a:r>
            <a:r>
              <a:rPr lang="id-ID" sz="1600" dirty="0" smtClean="0">
                <a:solidFill>
                  <a:srgbClr val="212529"/>
                </a:solidFill>
              </a:rPr>
              <a:t>jika RPS/ </a:t>
            </a:r>
            <a:r>
              <a:rPr lang="id-ID" sz="1600" dirty="0">
                <a:solidFill>
                  <a:srgbClr val="212529"/>
                </a:solidFill>
              </a:rPr>
              <a:t>silabus menyebutkan bahwa sumber belajar berasal dari sebuah buku teks, maka RPP juga mencantumkan hal yang sama. Hanya saja, </a:t>
            </a:r>
            <a:r>
              <a:rPr lang="id-ID" sz="1600" dirty="0" smtClean="0">
                <a:solidFill>
                  <a:srgbClr val="212529"/>
                </a:solidFill>
              </a:rPr>
              <a:t>Selain </a:t>
            </a:r>
            <a:r>
              <a:rPr lang="id-ID" sz="1600" dirty="0">
                <a:solidFill>
                  <a:srgbClr val="212529"/>
                </a:solidFill>
              </a:rPr>
              <a:t>buku teks, sumber belajar juga bisa berasal dari lingkungan, media, narasumber, alat, dan bahan ajar lainnya</a:t>
            </a:r>
            <a:r>
              <a:rPr lang="id-ID" sz="1600" dirty="0" smtClean="0">
                <a:solidFill>
                  <a:srgbClr val="212529"/>
                </a:solidFill>
              </a:rPr>
              <a:t>.</a:t>
            </a:r>
          </a:p>
          <a:p>
            <a:pPr marL="273050" algn="just"/>
            <a:endParaRPr lang="id-ID" sz="1600" dirty="0">
              <a:solidFill>
                <a:srgbClr val="212529"/>
              </a:solidFill>
            </a:endParaRPr>
          </a:p>
          <a:p>
            <a:pPr algn="just"/>
            <a:r>
              <a:rPr lang="id-ID" sz="1600" b="1" dirty="0">
                <a:solidFill>
                  <a:srgbClr val="2B2B2B"/>
                </a:solidFill>
              </a:rPr>
              <a:t>7. </a:t>
            </a:r>
            <a:r>
              <a:rPr lang="id-ID" sz="1600" b="1" dirty="0" smtClean="0">
                <a:solidFill>
                  <a:srgbClr val="2B2B2B"/>
                </a:solidFill>
              </a:rPr>
              <a:t> Penilaian</a:t>
            </a:r>
            <a:endParaRPr lang="id-ID" sz="1600" dirty="0">
              <a:solidFill>
                <a:srgbClr val="2B2B2B"/>
              </a:solidFill>
            </a:endParaRPr>
          </a:p>
          <a:p>
            <a:pPr marL="273050" algn="just"/>
            <a:r>
              <a:rPr lang="id-ID" sz="1600" dirty="0">
                <a:solidFill>
                  <a:srgbClr val="212529"/>
                </a:solidFill>
              </a:rPr>
              <a:t>Ada banyak bentuk penilaian yang biasa digunakan sebagai sumber penilaian. Yang paling umum adalah penilaian dalam bentuk tes tertulis uraian, tes unjuk kerja, atau tugas rumah. Jika penilaian berbentuk tugas rumah seperti proyek, maka penilaian harus disertai dengan rubrik penilaian.</a:t>
            </a:r>
            <a:endParaRPr lang="id-ID" sz="1600" b="0" i="0" dirty="0">
              <a:solidFill>
                <a:srgbClr val="212529"/>
              </a:solidFill>
              <a:effectLst/>
            </a:endParaRPr>
          </a:p>
        </p:txBody>
      </p:sp>
    </p:spTree>
    <p:extLst>
      <p:ext uri="{BB962C8B-B14F-4D97-AF65-F5344CB8AC3E}">
        <p14:creationId xmlns:p14="http://schemas.microsoft.com/office/powerpoint/2010/main" val="215932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ampak Luar Biasa dari Kata Terimakasih - Agnesiarezita - Beauty Blogger  Med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291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69603" y="0"/>
            <a:ext cx="685800" cy="1099820"/>
          </a:xfrm>
          <a:custGeom>
            <a:avLst/>
            <a:gdLst/>
            <a:ahLst/>
            <a:cxnLst/>
            <a:rect l="l" t="t" r="r" b="b"/>
            <a:pathLst>
              <a:path w="685800" h="1099820">
                <a:moveTo>
                  <a:pt x="0" y="1099470"/>
                </a:moveTo>
                <a:lnTo>
                  <a:pt x="685800" y="1099470"/>
                </a:lnTo>
                <a:lnTo>
                  <a:pt x="685800" y="25"/>
                </a:lnTo>
                <a:lnTo>
                  <a:pt x="0" y="25"/>
                </a:lnTo>
                <a:lnTo>
                  <a:pt x="0" y="1099470"/>
                </a:lnTo>
              </a:path>
            </a:pathLst>
          </a:custGeom>
          <a:solidFill>
            <a:srgbClr val="AF1512"/>
          </a:solidFill>
        </p:spPr>
        <p:txBody>
          <a:bodyPr wrap="square" lIns="0" tIns="0" rIns="0" bIns="0" rtlCol="0"/>
          <a:lstStyle/>
          <a:p>
            <a:pPr defTabSz="914400"/>
            <a:endParaRPr>
              <a:solidFill>
                <a:prstClr val="black"/>
              </a:solidFill>
              <a:latin typeface="Calibri"/>
            </a:endParaRPr>
          </a:p>
        </p:txBody>
      </p:sp>
      <p:sp>
        <p:nvSpPr>
          <p:cNvPr id="3" name="object 3"/>
          <p:cNvSpPr txBox="1"/>
          <p:nvPr/>
        </p:nvSpPr>
        <p:spPr>
          <a:xfrm>
            <a:off x="4347222" y="246757"/>
            <a:ext cx="3194050" cy="359073"/>
          </a:xfrm>
          <a:prstGeom prst="rect">
            <a:avLst/>
          </a:prstGeom>
        </p:spPr>
        <p:txBody>
          <a:bodyPr vert="horz" wrap="square" lIns="0" tIns="0" rIns="0" bIns="0" rtlCol="0">
            <a:spAutoFit/>
          </a:bodyPr>
          <a:lstStyle/>
          <a:p>
            <a:pPr marL="12700" defTabSz="914400">
              <a:lnSpc>
                <a:spcPts val="2830"/>
              </a:lnSpc>
            </a:pPr>
            <a:r>
              <a:rPr sz="2400" b="1" spc="-25" dirty="0">
                <a:solidFill>
                  <a:srgbClr val="FFFFFF"/>
                </a:solidFill>
                <a:latin typeface="Century Gothic"/>
                <a:cs typeface="Century Gothic"/>
              </a:rPr>
              <a:t>PENGEMBANGA</a:t>
            </a:r>
            <a:r>
              <a:rPr sz="2400" b="1" spc="-20" dirty="0">
                <a:solidFill>
                  <a:srgbClr val="FFFFFF"/>
                </a:solidFill>
                <a:latin typeface="Century Gothic"/>
                <a:cs typeface="Century Gothic"/>
              </a:rPr>
              <a:t>N</a:t>
            </a:r>
            <a:r>
              <a:rPr sz="2400" b="1" spc="65" dirty="0">
                <a:solidFill>
                  <a:srgbClr val="FFFFFF"/>
                </a:solidFill>
                <a:latin typeface="Times New Roman"/>
                <a:cs typeface="Times New Roman"/>
              </a:rPr>
              <a:t> </a:t>
            </a:r>
            <a:r>
              <a:rPr sz="2400" b="1" spc="-5" dirty="0">
                <a:solidFill>
                  <a:srgbClr val="FFFFFF"/>
                </a:solidFill>
                <a:latin typeface="Century Gothic"/>
                <a:cs typeface="Century Gothic"/>
              </a:rPr>
              <a:t>RPS</a:t>
            </a:r>
            <a:endParaRPr sz="2400">
              <a:solidFill>
                <a:prstClr val="black"/>
              </a:solidFill>
              <a:latin typeface="Century Gothic"/>
              <a:cs typeface="Century Gothic"/>
            </a:endParaRPr>
          </a:p>
        </p:txBody>
      </p:sp>
      <p:sp>
        <p:nvSpPr>
          <p:cNvPr id="4" name="object 4"/>
          <p:cNvSpPr txBox="1"/>
          <p:nvPr/>
        </p:nvSpPr>
        <p:spPr>
          <a:xfrm>
            <a:off x="1809698" y="2737328"/>
            <a:ext cx="783590" cy="984885"/>
          </a:xfrm>
          <a:prstGeom prst="rect">
            <a:avLst/>
          </a:prstGeom>
        </p:spPr>
        <p:txBody>
          <a:bodyPr vert="horz" wrap="square" lIns="0" tIns="0" rIns="0" bIns="0" rtlCol="0">
            <a:spAutoFit/>
          </a:bodyPr>
          <a:lstStyle/>
          <a:p>
            <a:pPr marL="12700" marR="5080" indent="215900" algn="just" defTabSz="914400"/>
            <a:r>
              <a:rPr sz="1600" spc="-10" dirty="0">
                <a:solidFill>
                  <a:srgbClr val="FFFFFF"/>
                </a:solidFill>
                <a:latin typeface="Century Gothic"/>
                <a:cs typeface="Century Gothic"/>
              </a:rPr>
              <a:t>S</a:t>
            </a:r>
            <a:r>
              <a:rPr sz="1600" spc="-30" dirty="0">
                <a:solidFill>
                  <a:srgbClr val="FFFFFF"/>
                </a:solidFill>
                <a:latin typeface="Century Gothic"/>
                <a:cs typeface="Century Gothic"/>
              </a:rPr>
              <a:t>t</a:t>
            </a:r>
            <a:r>
              <a:rPr sz="1600" spc="-15" dirty="0">
                <a:solidFill>
                  <a:srgbClr val="FFFFFF"/>
                </a:solidFill>
                <a:latin typeface="Century Gothic"/>
                <a:cs typeface="Century Gothic"/>
              </a:rPr>
              <a:t>ake</a:t>
            </a:r>
            <a:r>
              <a:rPr sz="1600" spc="-10" dirty="0">
                <a:solidFill>
                  <a:srgbClr val="FFFFFF"/>
                </a:solidFill>
                <a:latin typeface="Times New Roman"/>
                <a:cs typeface="Times New Roman"/>
              </a:rPr>
              <a:t> </a:t>
            </a:r>
            <a:r>
              <a:rPr sz="1600" spc="-20" dirty="0">
                <a:solidFill>
                  <a:srgbClr val="FFFFFF"/>
                </a:solidFill>
                <a:latin typeface="Century Gothic"/>
                <a:cs typeface="Century Gothic"/>
              </a:rPr>
              <a:t>Ho</a:t>
            </a:r>
            <a:r>
              <a:rPr sz="1600" spc="5" dirty="0">
                <a:solidFill>
                  <a:srgbClr val="FFFFFF"/>
                </a:solidFill>
                <a:latin typeface="Century Gothic"/>
                <a:cs typeface="Century Gothic"/>
              </a:rPr>
              <a:t>l</a:t>
            </a:r>
            <a:r>
              <a:rPr sz="1600" spc="-15" dirty="0">
                <a:solidFill>
                  <a:srgbClr val="FFFFFF"/>
                </a:solidFill>
                <a:latin typeface="Century Gothic"/>
                <a:cs typeface="Century Gothic"/>
              </a:rPr>
              <a:t>d</a:t>
            </a:r>
            <a:r>
              <a:rPr sz="1600" spc="-25" dirty="0">
                <a:solidFill>
                  <a:srgbClr val="FFFFFF"/>
                </a:solidFill>
                <a:latin typeface="Century Gothic"/>
                <a:cs typeface="Century Gothic"/>
              </a:rPr>
              <a:t>e</a:t>
            </a:r>
            <a:r>
              <a:rPr sz="1600" spc="-5" dirty="0">
                <a:solidFill>
                  <a:srgbClr val="FFFFFF"/>
                </a:solidFill>
                <a:latin typeface="Century Gothic"/>
                <a:cs typeface="Century Gothic"/>
              </a:rPr>
              <a:t>r</a:t>
            </a:r>
            <a:r>
              <a:rPr sz="1600" spc="-5" dirty="0">
                <a:solidFill>
                  <a:srgbClr val="FFFFFF"/>
                </a:solidFill>
                <a:latin typeface="Times New Roman"/>
                <a:cs typeface="Times New Roman"/>
              </a:rPr>
              <a:t> </a:t>
            </a:r>
            <a:r>
              <a:rPr sz="1600" spc="-50" dirty="0">
                <a:solidFill>
                  <a:srgbClr val="FFFFFF"/>
                </a:solidFill>
                <a:latin typeface="Century Gothic"/>
                <a:cs typeface="Century Gothic"/>
              </a:rPr>
              <a:t>(</a:t>
            </a:r>
            <a:r>
              <a:rPr sz="1600" spc="-10" dirty="0">
                <a:solidFill>
                  <a:srgbClr val="FFFFFF"/>
                </a:solidFill>
                <a:latin typeface="Century Gothic"/>
                <a:cs typeface="Century Gothic"/>
              </a:rPr>
              <a:t>Market</a:t>
            </a:r>
            <a:r>
              <a:rPr sz="1600" spc="-5" dirty="0">
                <a:solidFill>
                  <a:srgbClr val="FFFFFF"/>
                </a:solidFill>
                <a:latin typeface="Times New Roman"/>
                <a:cs typeface="Times New Roman"/>
              </a:rPr>
              <a:t> </a:t>
            </a:r>
            <a:r>
              <a:rPr sz="1600" spc="-10" dirty="0">
                <a:solidFill>
                  <a:srgbClr val="FFFFFF"/>
                </a:solidFill>
                <a:latin typeface="Century Gothic"/>
                <a:cs typeface="Century Gothic"/>
              </a:rPr>
              <a:t>Sig</a:t>
            </a:r>
            <a:r>
              <a:rPr sz="1600" spc="-20" dirty="0">
                <a:solidFill>
                  <a:srgbClr val="FFFFFF"/>
                </a:solidFill>
                <a:latin typeface="Century Gothic"/>
                <a:cs typeface="Century Gothic"/>
              </a:rPr>
              <a:t>na</a:t>
            </a:r>
            <a:r>
              <a:rPr sz="1600" spc="5" dirty="0">
                <a:solidFill>
                  <a:srgbClr val="FFFFFF"/>
                </a:solidFill>
                <a:latin typeface="Century Gothic"/>
                <a:cs typeface="Century Gothic"/>
              </a:rPr>
              <a:t>l</a:t>
            </a:r>
            <a:r>
              <a:rPr sz="1600" spc="-10" dirty="0">
                <a:solidFill>
                  <a:srgbClr val="FFFFFF"/>
                </a:solidFill>
                <a:latin typeface="Century Gothic"/>
                <a:cs typeface="Century Gothic"/>
              </a:rPr>
              <a:t>)</a:t>
            </a:r>
            <a:endParaRPr sz="1600">
              <a:solidFill>
                <a:prstClr val="black"/>
              </a:solidFill>
              <a:latin typeface="Century Gothic"/>
              <a:cs typeface="Century Gothic"/>
            </a:endParaRPr>
          </a:p>
        </p:txBody>
      </p:sp>
      <p:sp>
        <p:nvSpPr>
          <p:cNvPr id="5" name="object 5"/>
          <p:cNvSpPr/>
          <p:nvPr/>
        </p:nvSpPr>
        <p:spPr>
          <a:xfrm>
            <a:off x="2683294" y="2737619"/>
            <a:ext cx="270510" cy="1077595"/>
          </a:xfrm>
          <a:custGeom>
            <a:avLst/>
            <a:gdLst/>
            <a:ahLst/>
            <a:cxnLst/>
            <a:rect l="l" t="t" r="r" b="b"/>
            <a:pathLst>
              <a:path w="270509" h="1077595">
                <a:moveTo>
                  <a:pt x="134962" y="0"/>
                </a:moveTo>
                <a:lnTo>
                  <a:pt x="134962" y="269354"/>
                </a:lnTo>
                <a:lnTo>
                  <a:pt x="0" y="269354"/>
                </a:lnTo>
                <a:lnTo>
                  <a:pt x="0" y="807961"/>
                </a:lnTo>
                <a:lnTo>
                  <a:pt x="134962" y="807961"/>
                </a:lnTo>
                <a:lnTo>
                  <a:pt x="134962" y="1077220"/>
                </a:lnTo>
                <a:lnTo>
                  <a:pt x="269951" y="538607"/>
                </a:lnTo>
                <a:lnTo>
                  <a:pt x="134962" y="0"/>
                </a:lnTo>
                <a:close/>
              </a:path>
            </a:pathLst>
          </a:custGeom>
          <a:solidFill>
            <a:srgbClr val="AF1512"/>
          </a:solidFill>
        </p:spPr>
        <p:txBody>
          <a:bodyPr wrap="square" lIns="0" tIns="0" rIns="0" bIns="0" rtlCol="0"/>
          <a:lstStyle/>
          <a:p>
            <a:pPr defTabSz="914400"/>
            <a:endParaRPr>
              <a:solidFill>
                <a:prstClr val="black"/>
              </a:solidFill>
              <a:latin typeface="Calibri"/>
            </a:endParaRPr>
          </a:p>
        </p:txBody>
      </p:sp>
      <p:sp>
        <p:nvSpPr>
          <p:cNvPr id="6" name="object 6"/>
          <p:cNvSpPr/>
          <p:nvPr/>
        </p:nvSpPr>
        <p:spPr>
          <a:xfrm>
            <a:off x="2683294" y="2737619"/>
            <a:ext cx="270510" cy="1077595"/>
          </a:xfrm>
          <a:custGeom>
            <a:avLst/>
            <a:gdLst/>
            <a:ahLst/>
            <a:cxnLst/>
            <a:rect l="l" t="t" r="r" b="b"/>
            <a:pathLst>
              <a:path w="270509" h="1077595">
                <a:moveTo>
                  <a:pt x="0" y="269354"/>
                </a:moveTo>
                <a:lnTo>
                  <a:pt x="134962" y="269354"/>
                </a:lnTo>
                <a:lnTo>
                  <a:pt x="134962" y="0"/>
                </a:lnTo>
                <a:lnTo>
                  <a:pt x="269951" y="538607"/>
                </a:lnTo>
                <a:lnTo>
                  <a:pt x="134962" y="1077220"/>
                </a:lnTo>
                <a:lnTo>
                  <a:pt x="134962" y="807961"/>
                </a:lnTo>
                <a:lnTo>
                  <a:pt x="0" y="807961"/>
                </a:lnTo>
                <a:lnTo>
                  <a:pt x="0" y="269354"/>
                </a:lnTo>
                <a:close/>
              </a:path>
            </a:pathLst>
          </a:custGeom>
          <a:ln w="19050">
            <a:solidFill>
              <a:srgbClr val="7F0C0A"/>
            </a:solidFill>
          </a:ln>
        </p:spPr>
        <p:txBody>
          <a:bodyPr wrap="square" lIns="0" tIns="0" rIns="0" bIns="0" rtlCol="0"/>
          <a:lstStyle/>
          <a:p>
            <a:pPr defTabSz="914400"/>
            <a:endParaRPr>
              <a:solidFill>
                <a:prstClr val="black"/>
              </a:solidFill>
              <a:latin typeface="Calibri"/>
            </a:endParaRPr>
          </a:p>
        </p:txBody>
      </p:sp>
      <p:sp>
        <p:nvSpPr>
          <p:cNvPr id="7" name="object 7"/>
          <p:cNvSpPr/>
          <p:nvPr/>
        </p:nvSpPr>
        <p:spPr>
          <a:xfrm>
            <a:off x="3025127" y="2737619"/>
            <a:ext cx="1089660" cy="1077595"/>
          </a:xfrm>
          <a:custGeom>
            <a:avLst/>
            <a:gdLst/>
            <a:ahLst/>
            <a:cxnLst/>
            <a:rect l="l" t="t" r="r" b="b"/>
            <a:pathLst>
              <a:path w="1089660" h="1077595">
                <a:moveTo>
                  <a:pt x="910088" y="0"/>
                </a:moveTo>
                <a:lnTo>
                  <a:pt x="179590" y="0"/>
                </a:lnTo>
                <a:lnTo>
                  <a:pt x="164874" y="595"/>
                </a:lnTo>
                <a:lnTo>
                  <a:pt x="122818" y="9157"/>
                </a:lnTo>
                <a:lnTo>
                  <a:pt x="84974" y="26911"/>
                </a:lnTo>
                <a:lnTo>
                  <a:pt x="52582" y="52609"/>
                </a:lnTo>
                <a:lnTo>
                  <a:pt x="26889" y="85003"/>
                </a:lnTo>
                <a:lnTo>
                  <a:pt x="9143" y="122844"/>
                </a:lnTo>
                <a:lnTo>
                  <a:pt x="593" y="164883"/>
                </a:lnTo>
                <a:lnTo>
                  <a:pt x="0" y="179558"/>
                </a:lnTo>
                <a:lnTo>
                  <a:pt x="0" y="897756"/>
                </a:lnTo>
                <a:lnTo>
                  <a:pt x="5193" y="940768"/>
                </a:lnTo>
                <a:lnTo>
                  <a:pt x="20005" y="980136"/>
                </a:lnTo>
                <a:lnTo>
                  <a:pt x="43185" y="1014482"/>
                </a:lnTo>
                <a:lnTo>
                  <a:pt x="73484" y="1042553"/>
                </a:lnTo>
                <a:lnTo>
                  <a:pt x="109654" y="1063099"/>
                </a:lnTo>
                <a:lnTo>
                  <a:pt x="150445" y="1074868"/>
                </a:lnTo>
                <a:lnTo>
                  <a:pt x="179590" y="1077220"/>
                </a:lnTo>
                <a:lnTo>
                  <a:pt x="910088" y="1077220"/>
                </a:lnTo>
                <a:lnTo>
                  <a:pt x="953142" y="1072028"/>
                </a:lnTo>
                <a:lnTo>
                  <a:pt x="992544" y="1057221"/>
                </a:lnTo>
                <a:lnTo>
                  <a:pt x="1026912" y="1034050"/>
                </a:lnTo>
                <a:lnTo>
                  <a:pt x="1054997" y="1003767"/>
                </a:lnTo>
                <a:lnTo>
                  <a:pt x="1075549" y="967623"/>
                </a:lnTo>
                <a:lnTo>
                  <a:pt x="1087320" y="926869"/>
                </a:lnTo>
                <a:lnTo>
                  <a:pt x="1089672" y="897756"/>
                </a:lnTo>
                <a:lnTo>
                  <a:pt x="1089672" y="179558"/>
                </a:lnTo>
                <a:lnTo>
                  <a:pt x="1084450" y="136401"/>
                </a:lnTo>
                <a:lnTo>
                  <a:pt x="1069621" y="97028"/>
                </a:lnTo>
                <a:lnTo>
                  <a:pt x="1046431" y="62687"/>
                </a:lnTo>
                <a:lnTo>
                  <a:pt x="1016127" y="34627"/>
                </a:lnTo>
                <a:lnTo>
                  <a:pt x="979957" y="14096"/>
                </a:lnTo>
                <a:lnTo>
                  <a:pt x="939225" y="2350"/>
                </a:lnTo>
                <a:lnTo>
                  <a:pt x="910088" y="0"/>
                </a:lnTo>
                <a:close/>
              </a:path>
            </a:pathLst>
          </a:custGeom>
          <a:solidFill>
            <a:srgbClr val="AF1512"/>
          </a:solidFill>
        </p:spPr>
        <p:txBody>
          <a:bodyPr wrap="square" lIns="0" tIns="0" rIns="0" bIns="0" rtlCol="0"/>
          <a:lstStyle/>
          <a:p>
            <a:pPr defTabSz="914400"/>
            <a:endParaRPr>
              <a:solidFill>
                <a:prstClr val="black"/>
              </a:solidFill>
              <a:latin typeface="Calibri"/>
            </a:endParaRPr>
          </a:p>
        </p:txBody>
      </p:sp>
      <p:sp>
        <p:nvSpPr>
          <p:cNvPr id="8" name="object 8"/>
          <p:cNvSpPr/>
          <p:nvPr/>
        </p:nvSpPr>
        <p:spPr>
          <a:xfrm>
            <a:off x="3025127" y="2737619"/>
            <a:ext cx="1089660" cy="1077595"/>
          </a:xfrm>
          <a:custGeom>
            <a:avLst/>
            <a:gdLst/>
            <a:ahLst/>
            <a:cxnLst/>
            <a:rect l="l" t="t" r="r" b="b"/>
            <a:pathLst>
              <a:path w="1089660" h="1077595">
                <a:moveTo>
                  <a:pt x="0" y="179558"/>
                </a:moveTo>
                <a:lnTo>
                  <a:pt x="5220" y="136401"/>
                </a:lnTo>
                <a:lnTo>
                  <a:pt x="20050" y="97028"/>
                </a:lnTo>
                <a:lnTo>
                  <a:pt x="43241" y="62687"/>
                </a:lnTo>
                <a:lnTo>
                  <a:pt x="73545" y="34627"/>
                </a:lnTo>
                <a:lnTo>
                  <a:pt x="109715" y="14096"/>
                </a:lnTo>
                <a:lnTo>
                  <a:pt x="150501" y="2343"/>
                </a:lnTo>
                <a:lnTo>
                  <a:pt x="179590" y="0"/>
                </a:lnTo>
                <a:lnTo>
                  <a:pt x="910088" y="0"/>
                </a:lnTo>
                <a:lnTo>
                  <a:pt x="924821" y="595"/>
                </a:lnTo>
                <a:lnTo>
                  <a:pt x="939225" y="2350"/>
                </a:lnTo>
                <a:lnTo>
                  <a:pt x="980007" y="14115"/>
                </a:lnTo>
                <a:lnTo>
                  <a:pt x="1016170" y="34656"/>
                </a:lnTo>
                <a:lnTo>
                  <a:pt x="1046465" y="62725"/>
                </a:lnTo>
                <a:lnTo>
                  <a:pt x="1069646" y="97073"/>
                </a:lnTo>
                <a:lnTo>
                  <a:pt x="1084464" y="136452"/>
                </a:lnTo>
                <a:lnTo>
                  <a:pt x="1089672" y="179558"/>
                </a:lnTo>
                <a:lnTo>
                  <a:pt x="1089672" y="897756"/>
                </a:lnTo>
                <a:lnTo>
                  <a:pt x="1089076" y="912476"/>
                </a:lnTo>
                <a:lnTo>
                  <a:pt x="1087320" y="926869"/>
                </a:lnTo>
                <a:lnTo>
                  <a:pt x="1075549" y="967623"/>
                </a:lnTo>
                <a:lnTo>
                  <a:pt x="1054997" y="1003767"/>
                </a:lnTo>
                <a:lnTo>
                  <a:pt x="1026912" y="1034050"/>
                </a:lnTo>
                <a:lnTo>
                  <a:pt x="992544" y="1057221"/>
                </a:lnTo>
                <a:lnTo>
                  <a:pt x="953142" y="1072028"/>
                </a:lnTo>
                <a:lnTo>
                  <a:pt x="910088" y="1077220"/>
                </a:lnTo>
                <a:lnTo>
                  <a:pt x="179590" y="1077220"/>
                </a:lnTo>
                <a:lnTo>
                  <a:pt x="164854" y="1076624"/>
                </a:lnTo>
                <a:lnTo>
                  <a:pt x="150445" y="1074868"/>
                </a:lnTo>
                <a:lnTo>
                  <a:pt x="109654" y="1063099"/>
                </a:lnTo>
                <a:lnTo>
                  <a:pt x="73484" y="1042553"/>
                </a:lnTo>
                <a:lnTo>
                  <a:pt x="43185" y="1014482"/>
                </a:lnTo>
                <a:lnTo>
                  <a:pt x="20005" y="980136"/>
                </a:lnTo>
                <a:lnTo>
                  <a:pt x="5193" y="940768"/>
                </a:lnTo>
                <a:lnTo>
                  <a:pt x="0" y="897756"/>
                </a:lnTo>
                <a:lnTo>
                  <a:pt x="0" y="179558"/>
                </a:lnTo>
                <a:close/>
              </a:path>
            </a:pathLst>
          </a:custGeom>
          <a:ln w="19050">
            <a:solidFill>
              <a:srgbClr val="7F0C0A"/>
            </a:solidFill>
          </a:ln>
        </p:spPr>
        <p:txBody>
          <a:bodyPr wrap="square" lIns="0" tIns="0" rIns="0" bIns="0" rtlCol="0"/>
          <a:lstStyle/>
          <a:p>
            <a:pPr defTabSz="914400"/>
            <a:endParaRPr>
              <a:solidFill>
                <a:prstClr val="black"/>
              </a:solidFill>
              <a:latin typeface="Calibri"/>
            </a:endParaRPr>
          </a:p>
        </p:txBody>
      </p:sp>
      <p:sp>
        <p:nvSpPr>
          <p:cNvPr id="9" name="object 9"/>
          <p:cNvSpPr txBox="1"/>
          <p:nvPr/>
        </p:nvSpPr>
        <p:spPr>
          <a:xfrm>
            <a:off x="3195557" y="3052148"/>
            <a:ext cx="749300" cy="492443"/>
          </a:xfrm>
          <a:prstGeom prst="rect">
            <a:avLst/>
          </a:prstGeom>
        </p:spPr>
        <p:txBody>
          <a:bodyPr vert="horz" wrap="square" lIns="0" tIns="0" rIns="0" bIns="0" rtlCol="0">
            <a:spAutoFit/>
          </a:bodyPr>
          <a:lstStyle/>
          <a:p>
            <a:pPr marL="12700" marR="5080" indent="130810" defTabSz="914400"/>
            <a:r>
              <a:rPr sz="1600" spc="-10" dirty="0">
                <a:solidFill>
                  <a:srgbClr val="FFFFFF"/>
                </a:solidFill>
                <a:latin typeface="Century Gothic"/>
                <a:cs typeface="Century Gothic"/>
              </a:rPr>
              <a:t>Prof</a:t>
            </a:r>
            <a:r>
              <a:rPr sz="1600" dirty="0">
                <a:solidFill>
                  <a:srgbClr val="FFFFFF"/>
                </a:solidFill>
                <a:latin typeface="Century Gothic"/>
                <a:cs typeface="Century Gothic"/>
              </a:rPr>
              <a:t>i</a:t>
            </a:r>
            <a:r>
              <a:rPr sz="1600" spc="-5" dirty="0">
                <a:solidFill>
                  <a:srgbClr val="FFFFFF"/>
                </a:solidFill>
                <a:latin typeface="Century Gothic"/>
                <a:cs typeface="Century Gothic"/>
              </a:rPr>
              <a:t>l</a:t>
            </a:r>
            <a:r>
              <a:rPr sz="1600" spc="-5" dirty="0">
                <a:solidFill>
                  <a:srgbClr val="FFFFFF"/>
                </a:solidFill>
                <a:latin typeface="Times New Roman"/>
                <a:cs typeface="Times New Roman"/>
              </a:rPr>
              <a:t> </a:t>
            </a:r>
            <a:r>
              <a:rPr sz="1600" spc="-15" dirty="0">
                <a:solidFill>
                  <a:srgbClr val="FFFFFF"/>
                </a:solidFill>
                <a:latin typeface="Century Gothic"/>
                <a:cs typeface="Century Gothic"/>
              </a:rPr>
              <a:t>L</a:t>
            </a:r>
            <a:r>
              <a:rPr sz="1600" spc="-10" dirty="0">
                <a:solidFill>
                  <a:srgbClr val="FFFFFF"/>
                </a:solidFill>
                <a:latin typeface="Century Gothic"/>
                <a:cs typeface="Century Gothic"/>
              </a:rPr>
              <a:t>u</a:t>
            </a:r>
            <a:r>
              <a:rPr sz="1600" spc="5" dirty="0">
                <a:solidFill>
                  <a:srgbClr val="FFFFFF"/>
                </a:solidFill>
                <a:latin typeface="Century Gothic"/>
                <a:cs typeface="Century Gothic"/>
              </a:rPr>
              <a:t>l</a:t>
            </a:r>
            <a:r>
              <a:rPr sz="1600" spc="-10" dirty="0">
                <a:solidFill>
                  <a:srgbClr val="FFFFFF"/>
                </a:solidFill>
                <a:latin typeface="Century Gothic"/>
                <a:cs typeface="Century Gothic"/>
              </a:rPr>
              <a:t>us</a:t>
            </a:r>
            <a:r>
              <a:rPr sz="1600" spc="-20" dirty="0">
                <a:solidFill>
                  <a:srgbClr val="FFFFFF"/>
                </a:solidFill>
                <a:latin typeface="Century Gothic"/>
                <a:cs typeface="Century Gothic"/>
              </a:rPr>
              <a:t>an</a:t>
            </a:r>
            <a:endParaRPr sz="1600">
              <a:solidFill>
                <a:prstClr val="black"/>
              </a:solidFill>
              <a:latin typeface="Century Gothic"/>
              <a:cs typeface="Century Gothic"/>
            </a:endParaRPr>
          </a:p>
        </p:txBody>
      </p:sp>
      <p:sp>
        <p:nvSpPr>
          <p:cNvPr id="10" name="object 10"/>
          <p:cNvSpPr txBox="1"/>
          <p:nvPr/>
        </p:nvSpPr>
        <p:spPr>
          <a:xfrm>
            <a:off x="2772563" y="4181119"/>
            <a:ext cx="1619250" cy="2154436"/>
          </a:xfrm>
          <a:prstGeom prst="rect">
            <a:avLst/>
          </a:prstGeom>
        </p:spPr>
        <p:txBody>
          <a:bodyPr vert="horz" wrap="square" lIns="0" tIns="0" rIns="0" bIns="0" rtlCol="0">
            <a:spAutoFit/>
          </a:bodyPr>
          <a:lstStyle/>
          <a:p>
            <a:pPr marL="12700" marR="5080" algn="ctr" defTabSz="914400"/>
            <a:r>
              <a:rPr sz="1400" dirty="0">
                <a:solidFill>
                  <a:srgbClr val="FFFFFF"/>
                </a:solidFill>
                <a:latin typeface="Century Gothic"/>
                <a:cs typeface="Century Gothic"/>
              </a:rPr>
              <a:t>Pe</a:t>
            </a:r>
            <a:r>
              <a:rPr sz="1400" spc="-10" dirty="0">
                <a:solidFill>
                  <a:srgbClr val="FFFFFF"/>
                </a:solidFill>
                <a:latin typeface="Century Gothic"/>
                <a:cs typeface="Century Gothic"/>
              </a:rPr>
              <a:t>r</a:t>
            </a:r>
            <a:r>
              <a:rPr sz="1400" spc="-5" dirty="0">
                <a:solidFill>
                  <a:srgbClr val="FFFFFF"/>
                </a:solidFill>
                <a:latin typeface="Century Gothic"/>
                <a:cs typeface="Century Gothic"/>
              </a:rPr>
              <a:t>a</a:t>
            </a:r>
            <a:r>
              <a:rPr sz="1400" dirty="0">
                <a:solidFill>
                  <a:srgbClr val="FFFFFF"/>
                </a:solidFill>
                <a:latin typeface="Century Gothic"/>
                <a:cs typeface="Century Gothic"/>
              </a:rPr>
              <a:t>n</a:t>
            </a:r>
            <a:r>
              <a:rPr sz="1400" spc="30" dirty="0">
                <a:solidFill>
                  <a:srgbClr val="FFFFFF"/>
                </a:solidFill>
                <a:latin typeface="Times New Roman"/>
                <a:cs typeface="Times New Roman"/>
              </a:rPr>
              <a:t> </a:t>
            </a:r>
            <a:r>
              <a:rPr sz="1400" spc="-5" dirty="0">
                <a:solidFill>
                  <a:srgbClr val="FFFFFF"/>
                </a:solidFill>
                <a:latin typeface="Century Gothic"/>
                <a:cs typeface="Century Gothic"/>
              </a:rPr>
              <a:t>y</a:t>
            </a:r>
            <a:r>
              <a:rPr sz="1400" dirty="0">
                <a:solidFill>
                  <a:srgbClr val="FFFFFF"/>
                </a:solidFill>
                <a:latin typeface="Century Gothic"/>
                <a:cs typeface="Century Gothic"/>
              </a:rPr>
              <a:t>a</a:t>
            </a:r>
            <a:r>
              <a:rPr sz="1400" spc="-5" dirty="0">
                <a:solidFill>
                  <a:srgbClr val="FFFFFF"/>
                </a:solidFill>
                <a:latin typeface="Century Gothic"/>
                <a:cs typeface="Century Gothic"/>
              </a:rPr>
              <a:t>n</a:t>
            </a:r>
            <a:r>
              <a:rPr sz="1400" dirty="0">
                <a:solidFill>
                  <a:srgbClr val="FFFFFF"/>
                </a:solidFill>
                <a:latin typeface="Century Gothic"/>
                <a:cs typeface="Century Gothic"/>
              </a:rPr>
              <a:t>g</a:t>
            </a:r>
            <a:r>
              <a:rPr sz="1400" spc="15" dirty="0">
                <a:solidFill>
                  <a:srgbClr val="FFFFFF"/>
                </a:solidFill>
                <a:latin typeface="Times New Roman"/>
                <a:cs typeface="Times New Roman"/>
              </a:rPr>
              <a:t> </a:t>
            </a:r>
            <a:r>
              <a:rPr sz="1400" dirty="0">
                <a:solidFill>
                  <a:srgbClr val="FFFFFF"/>
                </a:solidFill>
                <a:latin typeface="Century Gothic"/>
                <a:cs typeface="Century Gothic"/>
              </a:rPr>
              <a:t>dapat</a:t>
            </a:r>
            <a:r>
              <a:rPr sz="1400" dirty="0">
                <a:solidFill>
                  <a:srgbClr val="FFFFFF"/>
                </a:solidFill>
                <a:latin typeface="Times New Roman"/>
                <a:cs typeface="Times New Roman"/>
              </a:rPr>
              <a:t> </a:t>
            </a:r>
            <a:r>
              <a:rPr sz="1400" dirty="0">
                <a:solidFill>
                  <a:srgbClr val="FFFFFF"/>
                </a:solidFill>
                <a:latin typeface="Century Gothic"/>
                <a:cs typeface="Century Gothic"/>
              </a:rPr>
              <a:t>d</a:t>
            </a:r>
            <a:r>
              <a:rPr sz="1400" spc="15" dirty="0">
                <a:solidFill>
                  <a:srgbClr val="FFFFFF"/>
                </a:solidFill>
                <a:latin typeface="Century Gothic"/>
                <a:cs typeface="Century Gothic"/>
              </a:rPr>
              <a:t>i</a:t>
            </a:r>
            <a:r>
              <a:rPr sz="1400" spc="5" dirty="0">
                <a:solidFill>
                  <a:srgbClr val="FFFFFF"/>
                </a:solidFill>
                <a:latin typeface="Century Gothic"/>
                <a:cs typeface="Century Gothic"/>
              </a:rPr>
              <a:t>l</a:t>
            </a:r>
            <a:r>
              <a:rPr sz="1400" spc="-5" dirty="0">
                <a:solidFill>
                  <a:srgbClr val="FFFFFF"/>
                </a:solidFill>
                <a:latin typeface="Century Gothic"/>
                <a:cs typeface="Century Gothic"/>
              </a:rPr>
              <a:t>a</a:t>
            </a:r>
            <a:r>
              <a:rPr sz="1400" dirty="0">
                <a:solidFill>
                  <a:srgbClr val="FFFFFF"/>
                </a:solidFill>
                <a:latin typeface="Century Gothic"/>
                <a:cs typeface="Century Gothic"/>
              </a:rPr>
              <a:t>k</a:t>
            </a:r>
            <a:r>
              <a:rPr sz="1400" spc="-15" dirty="0">
                <a:solidFill>
                  <a:srgbClr val="FFFFFF"/>
                </a:solidFill>
                <a:latin typeface="Century Gothic"/>
                <a:cs typeface="Century Gothic"/>
              </a:rPr>
              <a:t>u</a:t>
            </a:r>
            <a:r>
              <a:rPr sz="1400" dirty="0">
                <a:solidFill>
                  <a:srgbClr val="FFFFFF"/>
                </a:solidFill>
                <a:latin typeface="Century Gothic"/>
                <a:cs typeface="Century Gothic"/>
              </a:rPr>
              <a:t>kan</a:t>
            </a:r>
            <a:r>
              <a:rPr sz="1400" spc="-10" dirty="0">
                <a:solidFill>
                  <a:srgbClr val="FFFFFF"/>
                </a:solidFill>
                <a:latin typeface="Times New Roman"/>
                <a:cs typeface="Times New Roman"/>
              </a:rPr>
              <a:t> </a:t>
            </a:r>
            <a:r>
              <a:rPr sz="1400" spc="-15" dirty="0">
                <a:solidFill>
                  <a:srgbClr val="FFFFFF"/>
                </a:solidFill>
                <a:latin typeface="Century Gothic"/>
                <a:cs typeface="Century Gothic"/>
              </a:rPr>
              <a:t>(</a:t>
            </a:r>
            <a:r>
              <a:rPr sz="1400" dirty="0">
                <a:solidFill>
                  <a:srgbClr val="FFFFFF"/>
                </a:solidFill>
                <a:latin typeface="Century Gothic"/>
                <a:cs typeface="Century Gothic"/>
              </a:rPr>
              <a:t>da</a:t>
            </a:r>
            <a:r>
              <a:rPr sz="1400" spc="15" dirty="0">
                <a:solidFill>
                  <a:srgbClr val="FFFFFF"/>
                </a:solidFill>
                <a:latin typeface="Century Gothic"/>
                <a:cs typeface="Century Gothic"/>
              </a:rPr>
              <a:t>l</a:t>
            </a:r>
            <a:r>
              <a:rPr sz="1400" spc="-5" dirty="0">
                <a:solidFill>
                  <a:srgbClr val="FFFFFF"/>
                </a:solidFill>
                <a:latin typeface="Century Gothic"/>
                <a:cs typeface="Century Gothic"/>
              </a:rPr>
              <a:t>am</a:t>
            </a:r>
            <a:r>
              <a:rPr sz="1400" spc="-5" dirty="0">
                <a:solidFill>
                  <a:srgbClr val="FFFFFF"/>
                </a:solidFill>
                <a:latin typeface="Times New Roman"/>
                <a:cs typeface="Times New Roman"/>
              </a:rPr>
              <a:t> </a:t>
            </a:r>
            <a:r>
              <a:rPr sz="1400" dirty="0">
                <a:solidFill>
                  <a:srgbClr val="FFFFFF"/>
                </a:solidFill>
                <a:latin typeface="Century Gothic"/>
                <a:cs typeface="Century Gothic"/>
              </a:rPr>
              <a:t>r</a:t>
            </a:r>
            <a:r>
              <a:rPr sz="1400" spc="-5" dirty="0">
                <a:solidFill>
                  <a:srgbClr val="FFFFFF"/>
                </a:solidFill>
                <a:latin typeface="Century Gothic"/>
                <a:cs typeface="Century Gothic"/>
              </a:rPr>
              <a:t>uan</a:t>
            </a:r>
            <a:r>
              <a:rPr sz="1400" dirty="0">
                <a:solidFill>
                  <a:srgbClr val="FFFFFF"/>
                </a:solidFill>
                <a:latin typeface="Century Gothic"/>
                <a:cs typeface="Century Gothic"/>
              </a:rPr>
              <a:t>g</a:t>
            </a:r>
            <a:r>
              <a:rPr sz="1400" spc="20" dirty="0">
                <a:solidFill>
                  <a:srgbClr val="FFFFFF"/>
                </a:solidFill>
                <a:latin typeface="Times New Roman"/>
                <a:cs typeface="Times New Roman"/>
              </a:rPr>
              <a:t> </a:t>
            </a:r>
            <a:r>
              <a:rPr sz="1400" spc="15" dirty="0">
                <a:solidFill>
                  <a:srgbClr val="FFFFFF"/>
                </a:solidFill>
                <a:latin typeface="Century Gothic"/>
                <a:cs typeface="Century Gothic"/>
              </a:rPr>
              <a:t>li</a:t>
            </a:r>
            <a:r>
              <a:rPr sz="1400" spc="-20" dirty="0">
                <a:solidFill>
                  <a:srgbClr val="FFFFFF"/>
                </a:solidFill>
                <a:latin typeface="Century Gothic"/>
                <a:cs typeface="Century Gothic"/>
              </a:rPr>
              <a:t>n</a:t>
            </a:r>
            <a:r>
              <a:rPr sz="1400" spc="-10" dirty="0">
                <a:solidFill>
                  <a:srgbClr val="FFFFFF"/>
                </a:solidFill>
                <a:latin typeface="Century Gothic"/>
                <a:cs typeface="Century Gothic"/>
              </a:rPr>
              <a:t>g</a:t>
            </a:r>
            <a:r>
              <a:rPr sz="1400" dirty="0">
                <a:solidFill>
                  <a:srgbClr val="FFFFFF"/>
                </a:solidFill>
                <a:latin typeface="Century Gothic"/>
                <a:cs typeface="Century Gothic"/>
              </a:rPr>
              <a:t>kup</a:t>
            </a:r>
            <a:r>
              <a:rPr sz="1400" dirty="0">
                <a:solidFill>
                  <a:srgbClr val="FFFFFF"/>
                </a:solidFill>
                <a:latin typeface="Times New Roman"/>
                <a:cs typeface="Times New Roman"/>
              </a:rPr>
              <a:t> </a:t>
            </a:r>
            <a:r>
              <a:rPr sz="1400" spc="-5" dirty="0">
                <a:solidFill>
                  <a:srgbClr val="FFFFFF"/>
                </a:solidFill>
                <a:latin typeface="Century Gothic"/>
                <a:cs typeface="Century Gothic"/>
              </a:rPr>
              <a:t>pe</a:t>
            </a:r>
            <a:r>
              <a:rPr sz="1400" dirty="0">
                <a:solidFill>
                  <a:srgbClr val="FFFFFF"/>
                </a:solidFill>
                <a:latin typeface="Century Gothic"/>
                <a:cs typeface="Century Gothic"/>
              </a:rPr>
              <a:t>kerjaan</a:t>
            </a:r>
            <a:r>
              <a:rPr sz="1400" spc="-10" dirty="0">
                <a:solidFill>
                  <a:srgbClr val="FFFFFF"/>
                </a:solidFill>
                <a:latin typeface="Century Gothic"/>
                <a:cs typeface="Century Gothic"/>
              </a:rPr>
              <a:t>n</a:t>
            </a:r>
            <a:r>
              <a:rPr sz="1400" spc="-5" dirty="0">
                <a:solidFill>
                  <a:srgbClr val="FFFFFF"/>
                </a:solidFill>
                <a:latin typeface="Century Gothic"/>
                <a:cs typeface="Century Gothic"/>
              </a:rPr>
              <a:t>y</a:t>
            </a:r>
            <a:r>
              <a:rPr sz="1400" spc="5" dirty="0">
                <a:solidFill>
                  <a:srgbClr val="FFFFFF"/>
                </a:solidFill>
                <a:latin typeface="Century Gothic"/>
                <a:cs typeface="Century Gothic"/>
              </a:rPr>
              <a:t>a</a:t>
            </a:r>
            <a:r>
              <a:rPr sz="1400" dirty="0">
                <a:solidFill>
                  <a:srgbClr val="FFFFFF"/>
                </a:solidFill>
                <a:latin typeface="Century Gothic"/>
                <a:cs typeface="Century Gothic"/>
              </a:rPr>
              <a:t>)</a:t>
            </a:r>
            <a:r>
              <a:rPr sz="1400" dirty="0">
                <a:solidFill>
                  <a:srgbClr val="FFFFFF"/>
                </a:solidFill>
                <a:latin typeface="Times New Roman"/>
                <a:cs typeface="Times New Roman"/>
              </a:rPr>
              <a:t> </a:t>
            </a:r>
            <a:r>
              <a:rPr sz="1400" dirty="0">
                <a:solidFill>
                  <a:srgbClr val="FFFFFF"/>
                </a:solidFill>
                <a:latin typeface="Century Gothic"/>
                <a:cs typeface="Century Gothic"/>
              </a:rPr>
              <a:t>o</a:t>
            </a:r>
            <a:r>
              <a:rPr sz="1400" spc="15" dirty="0">
                <a:solidFill>
                  <a:srgbClr val="FFFFFF"/>
                </a:solidFill>
                <a:latin typeface="Century Gothic"/>
                <a:cs typeface="Century Gothic"/>
              </a:rPr>
              <a:t>l</a:t>
            </a:r>
            <a:r>
              <a:rPr sz="1400" dirty="0">
                <a:solidFill>
                  <a:srgbClr val="FFFFFF"/>
                </a:solidFill>
                <a:latin typeface="Century Gothic"/>
                <a:cs typeface="Century Gothic"/>
              </a:rPr>
              <a:t>eh</a:t>
            </a:r>
            <a:r>
              <a:rPr sz="1400" spc="-20" dirty="0">
                <a:solidFill>
                  <a:srgbClr val="FFFFFF"/>
                </a:solidFill>
                <a:latin typeface="Times New Roman"/>
                <a:cs typeface="Times New Roman"/>
              </a:rPr>
              <a:t> </a:t>
            </a:r>
            <a:r>
              <a:rPr sz="1400" spc="15" dirty="0">
                <a:solidFill>
                  <a:srgbClr val="FFFFFF"/>
                </a:solidFill>
                <a:latin typeface="Century Gothic"/>
                <a:cs typeface="Century Gothic"/>
              </a:rPr>
              <a:t>l</a:t>
            </a:r>
            <a:r>
              <a:rPr sz="1400" dirty="0">
                <a:solidFill>
                  <a:srgbClr val="FFFFFF"/>
                </a:solidFill>
                <a:latin typeface="Century Gothic"/>
                <a:cs typeface="Century Gothic"/>
              </a:rPr>
              <a:t>u</a:t>
            </a:r>
            <a:r>
              <a:rPr sz="1400" spc="15" dirty="0">
                <a:solidFill>
                  <a:srgbClr val="FFFFFF"/>
                </a:solidFill>
                <a:latin typeface="Century Gothic"/>
                <a:cs typeface="Century Gothic"/>
              </a:rPr>
              <a:t>l</a:t>
            </a:r>
            <a:r>
              <a:rPr sz="1400" dirty="0">
                <a:solidFill>
                  <a:srgbClr val="FFFFFF"/>
                </a:solidFill>
                <a:latin typeface="Century Gothic"/>
                <a:cs typeface="Century Gothic"/>
              </a:rPr>
              <a:t>u</a:t>
            </a:r>
            <a:r>
              <a:rPr sz="1400" spc="-20" dirty="0">
                <a:solidFill>
                  <a:srgbClr val="FFFFFF"/>
                </a:solidFill>
                <a:latin typeface="Century Gothic"/>
                <a:cs typeface="Century Gothic"/>
              </a:rPr>
              <a:t>s</a:t>
            </a:r>
            <a:r>
              <a:rPr sz="1400" spc="-5" dirty="0">
                <a:solidFill>
                  <a:srgbClr val="FFFFFF"/>
                </a:solidFill>
                <a:latin typeface="Century Gothic"/>
                <a:cs typeface="Century Gothic"/>
              </a:rPr>
              <a:t>a</a:t>
            </a:r>
            <a:r>
              <a:rPr sz="1400" dirty="0">
                <a:solidFill>
                  <a:srgbClr val="FFFFFF"/>
                </a:solidFill>
                <a:latin typeface="Century Gothic"/>
                <a:cs typeface="Century Gothic"/>
              </a:rPr>
              <a:t>n</a:t>
            </a:r>
            <a:r>
              <a:rPr sz="1400" spc="-5" dirty="0">
                <a:solidFill>
                  <a:srgbClr val="FFFFFF"/>
                </a:solidFill>
                <a:latin typeface="Times New Roman"/>
                <a:cs typeface="Times New Roman"/>
              </a:rPr>
              <a:t> </a:t>
            </a:r>
            <a:r>
              <a:rPr sz="1400" dirty="0">
                <a:solidFill>
                  <a:srgbClr val="FFFFFF"/>
                </a:solidFill>
                <a:latin typeface="Century Gothic"/>
                <a:cs typeface="Century Gothic"/>
              </a:rPr>
              <a:t>di</a:t>
            </a:r>
            <a:r>
              <a:rPr sz="1400" dirty="0">
                <a:solidFill>
                  <a:srgbClr val="FFFFFF"/>
                </a:solidFill>
                <a:latin typeface="Times New Roman"/>
                <a:cs typeface="Times New Roman"/>
              </a:rPr>
              <a:t> </a:t>
            </a:r>
            <a:r>
              <a:rPr sz="1400" spc="-5" dirty="0">
                <a:solidFill>
                  <a:srgbClr val="FFFFFF"/>
                </a:solidFill>
                <a:latin typeface="Century Gothic"/>
                <a:cs typeface="Century Gothic"/>
              </a:rPr>
              <a:t>b</a:t>
            </a:r>
            <a:r>
              <a:rPr sz="1400" spc="15" dirty="0">
                <a:solidFill>
                  <a:srgbClr val="FFFFFF"/>
                </a:solidFill>
                <a:latin typeface="Century Gothic"/>
                <a:cs typeface="Century Gothic"/>
              </a:rPr>
              <a:t>i</a:t>
            </a:r>
            <a:r>
              <a:rPr sz="1400" dirty="0">
                <a:solidFill>
                  <a:srgbClr val="FFFFFF"/>
                </a:solidFill>
                <a:latin typeface="Century Gothic"/>
                <a:cs typeface="Century Gothic"/>
              </a:rPr>
              <a:t>da</a:t>
            </a:r>
            <a:r>
              <a:rPr sz="1400" spc="-10" dirty="0">
                <a:solidFill>
                  <a:srgbClr val="FFFFFF"/>
                </a:solidFill>
                <a:latin typeface="Century Gothic"/>
                <a:cs typeface="Century Gothic"/>
              </a:rPr>
              <a:t>n</a:t>
            </a:r>
            <a:r>
              <a:rPr sz="1400" dirty="0">
                <a:solidFill>
                  <a:srgbClr val="FFFFFF"/>
                </a:solidFill>
                <a:latin typeface="Century Gothic"/>
                <a:cs typeface="Century Gothic"/>
              </a:rPr>
              <a:t>g</a:t>
            </a:r>
            <a:r>
              <a:rPr sz="1400" spc="20" dirty="0">
                <a:solidFill>
                  <a:srgbClr val="FFFFFF"/>
                </a:solidFill>
                <a:latin typeface="Times New Roman"/>
                <a:cs typeface="Times New Roman"/>
              </a:rPr>
              <a:t> </a:t>
            </a:r>
            <a:r>
              <a:rPr sz="1400" dirty="0">
                <a:solidFill>
                  <a:srgbClr val="FFFFFF"/>
                </a:solidFill>
                <a:latin typeface="Century Gothic"/>
                <a:cs typeface="Century Gothic"/>
              </a:rPr>
              <a:t>kea</a:t>
            </a:r>
            <a:r>
              <a:rPr sz="1400" spc="-20" dirty="0">
                <a:solidFill>
                  <a:srgbClr val="FFFFFF"/>
                </a:solidFill>
                <a:latin typeface="Century Gothic"/>
                <a:cs typeface="Century Gothic"/>
              </a:rPr>
              <a:t>h</a:t>
            </a:r>
            <a:r>
              <a:rPr sz="1400" spc="5" dirty="0">
                <a:solidFill>
                  <a:srgbClr val="FFFFFF"/>
                </a:solidFill>
                <a:latin typeface="Century Gothic"/>
                <a:cs typeface="Century Gothic"/>
              </a:rPr>
              <a:t>l</a:t>
            </a:r>
            <a:r>
              <a:rPr sz="1400" spc="-10" dirty="0">
                <a:solidFill>
                  <a:srgbClr val="FFFFFF"/>
                </a:solidFill>
                <a:latin typeface="Century Gothic"/>
                <a:cs typeface="Century Gothic"/>
              </a:rPr>
              <a:t>i</a:t>
            </a:r>
            <a:r>
              <a:rPr sz="1400" spc="-5" dirty="0">
                <a:solidFill>
                  <a:srgbClr val="FFFFFF"/>
                </a:solidFill>
                <a:latin typeface="Century Gothic"/>
                <a:cs typeface="Century Gothic"/>
              </a:rPr>
              <a:t>an</a:t>
            </a:r>
            <a:r>
              <a:rPr sz="1400" spc="-5" dirty="0">
                <a:solidFill>
                  <a:srgbClr val="FFFFFF"/>
                </a:solidFill>
                <a:latin typeface="Times New Roman"/>
                <a:cs typeface="Times New Roman"/>
              </a:rPr>
              <a:t> </a:t>
            </a:r>
            <a:r>
              <a:rPr sz="1400" spc="-5" dirty="0">
                <a:solidFill>
                  <a:srgbClr val="FFFFFF"/>
                </a:solidFill>
                <a:latin typeface="Century Gothic"/>
                <a:cs typeface="Century Gothic"/>
              </a:rPr>
              <a:t>a</a:t>
            </a:r>
            <a:r>
              <a:rPr sz="1400" spc="-10" dirty="0">
                <a:solidFill>
                  <a:srgbClr val="FFFFFF"/>
                </a:solidFill>
                <a:latin typeface="Century Gothic"/>
                <a:cs typeface="Century Gothic"/>
              </a:rPr>
              <a:t>t</a:t>
            </a:r>
            <a:r>
              <a:rPr sz="1400" spc="-5" dirty="0">
                <a:solidFill>
                  <a:srgbClr val="FFFFFF"/>
                </a:solidFill>
                <a:latin typeface="Century Gothic"/>
                <a:cs typeface="Century Gothic"/>
              </a:rPr>
              <a:t>a</a:t>
            </a:r>
            <a:r>
              <a:rPr sz="1400" dirty="0">
                <a:solidFill>
                  <a:srgbClr val="FFFFFF"/>
                </a:solidFill>
                <a:latin typeface="Century Gothic"/>
                <a:cs typeface="Century Gothic"/>
              </a:rPr>
              <a:t>u</a:t>
            </a:r>
            <a:r>
              <a:rPr sz="1400" spc="30" dirty="0">
                <a:solidFill>
                  <a:srgbClr val="FFFFFF"/>
                </a:solidFill>
                <a:latin typeface="Times New Roman"/>
                <a:cs typeface="Times New Roman"/>
              </a:rPr>
              <a:t> </a:t>
            </a:r>
            <a:r>
              <a:rPr sz="1400" spc="-5" dirty="0">
                <a:solidFill>
                  <a:srgbClr val="FFFFFF"/>
                </a:solidFill>
                <a:latin typeface="Century Gothic"/>
                <a:cs typeface="Century Gothic"/>
              </a:rPr>
              <a:t>b</a:t>
            </a:r>
            <a:r>
              <a:rPr sz="1400" spc="15" dirty="0">
                <a:solidFill>
                  <a:srgbClr val="FFFFFF"/>
                </a:solidFill>
                <a:latin typeface="Century Gothic"/>
                <a:cs typeface="Century Gothic"/>
              </a:rPr>
              <a:t>i</a:t>
            </a:r>
            <a:r>
              <a:rPr sz="1400" dirty="0">
                <a:solidFill>
                  <a:srgbClr val="FFFFFF"/>
                </a:solidFill>
                <a:latin typeface="Century Gothic"/>
                <a:cs typeface="Century Gothic"/>
              </a:rPr>
              <a:t>da</a:t>
            </a:r>
            <a:r>
              <a:rPr sz="1400" spc="-10" dirty="0">
                <a:solidFill>
                  <a:srgbClr val="FFFFFF"/>
                </a:solidFill>
                <a:latin typeface="Century Gothic"/>
                <a:cs typeface="Century Gothic"/>
              </a:rPr>
              <a:t>n</a:t>
            </a:r>
            <a:r>
              <a:rPr sz="1400" dirty="0">
                <a:solidFill>
                  <a:srgbClr val="FFFFFF"/>
                </a:solidFill>
                <a:latin typeface="Century Gothic"/>
                <a:cs typeface="Century Gothic"/>
              </a:rPr>
              <a:t>g</a:t>
            </a:r>
            <a:r>
              <a:rPr sz="1400" spc="5" dirty="0">
                <a:solidFill>
                  <a:srgbClr val="FFFFFF"/>
                </a:solidFill>
                <a:latin typeface="Times New Roman"/>
                <a:cs typeface="Times New Roman"/>
              </a:rPr>
              <a:t> </a:t>
            </a:r>
            <a:r>
              <a:rPr sz="1400" dirty="0">
                <a:solidFill>
                  <a:srgbClr val="FFFFFF"/>
                </a:solidFill>
                <a:latin typeface="Century Gothic"/>
                <a:cs typeface="Century Gothic"/>
              </a:rPr>
              <a:t>kerja</a:t>
            </a:r>
            <a:r>
              <a:rPr sz="1400" dirty="0">
                <a:solidFill>
                  <a:srgbClr val="FFFFFF"/>
                </a:solidFill>
                <a:latin typeface="Times New Roman"/>
                <a:cs typeface="Times New Roman"/>
              </a:rPr>
              <a:t> </a:t>
            </a:r>
            <a:r>
              <a:rPr sz="1400" spc="-10" dirty="0">
                <a:solidFill>
                  <a:srgbClr val="FFFFFF"/>
                </a:solidFill>
                <a:latin typeface="Century Gothic"/>
                <a:cs typeface="Century Gothic"/>
              </a:rPr>
              <a:t>t</a:t>
            </a:r>
            <a:r>
              <a:rPr sz="1400" dirty="0">
                <a:solidFill>
                  <a:srgbClr val="FFFFFF"/>
                </a:solidFill>
                <a:latin typeface="Century Gothic"/>
                <a:cs typeface="Century Gothic"/>
              </a:rPr>
              <a:t>er</a:t>
            </a:r>
            <a:r>
              <a:rPr sz="1400" spc="-15" dirty="0">
                <a:solidFill>
                  <a:srgbClr val="FFFFFF"/>
                </a:solidFill>
                <a:latin typeface="Century Gothic"/>
                <a:cs typeface="Century Gothic"/>
              </a:rPr>
              <a:t>t</a:t>
            </a:r>
            <a:r>
              <a:rPr sz="1400" dirty="0">
                <a:solidFill>
                  <a:srgbClr val="FFFFFF"/>
                </a:solidFill>
                <a:latin typeface="Century Gothic"/>
                <a:cs typeface="Century Gothic"/>
              </a:rPr>
              <a:t>e</a:t>
            </a:r>
            <a:r>
              <a:rPr sz="1400" spc="-10" dirty="0">
                <a:solidFill>
                  <a:srgbClr val="FFFFFF"/>
                </a:solidFill>
                <a:latin typeface="Century Gothic"/>
                <a:cs typeface="Century Gothic"/>
              </a:rPr>
              <a:t>nt</a:t>
            </a:r>
            <a:r>
              <a:rPr sz="1400" dirty="0">
                <a:solidFill>
                  <a:srgbClr val="FFFFFF"/>
                </a:solidFill>
                <a:latin typeface="Century Gothic"/>
                <a:cs typeface="Century Gothic"/>
              </a:rPr>
              <a:t>u</a:t>
            </a:r>
            <a:r>
              <a:rPr sz="1400" spc="45" dirty="0">
                <a:solidFill>
                  <a:srgbClr val="FFFFFF"/>
                </a:solidFill>
                <a:latin typeface="Times New Roman"/>
                <a:cs typeface="Times New Roman"/>
              </a:rPr>
              <a:t> </a:t>
            </a:r>
            <a:r>
              <a:rPr sz="1400" spc="-5" dirty="0">
                <a:solidFill>
                  <a:srgbClr val="FFFFFF"/>
                </a:solidFill>
                <a:latin typeface="Century Gothic"/>
                <a:cs typeface="Century Gothic"/>
              </a:rPr>
              <a:t>s</a:t>
            </a:r>
            <a:r>
              <a:rPr sz="1400" dirty="0">
                <a:solidFill>
                  <a:srgbClr val="FFFFFF"/>
                </a:solidFill>
                <a:latin typeface="Century Gothic"/>
                <a:cs typeface="Century Gothic"/>
              </a:rPr>
              <a:t>e</a:t>
            </a:r>
            <a:r>
              <a:rPr sz="1400" spc="-10" dirty="0">
                <a:solidFill>
                  <a:srgbClr val="FFFFFF"/>
                </a:solidFill>
                <a:latin typeface="Century Gothic"/>
                <a:cs typeface="Century Gothic"/>
              </a:rPr>
              <a:t>t</a:t>
            </a:r>
            <a:r>
              <a:rPr sz="1400" dirty="0">
                <a:solidFill>
                  <a:srgbClr val="FFFFFF"/>
                </a:solidFill>
                <a:latin typeface="Century Gothic"/>
                <a:cs typeface="Century Gothic"/>
              </a:rPr>
              <a:t>e</a:t>
            </a:r>
            <a:r>
              <a:rPr sz="1400" spc="15" dirty="0">
                <a:solidFill>
                  <a:srgbClr val="FFFFFF"/>
                </a:solidFill>
                <a:latin typeface="Century Gothic"/>
                <a:cs typeface="Century Gothic"/>
              </a:rPr>
              <a:t>l</a:t>
            </a:r>
            <a:r>
              <a:rPr sz="1400" spc="-5" dirty="0">
                <a:solidFill>
                  <a:srgbClr val="FFFFFF"/>
                </a:solidFill>
                <a:latin typeface="Century Gothic"/>
                <a:cs typeface="Century Gothic"/>
              </a:rPr>
              <a:t>ah</a:t>
            </a:r>
            <a:r>
              <a:rPr sz="1400" spc="-5" dirty="0">
                <a:solidFill>
                  <a:srgbClr val="FFFFFF"/>
                </a:solidFill>
                <a:latin typeface="Times New Roman"/>
                <a:cs typeface="Times New Roman"/>
              </a:rPr>
              <a:t> </a:t>
            </a:r>
            <a:r>
              <a:rPr sz="1400" dirty="0">
                <a:solidFill>
                  <a:srgbClr val="FFFFFF"/>
                </a:solidFill>
                <a:latin typeface="Century Gothic"/>
                <a:cs typeface="Century Gothic"/>
              </a:rPr>
              <a:t>menye</a:t>
            </a:r>
            <a:r>
              <a:rPr sz="1400" spc="15" dirty="0">
                <a:solidFill>
                  <a:srgbClr val="FFFFFF"/>
                </a:solidFill>
                <a:latin typeface="Century Gothic"/>
                <a:cs typeface="Century Gothic"/>
              </a:rPr>
              <a:t>l</a:t>
            </a:r>
            <a:r>
              <a:rPr sz="1400" dirty="0">
                <a:solidFill>
                  <a:srgbClr val="FFFFFF"/>
                </a:solidFill>
                <a:latin typeface="Century Gothic"/>
                <a:cs typeface="Century Gothic"/>
              </a:rPr>
              <a:t>e</a:t>
            </a:r>
            <a:r>
              <a:rPr sz="1400" spc="-10" dirty="0">
                <a:solidFill>
                  <a:srgbClr val="FFFFFF"/>
                </a:solidFill>
                <a:latin typeface="Century Gothic"/>
                <a:cs typeface="Century Gothic"/>
              </a:rPr>
              <a:t>s</a:t>
            </a:r>
            <a:r>
              <a:rPr sz="1400" spc="-15" dirty="0">
                <a:solidFill>
                  <a:srgbClr val="FFFFFF"/>
                </a:solidFill>
                <a:latin typeface="Century Gothic"/>
                <a:cs typeface="Century Gothic"/>
              </a:rPr>
              <a:t>a</a:t>
            </a:r>
            <a:r>
              <a:rPr sz="1400" spc="5" dirty="0">
                <a:solidFill>
                  <a:srgbClr val="FFFFFF"/>
                </a:solidFill>
                <a:latin typeface="Century Gothic"/>
                <a:cs typeface="Century Gothic"/>
              </a:rPr>
              <a:t>i</a:t>
            </a:r>
            <a:r>
              <a:rPr sz="1400" spc="-10" dirty="0">
                <a:solidFill>
                  <a:srgbClr val="FFFFFF"/>
                </a:solidFill>
                <a:latin typeface="Century Gothic"/>
                <a:cs typeface="Century Gothic"/>
              </a:rPr>
              <a:t>k</a:t>
            </a:r>
            <a:r>
              <a:rPr sz="1400" spc="-5" dirty="0">
                <a:solidFill>
                  <a:srgbClr val="FFFFFF"/>
                </a:solidFill>
                <a:latin typeface="Century Gothic"/>
                <a:cs typeface="Century Gothic"/>
              </a:rPr>
              <a:t>an</a:t>
            </a:r>
            <a:r>
              <a:rPr sz="1400" spc="-5" dirty="0">
                <a:solidFill>
                  <a:srgbClr val="FFFFFF"/>
                </a:solidFill>
                <a:latin typeface="Times New Roman"/>
                <a:cs typeface="Times New Roman"/>
              </a:rPr>
              <a:t> </a:t>
            </a:r>
            <a:r>
              <a:rPr sz="1400" spc="-5" dirty="0">
                <a:solidFill>
                  <a:srgbClr val="FFFFFF"/>
                </a:solidFill>
                <a:latin typeface="Century Gothic"/>
                <a:cs typeface="Century Gothic"/>
              </a:rPr>
              <a:t>s</a:t>
            </a:r>
            <a:r>
              <a:rPr sz="1400" spc="-10" dirty="0">
                <a:solidFill>
                  <a:srgbClr val="FFFFFF"/>
                </a:solidFill>
                <a:latin typeface="Century Gothic"/>
                <a:cs typeface="Century Gothic"/>
              </a:rPr>
              <a:t>t</a:t>
            </a:r>
            <a:r>
              <a:rPr sz="1400" dirty="0">
                <a:solidFill>
                  <a:srgbClr val="FFFFFF"/>
                </a:solidFill>
                <a:latin typeface="Century Gothic"/>
                <a:cs typeface="Century Gothic"/>
              </a:rPr>
              <a:t>ud</a:t>
            </a:r>
            <a:r>
              <a:rPr sz="1400" spc="10" dirty="0">
                <a:solidFill>
                  <a:srgbClr val="FFFFFF"/>
                </a:solidFill>
                <a:latin typeface="Century Gothic"/>
                <a:cs typeface="Century Gothic"/>
              </a:rPr>
              <a:t>i</a:t>
            </a:r>
            <a:r>
              <a:rPr sz="1400" spc="-5" dirty="0">
                <a:solidFill>
                  <a:srgbClr val="FFFFFF"/>
                </a:solidFill>
                <a:latin typeface="Century Gothic"/>
                <a:cs typeface="Century Gothic"/>
              </a:rPr>
              <a:t>nya</a:t>
            </a:r>
            <a:endParaRPr sz="1400">
              <a:solidFill>
                <a:prstClr val="black"/>
              </a:solidFill>
              <a:latin typeface="Century Gothic"/>
              <a:cs typeface="Century Gothic"/>
            </a:endParaRPr>
          </a:p>
        </p:txBody>
      </p:sp>
      <p:sp>
        <p:nvSpPr>
          <p:cNvPr id="11" name="object 11"/>
          <p:cNvSpPr/>
          <p:nvPr/>
        </p:nvSpPr>
        <p:spPr>
          <a:xfrm>
            <a:off x="2764683" y="3813302"/>
            <a:ext cx="1633855" cy="364490"/>
          </a:xfrm>
          <a:custGeom>
            <a:avLst/>
            <a:gdLst/>
            <a:ahLst/>
            <a:cxnLst/>
            <a:rect l="l" t="t" r="r" b="b"/>
            <a:pathLst>
              <a:path w="1633855" h="364489">
                <a:moveTo>
                  <a:pt x="0" y="364350"/>
                </a:moveTo>
                <a:lnTo>
                  <a:pt x="744" y="324101"/>
                </a:lnTo>
                <a:lnTo>
                  <a:pt x="4398" y="269892"/>
                </a:lnTo>
                <a:lnTo>
                  <a:pt x="10604" y="226013"/>
                </a:lnTo>
                <a:lnTo>
                  <a:pt x="21893" y="189284"/>
                </a:lnTo>
                <a:lnTo>
                  <a:pt x="30333" y="182111"/>
                </a:lnTo>
                <a:lnTo>
                  <a:pt x="786358" y="182111"/>
                </a:lnTo>
                <a:lnTo>
                  <a:pt x="789769" y="180974"/>
                </a:lnTo>
                <a:lnTo>
                  <a:pt x="804763" y="144838"/>
                </a:lnTo>
                <a:lnTo>
                  <a:pt x="811376" y="103189"/>
                </a:lnTo>
                <a:lnTo>
                  <a:pt x="815530" y="50592"/>
                </a:lnTo>
                <a:lnTo>
                  <a:pt x="816662" y="11072"/>
                </a:lnTo>
                <a:lnTo>
                  <a:pt x="816717" y="0"/>
                </a:lnTo>
                <a:lnTo>
                  <a:pt x="817462" y="40267"/>
                </a:lnTo>
                <a:lnTo>
                  <a:pt x="821118" y="94477"/>
                </a:lnTo>
                <a:lnTo>
                  <a:pt x="827331" y="138329"/>
                </a:lnTo>
                <a:lnTo>
                  <a:pt x="838644" y="174992"/>
                </a:lnTo>
                <a:lnTo>
                  <a:pt x="847077" y="182111"/>
                </a:lnTo>
                <a:lnTo>
                  <a:pt x="1603101" y="182111"/>
                </a:lnTo>
                <a:lnTo>
                  <a:pt x="1621496" y="219384"/>
                </a:lnTo>
                <a:lnTo>
                  <a:pt x="1628108" y="261022"/>
                </a:lnTo>
                <a:lnTo>
                  <a:pt x="1632266" y="313593"/>
                </a:lnTo>
                <a:lnTo>
                  <a:pt x="1633404" y="353083"/>
                </a:lnTo>
                <a:lnTo>
                  <a:pt x="1633461" y="364350"/>
                </a:lnTo>
              </a:path>
            </a:pathLst>
          </a:custGeom>
          <a:ln w="9525">
            <a:solidFill>
              <a:srgbClr val="FFFFFF"/>
            </a:solidFill>
          </a:ln>
        </p:spPr>
        <p:txBody>
          <a:bodyPr wrap="square" lIns="0" tIns="0" rIns="0" bIns="0" rtlCol="0"/>
          <a:lstStyle/>
          <a:p>
            <a:pPr defTabSz="914400"/>
            <a:endParaRPr>
              <a:solidFill>
                <a:prstClr val="black"/>
              </a:solidFill>
              <a:latin typeface="Calibri"/>
            </a:endParaRPr>
          </a:p>
        </p:txBody>
      </p:sp>
      <p:sp>
        <p:nvSpPr>
          <p:cNvPr id="12" name="object 12"/>
          <p:cNvSpPr/>
          <p:nvPr/>
        </p:nvSpPr>
        <p:spPr>
          <a:xfrm>
            <a:off x="2683256" y="1757401"/>
            <a:ext cx="1579499" cy="863117"/>
          </a:xfrm>
          <a:prstGeom prst="rect">
            <a:avLst/>
          </a:prstGeom>
          <a:blipFill>
            <a:blip r:embed="rId3" cstate="print"/>
            <a:stretch>
              <a:fillRect/>
            </a:stretch>
          </a:blipFill>
        </p:spPr>
        <p:txBody>
          <a:bodyPr wrap="square" lIns="0" tIns="0" rIns="0" bIns="0" rtlCol="0"/>
          <a:lstStyle/>
          <a:p>
            <a:pPr defTabSz="914400"/>
            <a:endParaRPr>
              <a:solidFill>
                <a:prstClr val="black"/>
              </a:solidFill>
              <a:latin typeface="Calibri"/>
            </a:endParaRPr>
          </a:p>
        </p:txBody>
      </p:sp>
      <p:sp>
        <p:nvSpPr>
          <p:cNvPr id="13" name="object 13"/>
          <p:cNvSpPr/>
          <p:nvPr/>
        </p:nvSpPr>
        <p:spPr>
          <a:xfrm>
            <a:off x="4108451" y="770878"/>
            <a:ext cx="2908795" cy="4962353"/>
          </a:xfrm>
          <a:prstGeom prst="rect">
            <a:avLst/>
          </a:prstGeom>
          <a:blipFill>
            <a:blip r:embed="rId4" cstate="print"/>
            <a:stretch>
              <a:fillRect/>
            </a:stretch>
          </a:blipFill>
        </p:spPr>
        <p:txBody>
          <a:bodyPr wrap="square" lIns="0" tIns="0" rIns="0" bIns="0" rtlCol="0"/>
          <a:lstStyle/>
          <a:p>
            <a:pPr defTabSz="914400"/>
            <a:endParaRPr>
              <a:solidFill>
                <a:prstClr val="black"/>
              </a:solidFill>
              <a:latin typeface="Calibri"/>
            </a:endParaRPr>
          </a:p>
        </p:txBody>
      </p:sp>
      <p:sp>
        <p:nvSpPr>
          <p:cNvPr id="14" name="object 14"/>
          <p:cNvSpPr txBox="1"/>
          <p:nvPr/>
        </p:nvSpPr>
        <p:spPr>
          <a:xfrm>
            <a:off x="5096370" y="2089061"/>
            <a:ext cx="432434" cy="276999"/>
          </a:xfrm>
          <a:prstGeom prst="rect">
            <a:avLst/>
          </a:prstGeom>
        </p:spPr>
        <p:txBody>
          <a:bodyPr vert="horz" wrap="square" lIns="0" tIns="0" rIns="0" bIns="0" rtlCol="0">
            <a:spAutoFit/>
          </a:bodyPr>
          <a:lstStyle/>
          <a:p>
            <a:pPr marL="12700" defTabSz="914400"/>
            <a:r>
              <a:rPr b="1" spc="-15" dirty="0">
                <a:solidFill>
                  <a:srgbClr val="FFFFFF"/>
                </a:solidFill>
                <a:latin typeface="Century Gothic"/>
                <a:cs typeface="Century Gothic"/>
              </a:rPr>
              <a:t>CPL</a:t>
            </a:r>
            <a:endParaRPr>
              <a:solidFill>
                <a:prstClr val="black"/>
              </a:solidFill>
              <a:latin typeface="Century Gothic"/>
              <a:cs typeface="Century Gothic"/>
            </a:endParaRPr>
          </a:p>
        </p:txBody>
      </p:sp>
      <p:sp>
        <p:nvSpPr>
          <p:cNvPr id="15" name="object 15"/>
          <p:cNvSpPr txBox="1"/>
          <p:nvPr/>
        </p:nvSpPr>
        <p:spPr>
          <a:xfrm>
            <a:off x="4945508" y="4162335"/>
            <a:ext cx="734695" cy="553998"/>
          </a:xfrm>
          <a:prstGeom prst="rect">
            <a:avLst/>
          </a:prstGeom>
        </p:spPr>
        <p:txBody>
          <a:bodyPr vert="horz" wrap="square" lIns="0" tIns="0" rIns="0" bIns="0" rtlCol="0">
            <a:spAutoFit/>
          </a:bodyPr>
          <a:lstStyle/>
          <a:p>
            <a:pPr marL="19685" marR="5080" indent="-7620" defTabSz="914400"/>
            <a:r>
              <a:rPr b="1" spc="-5" dirty="0">
                <a:solidFill>
                  <a:srgbClr val="FFFFFF"/>
                </a:solidFill>
                <a:latin typeface="Century Gothic"/>
                <a:cs typeface="Century Gothic"/>
              </a:rPr>
              <a:t>Bahan</a:t>
            </a:r>
            <a:r>
              <a:rPr b="1" spc="-5" dirty="0">
                <a:solidFill>
                  <a:srgbClr val="FFFFFF"/>
                </a:solidFill>
                <a:latin typeface="Times New Roman"/>
                <a:cs typeface="Times New Roman"/>
              </a:rPr>
              <a:t> </a:t>
            </a:r>
            <a:r>
              <a:rPr b="1" spc="-5" dirty="0">
                <a:solidFill>
                  <a:srgbClr val="FFFFFF"/>
                </a:solidFill>
                <a:latin typeface="Century Gothic"/>
                <a:cs typeface="Century Gothic"/>
              </a:rPr>
              <a:t>Kajian</a:t>
            </a:r>
            <a:endParaRPr>
              <a:solidFill>
                <a:prstClr val="black"/>
              </a:solidFill>
              <a:latin typeface="Century Gothic"/>
              <a:cs typeface="Century Gothic"/>
            </a:endParaRPr>
          </a:p>
        </p:txBody>
      </p:sp>
      <p:sp>
        <p:nvSpPr>
          <p:cNvPr id="16" name="object 16"/>
          <p:cNvSpPr txBox="1"/>
          <p:nvPr/>
        </p:nvSpPr>
        <p:spPr>
          <a:xfrm>
            <a:off x="5260975" y="5090706"/>
            <a:ext cx="1328420" cy="215444"/>
          </a:xfrm>
          <a:prstGeom prst="rect">
            <a:avLst/>
          </a:prstGeom>
        </p:spPr>
        <p:txBody>
          <a:bodyPr vert="horz" wrap="square" lIns="0" tIns="0" rIns="0" bIns="0" rtlCol="0">
            <a:spAutoFit/>
          </a:bodyPr>
          <a:lstStyle/>
          <a:p>
            <a:pPr marL="12700" defTabSz="914400"/>
            <a:r>
              <a:rPr sz="1400" spc="-5" dirty="0">
                <a:solidFill>
                  <a:srgbClr val="FFFFFF"/>
                </a:solidFill>
                <a:latin typeface="Century Gothic"/>
                <a:cs typeface="Century Gothic"/>
              </a:rPr>
              <a:t>S</a:t>
            </a:r>
            <a:r>
              <a:rPr sz="1400" dirty="0">
                <a:solidFill>
                  <a:srgbClr val="FFFFFF"/>
                </a:solidFill>
                <a:latin typeface="Century Gothic"/>
                <a:cs typeface="Century Gothic"/>
              </a:rPr>
              <a:t>c</a:t>
            </a:r>
            <a:r>
              <a:rPr sz="1400" spc="15" dirty="0">
                <a:solidFill>
                  <a:srgbClr val="FFFFFF"/>
                </a:solidFill>
                <a:latin typeface="Century Gothic"/>
                <a:cs typeface="Century Gothic"/>
              </a:rPr>
              <a:t>i</a:t>
            </a:r>
            <a:r>
              <a:rPr sz="1400" dirty="0">
                <a:solidFill>
                  <a:srgbClr val="FFFFFF"/>
                </a:solidFill>
                <a:latin typeface="Century Gothic"/>
                <a:cs typeface="Century Gothic"/>
              </a:rPr>
              <a:t>e</a:t>
            </a:r>
            <a:r>
              <a:rPr sz="1400" spc="-10" dirty="0">
                <a:solidFill>
                  <a:srgbClr val="FFFFFF"/>
                </a:solidFill>
                <a:latin typeface="Century Gothic"/>
                <a:cs typeface="Century Gothic"/>
              </a:rPr>
              <a:t>nt</a:t>
            </a:r>
            <a:r>
              <a:rPr sz="1400" spc="5" dirty="0">
                <a:solidFill>
                  <a:srgbClr val="FFFFFF"/>
                </a:solidFill>
                <a:latin typeface="Century Gothic"/>
                <a:cs typeface="Century Gothic"/>
              </a:rPr>
              <a:t>i</a:t>
            </a:r>
            <a:r>
              <a:rPr sz="1400" spc="-10" dirty="0">
                <a:solidFill>
                  <a:srgbClr val="FFFFFF"/>
                </a:solidFill>
                <a:latin typeface="Century Gothic"/>
                <a:cs typeface="Century Gothic"/>
              </a:rPr>
              <a:t>fi</a:t>
            </a:r>
            <a:r>
              <a:rPr sz="1400" dirty="0">
                <a:solidFill>
                  <a:srgbClr val="FFFFFF"/>
                </a:solidFill>
                <a:latin typeface="Century Gothic"/>
                <a:cs typeface="Century Gothic"/>
              </a:rPr>
              <a:t>c</a:t>
            </a:r>
            <a:r>
              <a:rPr sz="1400" spc="-25" dirty="0">
                <a:solidFill>
                  <a:srgbClr val="FFFFFF"/>
                </a:solidFill>
                <a:latin typeface="Times New Roman"/>
                <a:cs typeface="Times New Roman"/>
              </a:rPr>
              <a:t> </a:t>
            </a:r>
            <a:r>
              <a:rPr sz="1400" spc="-20" dirty="0">
                <a:solidFill>
                  <a:srgbClr val="FFFFFF"/>
                </a:solidFill>
                <a:latin typeface="Century Gothic"/>
                <a:cs typeface="Century Gothic"/>
              </a:rPr>
              <a:t>V</a:t>
            </a:r>
            <a:r>
              <a:rPr sz="1400" spc="15" dirty="0">
                <a:solidFill>
                  <a:srgbClr val="FFFFFF"/>
                </a:solidFill>
                <a:latin typeface="Century Gothic"/>
                <a:cs typeface="Century Gothic"/>
              </a:rPr>
              <a:t>i</a:t>
            </a:r>
            <a:r>
              <a:rPr sz="1400" spc="-10" dirty="0">
                <a:solidFill>
                  <a:srgbClr val="FFFFFF"/>
                </a:solidFill>
                <a:latin typeface="Century Gothic"/>
                <a:cs typeface="Century Gothic"/>
              </a:rPr>
              <a:t>s</a:t>
            </a:r>
            <a:r>
              <a:rPr sz="1400" spc="15" dirty="0">
                <a:solidFill>
                  <a:srgbClr val="FFFFFF"/>
                </a:solidFill>
                <a:latin typeface="Century Gothic"/>
                <a:cs typeface="Century Gothic"/>
              </a:rPr>
              <a:t>i</a:t>
            </a:r>
            <a:r>
              <a:rPr sz="1400" dirty="0">
                <a:solidFill>
                  <a:srgbClr val="FFFFFF"/>
                </a:solidFill>
                <a:latin typeface="Century Gothic"/>
                <a:cs typeface="Century Gothic"/>
              </a:rPr>
              <a:t>on</a:t>
            </a:r>
            <a:endParaRPr sz="1400">
              <a:solidFill>
                <a:prstClr val="black"/>
              </a:solidFill>
              <a:latin typeface="Century Gothic"/>
              <a:cs typeface="Century Gothic"/>
            </a:endParaRPr>
          </a:p>
        </p:txBody>
      </p:sp>
      <p:sp>
        <p:nvSpPr>
          <p:cNvPr id="17" name="object 17"/>
          <p:cNvSpPr txBox="1"/>
          <p:nvPr/>
        </p:nvSpPr>
        <p:spPr>
          <a:xfrm>
            <a:off x="5260976" y="5634351"/>
            <a:ext cx="2477135" cy="215444"/>
          </a:xfrm>
          <a:prstGeom prst="rect">
            <a:avLst/>
          </a:prstGeom>
        </p:spPr>
        <p:txBody>
          <a:bodyPr vert="horz" wrap="square" lIns="0" tIns="0" rIns="0" bIns="0" rtlCol="0">
            <a:spAutoFit/>
          </a:bodyPr>
          <a:lstStyle/>
          <a:p>
            <a:pPr marL="12700" defTabSz="914400"/>
            <a:r>
              <a:rPr sz="1400" dirty="0">
                <a:solidFill>
                  <a:srgbClr val="FFFFFF"/>
                </a:solidFill>
                <a:latin typeface="Century Gothic"/>
                <a:cs typeface="Century Gothic"/>
              </a:rPr>
              <a:t>Kon</a:t>
            </a:r>
            <a:r>
              <a:rPr sz="1400" spc="-10" dirty="0">
                <a:solidFill>
                  <a:srgbClr val="FFFFFF"/>
                </a:solidFill>
                <a:latin typeface="Century Gothic"/>
                <a:cs typeface="Century Gothic"/>
              </a:rPr>
              <a:t>s</a:t>
            </a:r>
            <a:r>
              <a:rPr sz="1400" dirty="0">
                <a:solidFill>
                  <a:srgbClr val="FFFFFF"/>
                </a:solidFill>
                <a:latin typeface="Century Gothic"/>
                <a:cs typeface="Century Gothic"/>
              </a:rPr>
              <a:t>or</a:t>
            </a:r>
            <a:r>
              <a:rPr sz="1400" spc="-10" dirty="0">
                <a:solidFill>
                  <a:srgbClr val="FFFFFF"/>
                </a:solidFill>
                <a:latin typeface="Century Gothic"/>
                <a:cs typeface="Century Gothic"/>
              </a:rPr>
              <a:t>s</a:t>
            </a:r>
            <a:r>
              <a:rPr sz="1400" spc="5" dirty="0">
                <a:solidFill>
                  <a:srgbClr val="FFFFFF"/>
                </a:solidFill>
                <a:latin typeface="Century Gothic"/>
                <a:cs typeface="Century Gothic"/>
              </a:rPr>
              <a:t>i</a:t>
            </a:r>
            <a:r>
              <a:rPr sz="1400" spc="-15" dirty="0">
                <a:solidFill>
                  <a:srgbClr val="FFFFFF"/>
                </a:solidFill>
                <a:latin typeface="Century Gothic"/>
                <a:cs typeface="Century Gothic"/>
              </a:rPr>
              <a:t>u</a:t>
            </a:r>
            <a:r>
              <a:rPr sz="1400" dirty="0">
                <a:solidFill>
                  <a:srgbClr val="FFFFFF"/>
                </a:solidFill>
                <a:latin typeface="Century Gothic"/>
                <a:cs typeface="Century Gothic"/>
              </a:rPr>
              <a:t>m</a:t>
            </a:r>
            <a:r>
              <a:rPr sz="1400" spc="-10" dirty="0">
                <a:solidFill>
                  <a:srgbClr val="FFFFFF"/>
                </a:solidFill>
                <a:latin typeface="Times New Roman"/>
                <a:cs typeface="Times New Roman"/>
              </a:rPr>
              <a:t> </a:t>
            </a:r>
            <a:r>
              <a:rPr sz="1400" spc="-5" dirty="0">
                <a:solidFill>
                  <a:srgbClr val="FFFFFF"/>
                </a:solidFill>
                <a:latin typeface="Century Gothic"/>
                <a:cs typeface="Century Gothic"/>
              </a:rPr>
              <a:t>B</a:t>
            </a:r>
            <a:r>
              <a:rPr sz="1400" spc="15" dirty="0">
                <a:solidFill>
                  <a:srgbClr val="FFFFFF"/>
                </a:solidFill>
                <a:latin typeface="Century Gothic"/>
                <a:cs typeface="Century Gothic"/>
              </a:rPr>
              <a:t>i</a:t>
            </a:r>
            <a:r>
              <a:rPr sz="1400" dirty="0">
                <a:solidFill>
                  <a:srgbClr val="FFFFFF"/>
                </a:solidFill>
                <a:latin typeface="Century Gothic"/>
                <a:cs typeface="Century Gothic"/>
              </a:rPr>
              <a:t>da</a:t>
            </a:r>
            <a:r>
              <a:rPr sz="1400" spc="-10" dirty="0">
                <a:solidFill>
                  <a:srgbClr val="FFFFFF"/>
                </a:solidFill>
                <a:latin typeface="Century Gothic"/>
                <a:cs typeface="Century Gothic"/>
              </a:rPr>
              <a:t>n</a:t>
            </a:r>
            <a:r>
              <a:rPr sz="1400" dirty="0">
                <a:solidFill>
                  <a:srgbClr val="FFFFFF"/>
                </a:solidFill>
                <a:latin typeface="Century Gothic"/>
                <a:cs typeface="Century Gothic"/>
              </a:rPr>
              <a:t>g</a:t>
            </a:r>
            <a:r>
              <a:rPr sz="1400" dirty="0">
                <a:solidFill>
                  <a:srgbClr val="FFFFFF"/>
                </a:solidFill>
                <a:latin typeface="Times New Roman"/>
                <a:cs typeface="Times New Roman"/>
              </a:rPr>
              <a:t> </a:t>
            </a:r>
            <a:r>
              <a:rPr sz="1400" dirty="0">
                <a:solidFill>
                  <a:srgbClr val="FFFFFF"/>
                </a:solidFill>
                <a:latin typeface="Century Gothic"/>
                <a:cs typeface="Century Gothic"/>
              </a:rPr>
              <a:t>Ke</a:t>
            </a:r>
            <a:r>
              <a:rPr sz="1400" spc="15" dirty="0">
                <a:solidFill>
                  <a:srgbClr val="FFFFFF"/>
                </a:solidFill>
                <a:latin typeface="Century Gothic"/>
                <a:cs typeface="Century Gothic"/>
              </a:rPr>
              <a:t>il</a:t>
            </a:r>
            <a:r>
              <a:rPr sz="1400" spc="-10" dirty="0">
                <a:solidFill>
                  <a:srgbClr val="FFFFFF"/>
                </a:solidFill>
                <a:latin typeface="Century Gothic"/>
                <a:cs typeface="Century Gothic"/>
              </a:rPr>
              <a:t>m</a:t>
            </a:r>
            <a:r>
              <a:rPr sz="1400" dirty="0">
                <a:solidFill>
                  <a:srgbClr val="FFFFFF"/>
                </a:solidFill>
                <a:latin typeface="Century Gothic"/>
                <a:cs typeface="Century Gothic"/>
              </a:rPr>
              <a:t>uan</a:t>
            </a:r>
            <a:endParaRPr sz="1400">
              <a:solidFill>
                <a:prstClr val="black"/>
              </a:solidFill>
              <a:latin typeface="Century Gothic"/>
              <a:cs typeface="Century Gothic"/>
            </a:endParaRPr>
          </a:p>
        </p:txBody>
      </p:sp>
      <p:sp>
        <p:nvSpPr>
          <p:cNvPr id="18" name="object 18"/>
          <p:cNvSpPr txBox="1"/>
          <p:nvPr/>
        </p:nvSpPr>
        <p:spPr>
          <a:xfrm>
            <a:off x="2272381" y="1429211"/>
            <a:ext cx="1934210" cy="184666"/>
          </a:xfrm>
          <a:prstGeom prst="rect">
            <a:avLst/>
          </a:prstGeom>
        </p:spPr>
        <p:txBody>
          <a:bodyPr vert="horz" wrap="square" lIns="0" tIns="0" rIns="0" bIns="0" rtlCol="0">
            <a:spAutoFit/>
          </a:bodyPr>
          <a:lstStyle/>
          <a:p>
            <a:pPr marL="12700" defTabSz="914400"/>
            <a:r>
              <a:rPr sz="1200" spc="-5" dirty="0">
                <a:solidFill>
                  <a:srgbClr val="FFFFFF"/>
                </a:solidFill>
                <a:latin typeface="Century Gothic"/>
                <a:cs typeface="Century Gothic"/>
              </a:rPr>
              <a:t>B</a:t>
            </a:r>
            <a:r>
              <a:rPr sz="1200" spc="-10" dirty="0">
                <a:solidFill>
                  <a:srgbClr val="FFFFFF"/>
                </a:solidFill>
                <a:latin typeface="Century Gothic"/>
                <a:cs typeface="Century Gothic"/>
              </a:rPr>
              <a:t>enc</a:t>
            </a:r>
            <a:r>
              <a:rPr sz="1200" dirty="0">
                <a:solidFill>
                  <a:srgbClr val="FFFFFF"/>
                </a:solidFill>
                <a:latin typeface="Century Gothic"/>
                <a:cs typeface="Century Gothic"/>
              </a:rPr>
              <a:t>m</a:t>
            </a:r>
            <a:r>
              <a:rPr sz="1200" spc="-5" dirty="0">
                <a:solidFill>
                  <a:srgbClr val="FFFFFF"/>
                </a:solidFill>
                <a:latin typeface="Century Gothic"/>
                <a:cs typeface="Century Gothic"/>
              </a:rPr>
              <a:t>ar</a:t>
            </a:r>
            <a:r>
              <a:rPr sz="1200" spc="-15" dirty="0">
                <a:solidFill>
                  <a:srgbClr val="FFFFFF"/>
                </a:solidFill>
                <a:latin typeface="Century Gothic"/>
                <a:cs typeface="Century Gothic"/>
              </a:rPr>
              <a:t>kin</a:t>
            </a:r>
            <a:r>
              <a:rPr sz="1200" spc="-10" dirty="0">
                <a:solidFill>
                  <a:srgbClr val="FFFFFF"/>
                </a:solidFill>
                <a:latin typeface="Century Gothic"/>
                <a:cs typeface="Century Gothic"/>
              </a:rPr>
              <a:t>g</a:t>
            </a:r>
            <a:r>
              <a:rPr sz="1200" spc="35" dirty="0">
                <a:solidFill>
                  <a:srgbClr val="FFFFFF"/>
                </a:solidFill>
                <a:latin typeface="Times New Roman"/>
                <a:cs typeface="Times New Roman"/>
              </a:rPr>
              <a:t> </a:t>
            </a:r>
            <a:r>
              <a:rPr sz="1200" spc="-15" dirty="0">
                <a:solidFill>
                  <a:srgbClr val="FFFFFF"/>
                </a:solidFill>
                <a:latin typeface="Century Gothic"/>
                <a:cs typeface="Century Gothic"/>
              </a:rPr>
              <a:t>k</a:t>
            </a:r>
            <a:r>
              <a:rPr sz="1200" spc="-10" dirty="0">
                <a:solidFill>
                  <a:srgbClr val="FFFFFF"/>
                </a:solidFill>
                <a:latin typeface="Century Gothic"/>
                <a:cs typeface="Century Gothic"/>
              </a:rPr>
              <a:t>e</a:t>
            </a:r>
            <a:r>
              <a:rPr sz="1200" spc="20" dirty="0">
                <a:solidFill>
                  <a:srgbClr val="FFFFFF"/>
                </a:solidFill>
                <a:latin typeface="Times New Roman"/>
                <a:cs typeface="Times New Roman"/>
              </a:rPr>
              <a:t> </a:t>
            </a:r>
            <a:r>
              <a:rPr sz="1200" spc="-10" dirty="0">
                <a:solidFill>
                  <a:srgbClr val="FFFFFF"/>
                </a:solidFill>
                <a:latin typeface="Century Gothic"/>
                <a:cs typeface="Century Gothic"/>
              </a:rPr>
              <a:t>PT</a:t>
            </a:r>
            <a:r>
              <a:rPr sz="1200" spc="45" dirty="0">
                <a:solidFill>
                  <a:srgbClr val="FFFFFF"/>
                </a:solidFill>
                <a:latin typeface="Times New Roman"/>
                <a:cs typeface="Times New Roman"/>
              </a:rPr>
              <a:t> </a:t>
            </a:r>
            <a:r>
              <a:rPr sz="1200" spc="-5" dirty="0">
                <a:solidFill>
                  <a:srgbClr val="FFFFFF"/>
                </a:solidFill>
                <a:latin typeface="Century Gothic"/>
                <a:cs typeface="Century Gothic"/>
              </a:rPr>
              <a:t>D</a:t>
            </a:r>
            <a:r>
              <a:rPr sz="1200" spc="-10" dirty="0">
                <a:solidFill>
                  <a:srgbClr val="FFFFFF"/>
                </a:solidFill>
                <a:latin typeface="Century Gothic"/>
                <a:cs typeface="Century Gothic"/>
              </a:rPr>
              <a:t>N/LN</a:t>
            </a:r>
            <a:endParaRPr sz="1200">
              <a:solidFill>
                <a:prstClr val="black"/>
              </a:solidFill>
              <a:latin typeface="Century Gothic"/>
              <a:cs typeface="Century Gothic"/>
            </a:endParaRPr>
          </a:p>
        </p:txBody>
      </p:sp>
      <p:sp>
        <p:nvSpPr>
          <p:cNvPr id="19" name="object 19"/>
          <p:cNvSpPr txBox="1"/>
          <p:nvPr/>
        </p:nvSpPr>
        <p:spPr>
          <a:xfrm>
            <a:off x="2115423" y="895811"/>
            <a:ext cx="2092960" cy="369332"/>
          </a:xfrm>
          <a:prstGeom prst="rect">
            <a:avLst/>
          </a:prstGeom>
        </p:spPr>
        <p:txBody>
          <a:bodyPr vert="horz" wrap="square" lIns="0" tIns="0" rIns="0" bIns="0" rtlCol="0">
            <a:spAutoFit/>
          </a:bodyPr>
          <a:lstStyle/>
          <a:p>
            <a:pPr marL="12700" marR="5080" indent="783590" defTabSz="914400"/>
            <a:r>
              <a:rPr sz="1200" spc="-10" dirty="0">
                <a:solidFill>
                  <a:srgbClr val="FFFFFF"/>
                </a:solidFill>
                <a:latin typeface="Century Gothic"/>
                <a:cs typeface="Century Gothic"/>
              </a:rPr>
              <a:t>Need</a:t>
            </a:r>
            <a:r>
              <a:rPr sz="1200" spc="15" dirty="0">
                <a:solidFill>
                  <a:srgbClr val="FFFFFF"/>
                </a:solidFill>
                <a:latin typeface="Times New Roman"/>
                <a:cs typeface="Times New Roman"/>
              </a:rPr>
              <a:t> </a:t>
            </a:r>
            <a:r>
              <a:rPr sz="1200" spc="-5" dirty="0">
                <a:solidFill>
                  <a:srgbClr val="FFFFFF"/>
                </a:solidFill>
                <a:latin typeface="Century Gothic"/>
                <a:cs typeface="Century Gothic"/>
              </a:rPr>
              <a:t>as</a:t>
            </a:r>
            <a:r>
              <a:rPr sz="1200" dirty="0">
                <a:solidFill>
                  <a:srgbClr val="FFFFFF"/>
                </a:solidFill>
                <a:latin typeface="Century Gothic"/>
                <a:cs typeface="Century Gothic"/>
              </a:rPr>
              <a:t>sess</a:t>
            </a:r>
            <a:r>
              <a:rPr sz="1200" spc="-5" dirty="0">
                <a:solidFill>
                  <a:srgbClr val="FFFFFF"/>
                </a:solidFill>
                <a:latin typeface="Century Gothic"/>
                <a:cs typeface="Century Gothic"/>
              </a:rPr>
              <a:t>m</a:t>
            </a:r>
            <a:r>
              <a:rPr sz="1200" spc="-10" dirty="0">
                <a:solidFill>
                  <a:srgbClr val="FFFFFF"/>
                </a:solidFill>
                <a:latin typeface="Century Gothic"/>
                <a:cs typeface="Century Gothic"/>
              </a:rPr>
              <a:t>ent</a:t>
            </a:r>
            <a:r>
              <a:rPr sz="1200" spc="-5" dirty="0">
                <a:solidFill>
                  <a:srgbClr val="FFFFFF"/>
                </a:solidFill>
                <a:latin typeface="Times New Roman"/>
                <a:cs typeface="Times New Roman"/>
              </a:rPr>
              <a:t> </a:t>
            </a:r>
            <a:r>
              <a:rPr sz="1200" spc="-25" dirty="0">
                <a:solidFill>
                  <a:srgbClr val="FFFFFF"/>
                </a:solidFill>
                <a:latin typeface="Century Gothic"/>
                <a:cs typeface="Century Gothic"/>
              </a:rPr>
              <a:t>(</a:t>
            </a:r>
            <a:r>
              <a:rPr sz="1200" spc="-10" dirty="0">
                <a:solidFill>
                  <a:srgbClr val="FFFFFF"/>
                </a:solidFill>
                <a:latin typeface="Century Gothic"/>
                <a:cs typeface="Century Gothic"/>
              </a:rPr>
              <a:t>Pr</a:t>
            </a:r>
            <a:r>
              <a:rPr sz="1200" spc="-20" dirty="0">
                <a:solidFill>
                  <a:srgbClr val="FFFFFF"/>
                </a:solidFill>
                <a:latin typeface="Century Gothic"/>
                <a:cs typeface="Century Gothic"/>
              </a:rPr>
              <a:t>o</a:t>
            </a:r>
            <a:r>
              <a:rPr sz="1200" spc="-10" dirty="0">
                <a:solidFill>
                  <a:srgbClr val="FFFFFF"/>
                </a:solidFill>
                <a:latin typeface="Century Gothic"/>
                <a:cs typeface="Century Gothic"/>
              </a:rPr>
              <a:t>f</a:t>
            </a:r>
            <a:r>
              <a:rPr sz="1200" dirty="0">
                <a:solidFill>
                  <a:srgbClr val="FFFFFF"/>
                </a:solidFill>
                <a:latin typeface="Century Gothic"/>
                <a:cs typeface="Century Gothic"/>
              </a:rPr>
              <a:t>esi</a:t>
            </a:r>
            <a:r>
              <a:rPr sz="1200" spc="-5" dirty="0">
                <a:solidFill>
                  <a:srgbClr val="FFFFFF"/>
                </a:solidFill>
                <a:latin typeface="Century Gothic"/>
                <a:cs typeface="Century Gothic"/>
              </a:rPr>
              <a:t>o</a:t>
            </a:r>
            <a:r>
              <a:rPr sz="1200" spc="-10" dirty="0">
                <a:solidFill>
                  <a:srgbClr val="FFFFFF"/>
                </a:solidFill>
                <a:latin typeface="Century Gothic"/>
                <a:cs typeface="Century Gothic"/>
              </a:rPr>
              <a:t>n</a:t>
            </a:r>
            <a:r>
              <a:rPr sz="1200" spc="-15" dirty="0">
                <a:solidFill>
                  <a:srgbClr val="FFFFFF"/>
                </a:solidFill>
                <a:latin typeface="Century Gothic"/>
                <a:cs typeface="Century Gothic"/>
              </a:rPr>
              <a:t>a</a:t>
            </a:r>
            <a:r>
              <a:rPr sz="1200" spc="25" dirty="0">
                <a:solidFill>
                  <a:srgbClr val="FFFFFF"/>
                </a:solidFill>
                <a:latin typeface="Century Gothic"/>
                <a:cs typeface="Century Gothic"/>
              </a:rPr>
              <a:t>l</a:t>
            </a:r>
            <a:r>
              <a:rPr sz="1200" spc="-5" dirty="0">
                <a:solidFill>
                  <a:srgbClr val="FFFFFF"/>
                </a:solidFill>
                <a:latin typeface="Century Gothic"/>
                <a:cs typeface="Century Gothic"/>
              </a:rPr>
              <a:t>,</a:t>
            </a:r>
            <a:r>
              <a:rPr sz="1200" spc="50" dirty="0">
                <a:solidFill>
                  <a:srgbClr val="FFFFFF"/>
                </a:solidFill>
                <a:latin typeface="Times New Roman"/>
                <a:cs typeface="Times New Roman"/>
              </a:rPr>
              <a:t> </a:t>
            </a:r>
            <a:r>
              <a:rPr sz="1200" spc="-5" dirty="0">
                <a:solidFill>
                  <a:srgbClr val="FFFFFF"/>
                </a:solidFill>
                <a:latin typeface="Century Gothic"/>
                <a:cs typeface="Century Gothic"/>
              </a:rPr>
              <a:t>in</a:t>
            </a:r>
            <a:r>
              <a:rPr sz="1200" spc="5" dirty="0">
                <a:solidFill>
                  <a:srgbClr val="FFFFFF"/>
                </a:solidFill>
                <a:latin typeface="Century Gothic"/>
                <a:cs typeface="Century Gothic"/>
              </a:rPr>
              <a:t>d</a:t>
            </a:r>
            <a:r>
              <a:rPr sz="1200" dirty="0">
                <a:solidFill>
                  <a:srgbClr val="FFFFFF"/>
                </a:solidFill>
                <a:latin typeface="Century Gothic"/>
                <a:cs typeface="Century Gothic"/>
              </a:rPr>
              <a:t>us</a:t>
            </a:r>
            <a:r>
              <a:rPr sz="1200" spc="-30" dirty="0">
                <a:solidFill>
                  <a:srgbClr val="FFFFFF"/>
                </a:solidFill>
                <a:latin typeface="Century Gothic"/>
                <a:cs typeface="Century Gothic"/>
              </a:rPr>
              <a:t>t</a:t>
            </a:r>
            <a:r>
              <a:rPr sz="1200" spc="-5" dirty="0">
                <a:solidFill>
                  <a:srgbClr val="FFFFFF"/>
                </a:solidFill>
                <a:latin typeface="Century Gothic"/>
                <a:cs typeface="Century Gothic"/>
              </a:rPr>
              <a:t>r</a:t>
            </a:r>
            <a:r>
              <a:rPr sz="1200" spc="-20" dirty="0">
                <a:solidFill>
                  <a:srgbClr val="FFFFFF"/>
                </a:solidFill>
                <a:latin typeface="Century Gothic"/>
                <a:cs typeface="Century Gothic"/>
              </a:rPr>
              <a:t>y</a:t>
            </a:r>
            <a:r>
              <a:rPr sz="1200" spc="-5" dirty="0">
                <a:solidFill>
                  <a:srgbClr val="FFFFFF"/>
                </a:solidFill>
                <a:latin typeface="Century Gothic"/>
                <a:cs typeface="Century Gothic"/>
              </a:rPr>
              <a:t>,</a:t>
            </a:r>
            <a:r>
              <a:rPr sz="1200" spc="60" dirty="0">
                <a:solidFill>
                  <a:srgbClr val="FFFFFF"/>
                </a:solidFill>
                <a:latin typeface="Times New Roman"/>
                <a:cs typeface="Times New Roman"/>
              </a:rPr>
              <a:t> </a:t>
            </a:r>
            <a:r>
              <a:rPr sz="1200" spc="-15" dirty="0">
                <a:solidFill>
                  <a:srgbClr val="FFFFFF"/>
                </a:solidFill>
                <a:latin typeface="Century Gothic"/>
                <a:cs typeface="Century Gothic"/>
              </a:rPr>
              <a:t>so</a:t>
            </a:r>
            <a:r>
              <a:rPr sz="1200" spc="-10" dirty="0">
                <a:solidFill>
                  <a:srgbClr val="FFFFFF"/>
                </a:solidFill>
                <a:latin typeface="Century Gothic"/>
                <a:cs typeface="Century Gothic"/>
              </a:rPr>
              <a:t>c</a:t>
            </a:r>
            <a:r>
              <a:rPr sz="1200" spc="-5" dirty="0">
                <a:solidFill>
                  <a:srgbClr val="FFFFFF"/>
                </a:solidFill>
                <a:latin typeface="Century Gothic"/>
                <a:cs typeface="Century Gothic"/>
              </a:rPr>
              <a:t>ia</a:t>
            </a:r>
            <a:r>
              <a:rPr sz="1200" spc="20" dirty="0">
                <a:solidFill>
                  <a:srgbClr val="FFFFFF"/>
                </a:solidFill>
                <a:latin typeface="Century Gothic"/>
                <a:cs typeface="Century Gothic"/>
              </a:rPr>
              <a:t>l</a:t>
            </a:r>
            <a:r>
              <a:rPr sz="1200" dirty="0">
                <a:solidFill>
                  <a:srgbClr val="FFFFFF"/>
                </a:solidFill>
                <a:latin typeface="Century Gothic"/>
                <a:cs typeface="Century Gothic"/>
              </a:rPr>
              <a:t>)</a:t>
            </a:r>
            <a:endParaRPr sz="1200">
              <a:solidFill>
                <a:prstClr val="black"/>
              </a:solidFill>
              <a:latin typeface="Century Gothic"/>
              <a:cs typeface="Century Gothic"/>
            </a:endParaRPr>
          </a:p>
        </p:txBody>
      </p:sp>
      <p:sp>
        <p:nvSpPr>
          <p:cNvPr id="20" name="object 20"/>
          <p:cNvSpPr txBox="1"/>
          <p:nvPr/>
        </p:nvSpPr>
        <p:spPr>
          <a:xfrm>
            <a:off x="5544046" y="704766"/>
            <a:ext cx="3037205" cy="179536"/>
          </a:xfrm>
          <a:prstGeom prst="rect">
            <a:avLst/>
          </a:prstGeom>
        </p:spPr>
        <p:txBody>
          <a:bodyPr vert="horz" wrap="square" lIns="0" tIns="0" rIns="0" bIns="0" rtlCol="0">
            <a:spAutoFit/>
          </a:bodyPr>
          <a:lstStyle/>
          <a:p>
            <a:pPr marL="12700" defTabSz="914400">
              <a:lnSpc>
                <a:spcPts val="1415"/>
              </a:lnSpc>
            </a:pPr>
            <a:r>
              <a:rPr sz="1200" spc="-10" dirty="0">
                <a:solidFill>
                  <a:srgbClr val="FFFFFF"/>
                </a:solidFill>
                <a:latin typeface="Century Gothic"/>
                <a:cs typeface="Century Gothic"/>
              </a:rPr>
              <a:t>S</a:t>
            </a:r>
            <a:r>
              <a:rPr sz="1200" spc="-30" dirty="0">
                <a:solidFill>
                  <a:srgbClr val="FFFFFF"/>
                </a:solidFill>
                <a:latin typeface="Century Gothic"/>
                <a:cs typeface="Century Gothic"/>
              </a:rPr>
              <a:t>t</a:t>
            </a:r>
            <a:r>
              <a:rPr sz="1200" spc="-5" dirty="0">
                <a:solidFill>
                  <a:srgbClr val="FFFFFF"/>
                </a:solidFill>
                <a:latin typeface="Century Gothic"/>
                <a:cs typeface="Century Gothic"/>
              </a:rPr>
              <a:t>a</a:t>
            </a:r>
            <a:r>
              <a:rPr sz="1200" spc="-10" dirty="0">
                <a:solidFill>
                  <a:srgbClr val="FFFFFF"/>
                </a:solidFill>
                <a:latin typeface="Century Gothic"/>
                <a:cs typeface="Century Gothic"/>
              </a:rPr>
              <a:t>nd</a:t>
            </a:r>
            <a:r>
              <a:rPr sz="1200" spc="-5" dirty="0">
                <a:solidFill>
                  <a:srgbClr val="FFFFFF"/>
                </a:solidFill>
                <a:latin typeface="Century Gothic"/>
                <a:cs typeface="Century Gothic"/>
              </a:rPr>
              <a:t>ar</a:t>
            </a:r>
            <a:r>
              <a:rPr sz="1200" spc="70" dirty="0">
                <a:solidFill>
                  <a:srgbClr val="FFFFFF"/>
                </a:solidFill>
                <a:latin typeface="Times New Roman"/>
                <a:cs typeface="Times New Roman"/>
              </a:rPr>
              <a:t> </a:t>
            </a:r>
            <a:r>
              <a:rPr sz="1200" spc="-10" dirty="0">
                <a:solidFill>
                  <a:srgbClr val="FFFFFF"/>
                </a:solidFill>
                <a:latin typeface="Century Gothic"/>
                <a:cs typeface="Century Gothic"/>
              </a:rPr>
              <a:t>in</a:t>
            </a:r>
            <a:r>
              <a:rPr sz="1200" spc="-30" dirty="0">
                <a:solidFill>
                  <a:srgbClr val="FFFFFF"/>
                </a:solidFill>
                <a:latin typeface="Century Gothic"/>
                <a:cs typeface="Century Gothic"/>
              </a:rPr>
              <a:t>t</a:t>
            </a:r>
            <a:r>
              <a:rPr sz="1200" spc="-10" dirty="0">
                <a:solidFill>
                  <a:srgbClr val="FFFFFF"/>
                </a:solidFill>
                <a:latin typeface="Century Gothic"/>
                <a:cs typeface="Century Gothic"/>
              </a:rPr>
              <a:t>ern</a:t>
            </a:r>
            <a:r>
              <a:rPr sz="1200" spc="-15" dirty="0">
                <a:solidFill>
                  <a:srgbClr val="FFFFFF"/>
                </a:solidFill>
                <a:latin typeface="Century Gothic"/>
                <a:cs typeface="Century Gothic"/>
              </a:rPr>
              <a:t>a</a:t>
            </a:r>
            <a:r>
              <a:rPr sz="1200" spc="-5" dirty="0">
                <a:solidFill>
                  <a:srgbClr val="FFFFFF"/>
                </a:solidFill>
                <a:latin typeface="Century Gothic"/>
                <a:cs typeface="Century Gothic"/>
              </a:rPr>
              <a:t>sio</a:t>
            </a:r>
            <a:r>
              <a:rPr sz="1200" dirty="0">
                <a:solidFill>
                  <a:srgbClr val="FFFFFF"/>
                </a:solidFill>
                <a:latin typeface="Century Gothic"/>
                <a:cs typeface="Century Gothic"/>
              </a:rPr>
              <a:t>n</a:t>
            </a:r>
            <a:r>
              <a:rPr sz="1200" spc="-5" dirty="0">
                <a:solidFill>
                  <a:srgbClr val="FFFFFF"/>
                </a:solidFill>
                <a:latin typeface="Century Gothic"/>
                <a:cs typeface="Century Gothic"/>
              </a:rPr>
              <a:t>a</a:t>
            </a:r>
            <a:r>
              <a:rPr sz="1200" spc="25" dirty="0">
                <a:solidFill>
                  <a:srgbClr val="FFFFFF"/>
                </a:solidFill>
                <a:latin typeface="Century Gothic"/>
                <a:cs typeface="Century Gothic"/>
              </a:rPr>
              <a:t>l</a:t>
            </a:r>
            <a:r>
              <a:rPr sz="1200" dirty="0">
                <a:solidFill>
                  <a:srgbClr val="FFFFFF"/>
                </a:solidFill>
                <a:latin typeface="Century Gothic"/>
                <a:cs typeface="Century Gothic"/>
              </a:rPr>
              <a:t>/</a:t>
            </a:r>
            <a:r>
              <a:rPr sz="1200" spc="-5" dirty="0">
                <a:solidFill>
                  <a:srgbClr val="FFFFFF"/>
                </a:solidFill>
                <a:latin typeface="Century Gothic"/>
                <a:cs typeface="Century Gothic"/>
              </a:rPr>
              <a:t>21</a:t>
            </a:r>
            <a:r>
              <a:rPr sz="1200" baseline="24305" dirty="0">
                <a:solidFill>
                  <a:srgbClr val="FFFFFF"/>
                </a:solidFill>
                <a:latin typeface="Century Gothic"/>
                <a:cs typeface="Century Gothic"/>
              </a:rPr>
              <a:t>st</a:t>
            </a:r>
            <a:r>
              <a:rPr sz="1200" baseline="24305" dirty="0">
                <a:solidFill>
                  <a:srgbClr val="FFFFFF"/>
                </a:solidFill>
                <a:latin typeface="Times New Roman"/>
                <a:cs typeface="Times New Roman"/>
              </a:rPr>
              <a:t> </a:t>
            </a:r>
            <a:r>
              <a:rPr sz="1200" spc="-60" baseline="24305" dirty="0">
                <a:solidFill>
                  <a:srgbClr val="FFFFFF"/>
                </a:solidFill>
                <a:latin typeface="Times New Roman"/>
                <a:cs typeface="Times New Roman"/>
              </a:rPr>
              <a:t> </a:t>
            </a:r>
            <a:r>
              <a:rPr sz="1200" spc="-15" dirty="0">
                <a:solidFill>
                  <a:srgbClr val="FFFFFF"/>
                </a:solidFill>
                <a:latin typeface="Century Gothic"/>
                <a:cs typeface="Century Gothic"/>
              </a:rPr>
              <a:t>C</a:t>
            </a:r>
            <a:r>
              <a:rPr sz="1200" spc="-20" dirty="0">
                <a:solidFill>
                  <a:srgbClr val="FFFFFF"/>
                </a:solidFill>
                <a:latin typeface="Century Gothic"/>
                <a:cs typeface="Century Gothic"/>
              </a:rPr>
              <a:t>o</a:t>
            </a:r>
            <a:r>
              <a:rPr sz="1200" spc="-5" dirty="0">
                <a:solidFill>
                  <a:srgbClr val="FFFFFF"/>
                </a:solidFill>
                <a:latin typeface="Century Gothic"/>
                <a:cs typeface="Century Gothic"/>
              </a:rPr>
              <a:t>m</a:t>
            </a:r>
            <a:r>
              <a:rPr sz="1200" spc="-15" dirty="0">
                <a:solidFill>
                  <a:srgbClr val="FFFFFF"/>
                </a:solidFill>
                <a:latin typeface="Century Gothic"/>
                <a:cs typeface="Century Gothic"/>
              </a:rPr>
              <a:t>pe</a:t>
            </a:r>
            <a:r>
              <a:rPr sz="1200" spc="-30" dirty="0">
                <a:solidFill>
                  <a:srgbClr val="FFFFFF"/>
                </a:solidFill>
                <a:latin typeface="Century Gothic"/>
                <a:cs typeface="Century Gothic"/>
              </a:rPr>
              <a:t>t</a:t>
            </a:r>
            <a:r>
              <a:rPr sz="1200" spc="-10" dirty="0">
                <a:solidFill>
                  <a:srgbClr val="FFFFFF"/>
                </a:solidFill>
                <a:latin typeface="Century Gothic"/>
                <a:cs typeface="Century Gothic"/>
              </a:rPr>
              <a:t>encie</a:t>
            </a:r>
            <a:r>
              <a:rPr sz="1200" dirty="0">
                <a:solidFill>
                  <a:srgbClr val="FFFFFF"/>
                </a:solidFill>
                <a:latin typeface="Century Gothic"/>
                <a:cs typeface="Century Gothic"/>
              </a:rPr>
              <a:t>s</a:t>
            </a:r>
            <a:endParaRPr sz="1200">
              <a:solidFill>
                <a:prstClr val="black"/>
              </a:solidFill>
              <a:latin typeface="Century Gothic"/>
              <a:cs typeface="Century Gothic"/>
            </a:endParaRPr>
          </a:p>
        </p:txBody>
      </p:sp>
      <p:sp>
        <p:nvSpPr>
          <p:cNvPr id="21" name="object 21"/>
          <p:cNvSpPr txBox="1"/>
          <p:nvPr/>
        </p:nvSpPr>
        <p:spPr>
          <a:xfrm>
            <a:off x="5837682" y="1056199"/>
            <a:ext cx="1002030" cy="184666"/>
          </a:xfrm>
          <a:prstGeom prst="rect">
            <a:avLst/>
          </a:prstGeom>
        </p:spPr>
        <p:txBody>
          <a:bodyPr vert="horz" wrap="square" lIns="0" tIns="0" rIns="0" bIns="0" rtlCol="0">
            <a:spAutoFit/>
          </a:bodyPr>
          <a:lstStyle/>
          <a:p>
            <a:pPr marL="12700" defTabSz="914400"/>
            <a:r>
              <a:rPr sz="1200" spc="-10" dirty="0">
                <a:solidFill>
                  <a:srgbClr val="FFFFFF"/>
                </a:solidFill>
                <a:latin typeface="Century Gothic"/>
                <a:cs typeface="Century Gothic"/>
              </a:rPr>
              <a:t>KKN</a:t>
            </a:r>
            <a:r>
              <a:rPr sz="1200" spc="20" dirty="0">
                <a:solidFill>
                  <a:srgbClr val="FFFFFF"/>
                </a:solidFill>
                <a:latin typeface="Century Gothic"/>
                <a:cs typeface="Century Gothic"/>
              </a:rPr>
              <a:t>I</a:t>
            </a:r>
            <a:r>
              <a:rPr sz="1200" dirty="0">
                <a:solidFill>
                  <a:srgbClr val="FFFFFF"/>
                </a:solidFill>
                <a:latin typeface="Century Gothic"/>
                <a:cs typeface="Century Gothic"/>
              </a:rPr>
              <a:t>/</a:t>
            </a:r>
            <a:r>
              <a:rPr sz="1200" spc="-10" dirty="0">
                <a:solidFill>
                  <a:srgbClr val="FFFFFF"/>
                </a:solidFill>
                <a:latin typeface="Century Gothic"/>
                <a:cs typeface="Century Gothic"/>
              </a:rPr>
              <a:t>S</a:t>
            </a:r>
            <a:r>
              <a:rPr sz="1200" spc="-5" dirty="0">
                <a:solidFill>
                  <a:srgbClr val="FFFFFF"/>
                </a:solidFill>
                <a:latin typeface="Century Gothic"/>
                <a:cs typeface="Century Gothic"/>
              </a:rPr>
              <a:t>N-D</a:t>
            </a:r>
            <a:r>
              <a:rPr sz="1200" spc="25" dirty="0">
                <a:solidFill>
                  <a:srgbClr val="FFFFFF"/>
                </a:solidFill>
                <a:latin typeface="Century Gothic"/>
                <a:cs typeface="Century Gothic"/>
              </a:rPr>
              <a:t>I</a:t>
            </a:r>
            <a:r>
              <a:rPr sz="1200" spc="-10" dirty="0">
                <a:solidFill>
                  <a:srgbClr val="FFFFFF"/>
                </a:solidFill>
                <a:latin typeface="Century Gothic"/>
                <a:cs typeface="Century Gothic"/>
              </a:rPr>
              <a:t>K</a:t>
            </a:r>
            <a:r>
              <a:rPr sz="1200" spc="-20" dirty="0">
                <a:solidFill>
                  <a:srgbClr val="FFFFFF"/>
                </a:solidFill>
                <a:latin typeface="Century Gothic"/>
                <a:cs typeface="Century Gothic"/>
              </a:rPr>
              <a:t>T</a:t>
            </a:r>
            <a:r>
              <a:rPr sz="1200" dirty="0">
                <a:solidFill>
                  <a:srgbClr val="FFFFFF"/>
                </a:solidFill>
                <a:latin typeface="Century Gothic"/>
                <a:cs typeface="Century Gothic"/>
              </a:rPr>
              <a:t>I</a:t>
            </a:r>
            <a:endParaRPr sz="1200">
              <a:solidFill>
                <a:prstClr val="black"/>
              </a:solidFill>
              <a:latin typeface="Century Gothic"/>
              <a:cs typeface="Century Gothic"/>
            </a:endParaRPr>
          </a:p>
        </p:txBody>
      </p:sp>
      <p:sp>
        <p:nvSpPr>
          <p:cNvPr id="22" name="object 22"/>
          <p:cNvSpPr txBox="1"/>
          <p:nvPr/>
        </p:nvSpPr>
        <p:spPr>
          <a:xfrm>
            <a:off x="5971401" y="1380811"/>
            <a:ext cx="1831339" cy="184666"/>
          </a:xfrm>
          <a:prstGeom prst="rect">
            <a:avLst/>
          </a:prstGeom>
        </p:spPr>
        <p:txBody>
          <a:bodyPr vert="horz" wrap="square" lIns="0" tIns="0" rIns="0" bIns="0" rtlCol="0">
            <a:spAutoFit/>
          </a:bodyPr>
          <a:lstStyle/>
          <a:p>
            <a:pPr marL="12700" defTabSz="914400"/>
            <a:r>
              <a:rPr sz="1200" spc="-15" dirty="0">
                <a:solidFill>
                  <a:srgbClr val="FFFFFF"/>
                </a:solidFill>
                <a:latin typeface="Century Gothic"/>
                <a:cs typeface="Century Gothic"/>
              </a:rPr>
              <a:t>V</a:t>
            </a:r>
            <a:r>
              <a:rPr sz="1200" spc="-5" dirty="0">
                <a:solidFill>
                  <a:srgbClr val="FFFFFF"/>
                </a:solidFill>
                <a:latin typeface="Century Gothic"/>
                <a:cs typeface="Century Gothic"/>
              </a:rPr>
              <a:t>is</a:t>
            </a:r>
            <a:r>
              <a:rPr sz="1200" dirty="0">
                <a:solidFill>
                  <a:srgbClr val="FFFFFF"/>
                </a:solidFill>
                <a:latin typeface="Century Gothic"/>
                <a:cs typeface="Century Gothic"/>
              </a:rPr>
              <a:t>i</a:t>
            </a:r>
            <a:r>
              <a:rPr sz="1200" spc="-5" dirty="0">
                <a:solidFill>
                  <a:srgbClr val="FFFFFF"/>
                </a:solidFill>
                <a:latin typeface="Century Gothic"/>
                <a:cs typeface="Century Gothic"/>
              </a:rPr>
              <a:t>,</a:t>
            </a:r>
            <a:r>
              <a:rPr sz="1200" spc="25" dirty="0">
                <a:solidFill>
                  <a:srgbClr val="FFFFFF"/>
                </a:solidFill>
                <a:latin typeface="Times New Roman"/>
                <a:cs typeface="Times New Roman"/>
              </a:rPr>
              <a:t> </a:t>
            </a:r>
            <a:r>
              <a:rPr sz="1200" spc="-5" dirty="0">
                <a:solidFill>
                  <a:srgbClr val="FFFFFF"/>
                </a:solidFill>
                <a:latin typeface="Century Gothic"/>
                <a:cs typeface="Century Gothic"/>
              </a:rPr>
              <a:t>Mis</a:t>
            </a:r>
            <a:r>
              <a:rPr sz="1200" dirty="0">
                <a:solidFill>
                  <a:srgbClr val="FFFFFF"/>
                </a:solidFill>
                <a:latin typeface="Century Gothic"/>
                <a:cs typeface="Century Gothic"/>
              </a:rPr>
              <a:t>i</a:t>
            </a:r>
            <a:r>
              <a:rPr sz="1200" spc="-5" dirty="0">
                <a:solidFill>
                  <a:srgbClr val="FFFFFF"/>
                </a:solidFill>
                <a:latin typeface="Century Gothic"/>
                <a:cs typeface="Century Gothic"/>
              </a:rPr>
              <a:t>,</a:t>
            </a:r>
            <a:r>
              <a:rPr sz="1200" spc="15" dirty="0">
                <a:solidFill>
                  <a:srgbClr val="FFFFFF"/>
                </a:solidFill>
                <a:latin typeface="Times New Roman"/>
                <a:cs typeface="Times New Roman"/>
              </a:rPr>
              <a:t> </a:t>
            </a:r>
            <a:r>
              <a:rPr sz="1200" spc="-20" dirty="0">
                <a:solidFill>
                  <a:srgbClr val="FFFFFF"/>
                </a:solidFill>
                <a:latin typeface="Century Gothic"/>
                <a:cs typeface="Century Gothic"/>
              </a:rPr>
              <a:t>U</a:t>
            </a:r>
            <a:r>
              <a:rPr sz="1200" dirty="0">
                <a:solidFill>
                  <a:srgbClr val="FFFFFF"/>
                </a:solidFill>
                <a:latin typeface="Century Gothic"/>
                <a:cs typeface="Century Gothic"/>
              </a:rPr>
              <a:t>ni</a:t>
            </a:r>
            <a:r>
              <a:rPr sz="1200" spc="-10" dirty="0">
                <a:solidFill>
                  <a:srgbClr val="FFFFFF"/>
                </a:solidFill>
                <a:latin typeface="Century Gothic"/>
                <a:cs typeface="Century Gothic"/>
              </a:rPr>
              <a:t>v</a:t>
            </a:r>
            <a:r>
              <a:rPr sz="1200" spc="-5" dirty="0">
                <a:solidFill>
                  <a:srgbClr val="FFFFFF"/>
                </a:solidFill>
                <a:latin typeface="Century Gothic"/>
                <a:cs typeface="Century Gothic"/>
              </a:rPr>
              <a:t>ersi</a:t>
            </a:r>
            <a:r>
              <a:rPr sz="1200" spc="-30" dirty="0">
                <a:solidFill>
                  <a:srgbClr val="FFFFFF"/>
                </a:solidFill>
                <a:latin typeface="Century Gothic"/>
                <a:cs typeface="Century Gothic"/>
              </a:rPr>
              <a:t>t</a:t>
            </a:r>
            <a:r>
              <a:rPr sz="1200" dirty="0">
                <a:solidFill>
                  <a:srgbClr val="FFFFFF"/>
                </a:solidFill>
                <a:latin typeface="Century Gothic"/>
                <a:cs typeface="Century Gothic"/>
              </a:rPr>
              <a:t>y</a:t>
            </a:r>
            <a:r>
              <a:rPr sz="1200" spc="60" dirty="0">
                <a:solidFill>
                  <a:srgbClr val="FFFFFF"/>
                </a:solidFill>
                <a:latin typeface="Times New Roman"/>
                <a:cs typeface="Times New Roman"/>
              </a:rPr>
              <a:t> </a:t>
            </a:r>
            <a:r>
              <a:rPr sz="1200" spc="-15" dirty="0">
                <a:solidFill>
                  <a:srgbClr val="FFFFFF"/>
                </a:solidFill>
                <a:latin typeface="Century Gothic"/>
                <a:cs typeface="Century Gothic"/>
              </a:rPr>
              <a:t>V</a:t>
            </a:r>
            <a:r>
              <a:rPr sz="1200" spc="-5" dirty="0">
                <a:solidFill>
                  <a:srgbClr val="FFFFFF"/>
                </a:solidFill>
                <a:latin typeface="Century Gothic"/>
                <a:cs typeface="Century Gothic"/>
              </a:rPr>
              <a:t>a</a:t>
            </a:r>
            <a:r>
              <a:rPr sz="1200" spc="20" dirty="0">
                <a:solidFill>
                  <a:srgbClr val="FFFFFF"/>
                </a:solidFill>
                <a:latin typeface="Century Gothic"/>
                <a:cs typeface="Century Gothic"/>
              </a:rPr>
              <a:t>l</a:t>
            </a:r>
            <a:r>
              <a:rPr sz="1200" spc="-10" dirty="0">
                <a:solidFill>
                  <a:srgbClr val="FFFFFF"/>
                </a:solidFill>
                <a:latin typeface="Century Gothic"/>
                <a:cs typeface="Century Gothic"/>
              </a:rPr>
              <a:t>ue</a:t>
            </a:r>
            <a:endParaRPr sz="1200">
              <a:solidFill>
                <a:prstClr val="black"/>
              </a:solidFill>
              <a:latin typeface="Century Gothic"/>
              <a:cs typeface="Century Gothic"/>
            </a:endParaRPr>
          </a:p>
        </p:txBody>
      </p:sp>
      <p:sp>
        <p:nvSpPr>
          <p:cNvPr id="23" name="object 23"/>
          <p:cNvSpPr txBox="1"/>
          <p:nvPr/>
        </p:nvSpPr>
        <p:spPr>
          <a:xfrm>
            <a:off x="5997944" y="3081565"/>
            <a:ext cx="690245" cy="553998"/>
          </a:xfrm>
          <a:prstGeom prst="rect">
            <a:avLst/>
          </a:prstGeom>
        </p:spPr>
        <p:txBody>
          <a:bodyPr vert="horz" wrap="square" lIns="0" tIns="0" rIns="0" bIns="0" rtlCol="0">
            <a:spAutoFit/>
          </a:bodyPr>
          <a:lstStyle/>
          <a:p>
            <a:pPr marL="12700" marR="5080" defTabSz="914400"/>
            <a:r>
              <a:rPr spc="-10" dirty="0">
                <a:solidFill>
                  <a:srgbClr val="FFFFFF"/>
                </a:solidFill>
                <a:latin typeface="Century Gothic"/>
                <a:cs typeface="Century Gothic"/>
              </a:rPr>
              <a:t>Ma</a:t>
            </a:r>
            <a:r>
              <a:rPr spc="-25" dirty="0">
                <a:solidFill>
                  <a:srgbClr val="FFFFFF"/>
                </a:solidFill>
                <a:latin typeface="Century Gothic"/>
                <a:cs typeface="Century Gothic"/>
              </a:rPr>
              <a:t>t</a:t>
            </a:r>
            <a:r>
              <a:rPr dirty="0">
                <a:solidFill>
                  <a:srgbClr val="FFFFFF"/>
                </a:solidFill>
                <a:latin typeface="Century Gothic"/>
                <a:cs typeface="Century Gothic"/>
              </a:rPr>
              <a:t>a</a:t>
            </a:r>
            <a:r>
              <a:rPr dirty="0">
                <a:solidFill>
                  <a:srgbClr val="FFFFFF"/>
                </a:solidFill>
                <a:latin typeface="Times New Roman"/>
                <a:cs typeface="Times New Roman"/>
              </a:rPr>
              <a:t> </a:t>
            </a:r>
            <a:r>
              <a:rPr spc="-15" dirty="0">
                <a:solidFill>
                  <a:srgbClr val="FFFFFF"/>
                </a:solidFill>
                <a:latin typeface="Century Gothic"/>
                <a:cs typeface="Century Gothic"/>
              </a:rPr>
              <a:t>Ku</a:t>
            </a:r>
            <a:r>
              <a:rPr dirty="0">
                <a:solidFill>
                  <a:srgbClr val="FFFFFF"/>
                </a:solidFill>
                <a:latin typeface="Century Gothic"/>
                <a:cs typeface="Century Gothic"/>
              </a:rPr>
              <a:t>l</a:t>
            </a:r>
            <a:r>
              <a:rPr spc="20" dirty="0">
                <a:solidFill>
                  <a:srgbClr val="FFFFFF"/>
                </a:solidFill>
                <a:latin typeface="Century Gothic"/>
                <a:cs typeface="Century Gothic"/>
              </a:rPr>
              <a:t>i</a:t>
            </a:r>
            <a:r>
              <a:rPr spc="-10" dirty="0">
                <a:solidFill>
                  <a:srgbClr val="FFFFFF"/>
                </a:solidFill>
                <a:latin typeface="Century Gothic"/>
                <a:cs typeface="Century Gothic"/>
              </a:rPr>
              <a:t>a</a:t>
            </a:r>
            <a:r>
              <a:rPr spc="-15" dirty="0">
                <a:solidFill>
                  <a:srgbClr val="FFFFFF"/>
                </a:solidFill>
                <a:latin typeface="Century Gothic"/>
                <a:cs typeface="Century Gothic"/>
              </a:rPr>
              <a:t>h</a:t>
            </a:r>
            <a:endParaRPr>
              <a:solidFill>
                <a:prstClr val="black"/>
              </a:solidFill>
              <a:latin typeface="Century Gothic"/>
              <a:cs typeface="Century Gothic"/>
            </a:endParaRPr>
          </a:p>
        </p:txBody>
      </p:sp>
      <p:sp>
        <p:nvSpPr>
          <p:cNvPr id="24" name="object 24"/>
          <p:cNvSpPr/>
          <p:nvPr/>
        </p:nvSpPr>
        <p:spPr>
          <a:xfrm>
            <a:off x="7211937" y="2438400"/>
            <a:ext cx="1322705" cy="1997710"/>
          </a:xfrm>
          <a:custGeom>
            <a:avLst/>
            <a:gdLst/>
            <a:ahLst/>
            <a:cxnLst/>
            <a:rect l="l" t="t" r="r" b="b"/>
            <a:pathLst>
              <a:path w="1322704" h="1997710">
                <a:moveTo>
                  <a:pt x="1101991" y="0"/>
                </a:moveTo>
                <a:lnTo>
                  <a:pt x="0" y="0"/>
                </a:lnTo>
                <a:lnTo>
                  <a:pt x="0" y="1997202"/>
                </a:lnTo>
                <a:lnTo>
                  <a:pt x="1322463" y="1997202"/>
                </a:lnTo>
                <a:lnTo>
                  <a:pt x="1322463" y="220465"/>
                </a:lnTo>
                <a:lnTo>
                  <a:pt x="1101991" y="0"/>
                </a:lnTo>
                <a:close/>
              </a:path>
            </a:pathLst>
          </a:custGeom>
          <a:solidFill>
            <a:srgbClr val="AF1512"/>
          </a:solidFill>
        </p:spPr>
        <p:txBody>
          <a:bodyPr wrap="square" lIns="0" tIns="0" rIns="0" bIns="0" rtlCol="0"/>
          <a:lstStyle/>
          <a:p>
            <a:pPr defTabSz="914400"/>
            <a:endParaRPr>
              <a:solidFill>
                <a:prstClr val="black"/>
              </a:solidFill>
              <a:latin typeface="Calibri"/>
            </a:endParaRPr>
          </a:p>
        </p:txBody>
      </p:sp>
      <p:sp>
        <p:nvSpPr>
          <p:cNvPr id="25" name="object 25"/>
          <p:cNvSpPr/>
          <p:nvPr/>
        </p:nvSpPr>
        <p:spPr>
          <a:xfrm>
            <a:off x="7211937" y="2438400"/>
            <a:ext cx="1322705" cy="1997710"/>
          </a:xfrm>
          <a:custGeom>
            <a:avLst/>
            <a:gdLst/>
            <a:ahLst/>
            <a:cxnLst/>
            <a:rect l="l" t="t" r="r" b="b"/>
            <a:pathLst>
              <a:path w="1322704" h="1997710">
                <a:moveTo>
                  <a:pt x="0" y="0"/>
                </a:moveTo>
                <a:lnTo>
                  <a:pt x="1101991" y="0"/>
                </a:lnTo>
                <a:lnTo>
                  <a:pt x="1322463" y="220465"/>
                </a:lnTo>
                <a:lnTo>
                  <a:pt x="1322463" y="1997202"/>
                </a:lnTo>
                <a:lnTo>
                  <a:pt x="0" y="1997202"/>
                </a:lnTo>
                <a:lnTo>
                  <a:pt x="0" y="0"/>
                </a:lnTo>
                <a:close/>
              </a:path>
            </a:pathLst>
          </a:custGeom>
          <a:ln w="19050">
            <a:solidFill>
              <a:srgbClr val="7F0C0A"/>
            </a:solidFill>
          </a:ln>
        </p:spPr>
        <p:txBody>
          <a:bodyPr wrap="square" lIns="0" tIns="0" rIns="0" bIns="0" rtlCol="0"/>
          <a:lstStyle/>
          <a:p>
            <a:pPr defTabSz="914400"/>
            <a:endParaRPr>
              <a:solidFill>
                <a:prstClr val="black"/>
              </a:solidFill>
              <a:latin typeface="Calibri"/>
            </a:endParaRPr>
          </a:p>
        </p:txBody>
      </p:sp>
      <p:sp>
        <p:nvSpPr>
          <p:cNvPr id="26" name="object 26"/>
          <p:cNvSpPr/>
          <p:nvPr/>
        </p:nvSpPr>
        <p:spPr>
          <a:xfrm>
            <a:off x="7001249" y="3359645"/>
            <a:ext cx="217170" cy="76200"/>
          </a:xfrm>
          <a:custGeom>
            <a:avLst/>
            <a:gdLst/>
            <a:ahLst/>
            <a:cxnLst/>
            <a:rect l="l" t="t" r="r" b="b"/>
            <a:pathLst>
              <a:path w="217170" h="76200">
                <a:moveTo>
                  <a:pt x="141484" y="0"/>
                </a:moveTo>
                <a:lnTo>
                  <a:pt x="140636" y="31809"/>
                </a:lnTo>
                <a:lnTo>
                  <a:pt x="153288" y="32150"/>
                </a:lnTo>
                <a:lnTo>
                  <a:pt x="156864" y="32150"/>
                </a:lnTo>
                <a:lnTo>
                  <a:pt x="159518" y="35077"/>
                </a:lnTo>
                <a:lnTo>
                  <a:pt x="159464" y="40132"/>
                </a:lnTo>
                <a:lnTo>
                  <a:pt x="159391" y="42170"/>
                </a:lnTo>
                <a:lnTo>
                  <a:pt x="156463" y="44850"/>
                </a:lnTo>
                <a:lnTo>
                  <a:pt x="140288" y="44850"/>
                </a:lnTo>
                <a:lnTo>
                  <a:pt x="139452" y="76200"/>
                </a:lnTo>
                <a:lnTo>
                  <a:pt x="206567" y="44850"/>
                </a:lnTo>
                <a:lnTo>
                  <a:pt x="152920" y="44850"/>
                </a:lnTo>
                <a:lnTo>
                  <a:pt x="140297" y="44510"/>
                </a:lnTo>
                <a:lnTo>
                  <a:pt x="207294" y="44510"/>
                </a:lnTo>
                <a:lnTo>
                  <a:pt x="216668" y="40132"/>
                </a:lnTo>
                <a:lnTo>
                  <a:pt x="141484" y="0"/>
                </a:lnTo>
                <a:close/>
              </a:path>
              <a:path w="217170" h="76200">
                <a:moveTo>
                  <a:pt x="140636" y="31809"/>
                </a:moveTo>
                <a:lnTo>
                  <a:pt x="140297" y="44510"/>
                </a:lnTo>
                <a:lnTo>
                  <a:pt x="152920" y="44850"/>
                </a:lnTo>
                <a:lnTo>
                  <a:pt x="156463" y="44850"/>
                </a:lnTo>
                <a:lnTo>
                  <a:pt x="159391" y="42170"/>
                </a:lnTo>
                <a:lnTo>
                  <a:pt x="159464" y="40132"/>
                </a:lnTo>
                <a:lnTo>
                  <a:pt x="159518" y="35077"/>
                </a:lnTo>
                <a:lnTo>
                  <a:pt x="156864" y="32150"/>
                </a:lnTo>
                <a:lnTo>
                  <a:pt x="153288" y="32150"/>
                </a:lnTo>
                <a:lnTo>
                  <a:pt x="140636" y="31809"/>
                </a:lnTo>
                <a:close/>
              </a:path>
              <a:path w="217170" h="76200">
                <a:moveTo>
                  <a:pt x="6623" y="28206"/>
                </a:moveTo>
                <a:lnTo>
                  <a:pt x="3048" y="28206"/>
                </a:lnTo>
                <a:lnTo>
                  <a:pt x="120" y="30880"/>
                </a:lnTo>
                <a:lnTo>
                  <a:pt x="98" y="35077"/>
                </a:lnTo>
                <a:lnTo>
                  <a:pt x="0" y="37979"/>
                </a:lnTo>
                <a:lnTo>
                  <a:pt x="2800" y="40906"/>
                </a:lnTo>
                <a:lnTo>
                  <a:pt x="6223" y="40906"/>
                </a:lnTo>
                <a:lnTo>
                  <a:pt x="140297" y="44510"/>
                </a:lnTo>
                <a:lnTo>
                  <a:pt x="140636" y="31809"/>
                </a:lnTo>
                <a:lnTo>
                  <a:pt x="6623" y="28206"/>
                </a:lnTo>
                <a:close/>
              </a:path>
            </a:pathLst>
          </a:custGeom>
          <a:solidFill>
            <a:srgbClr val="FFFFFF"/>
          </a:solidFill>
        </p:spPr>
        <p:txBody>
          <a:bodyPr wrap="square" lIns="0" tIns="0" rIns="0" bIns="0" rtlCol="0"/>
          <a:lstStyle/>
          <a:p>
            <a:pPr defTabSz="914400"/>
            <a:endParaRPr>
              <a:solidFill>
                <a:prstClr val="black"/>
              </a:solidFill>
              <a:latin typeface="Calibri"/>
            </a:endParaRPr>
          </a:p>
        </p:txBody>
      </p:sp>
      <p:sp>
        <p:nvSpPr>
          <p:cNvPr id="27" name="object 27"/>
          <p:cNvSpPr txBox="1"/>
          <p:nvPr/>
        </p:nvSpPr>
        <p:spPr>
          <a:xfrm>
            <a:off x="7342113" y="3146704"/>
            <a:ext cx="1070610" cy="553998"/>
          </a:xfrm>
          <a:prstGeom prst="rect">
            <a:avLst/>
          </a:prstGeom>
        </p:spPr>
        <p:txBody>
          <a:bodyPr vert="horz" wrap="square" lIns="0" tIns="0" rIns="0" bIns="0" rtlCol="0">
            <a:spAutoFit/>
          </a:bodyPr>
          <a:lstStyle/>
          <a:p>
            <a:pPr marL="12700" marR="5080" indent="124460" defTabSz="914400"/>
            <a:r>
              <a:rPr spc="-10" dirty="0">
                <a:solidFill>
                  <a:srgbClr val="FFFFFF"/>
                </a:solidFill>
                <a:latin typeface="Century Gothic"/>
                <a:cs typeface="Century Gothic"/>
              </a:rPr>
              <a:t>S</a:t>
            </a:r>
            <a:r>
              <a:rPr spc="-20" dirty="0">
                <a:solidFill>
                  <a:srgbClr val="FFFFFF"/>
                </a:solidFill>
                <a:latin typeface="Century Gothic"/>
                <a:cs typeface="Century Gothic"/>
              </a:rPr>
              <a:t>t</a:t>
            </a:r>
            <a:r>
              <a:rPr spc="-10" dirty="0">
                <a:solidFill>
                  <a:srgbClr val="FFFFFF"/>
                </a:solidFill>
                <a:latin typeface="Century Gothic"/>
                <a:cs typeface="Century Gothic"/>
              </a:rPr>
              <a:t>ru</a:t>
            </a:r>
            <a:r>
              <a:rPr spc="-20" dirty="0">
                <a:solidFill>
                  <a:srgbClr val="FFFFFF"/>
                </a:solidFill>
                <a:latin typeface="Century Gothic"/>
                <a:cs typeface="Century Gothic"/>
              </a:rPr>
              <a:t>k</a:t>
            </a:r>
            <a:r>
              <a:rPr spc="-25" dirty="0">
                <a:solidFill>
                  <a:srgbClr val="FFFFFF"/>
                </a:solidFill>
                <a:latin typeface="Century Gothic"/>
                <a:cs typeface="Century Gothic"/>
              </a:rPr>
              <a:t>t</a:t>
            </a:r>
            <a:r>
              <a:rPr spc="-10" dirty="0">
                <a:solidFill>
                  <a:srgbClr val="FFFFFF"/>
                </a:solidFill>
                <a:latin typeface="Century Gothic"/>
                <a:cs typeface="Century Gothic"/>
              </a:rPr>
              <a:t>ur</a:t>
            </a:r>
            <a:r>
              <a:rPr spc="-5" dirty="0">
                <a:solidFill>
                  <a:srgbClr val="FFFFFF"/>
                </a:solidFill>
                <a:latin typeface="Times New Roman"/>
                <a:cs typeface="Times New Roman"/>
              </a:rPr>
              <a:t> </a:t>
            </a:r>
            <a:r>
              <a:rPr spc="-10" dirty="0">
                <a:solidFill>
                  <a:srgbClr val="FFFFFF"/>
                </a:solidFill>
                <a:latin typeface="Century Gothic"/>
                <a:cs typeface="Century Gothic"/>
              </a:rPr>
              <a:t>Kur</a:t>
            </a:r>
            <a:r>
              <a:rPr spc="10" dirty="0">
                <a:solidFill>
                  <a:srgbClr val="FFFFFF"/>
                </a:solidFill>
                <a:latin typeface="Century Gothic"/>
                <a:cs typeface="Century Gothic"/>
              </a:rPr>
              <a:t>i</a:t>
            </a:r>
            <a:r>
              <a:rPr spc="-10" dirty="0">
                <a:solidFill>
                  <a:srgbClr val="FFFFFF"/>
                </a:solidFill>
                <a:latin typeface="Century Gothic"/>
                <a:cs typeface="Century Gothic"/>
              </a:rPr>
              <a:t>k</a:t>
            </a:r>
            <a:r>
              <a:rPr spc="-25" dirty="0">
                <a:solidFill>
                  <a:srgbClr val="FFFFFF"/>
                </a:solidFill>
                <a:latin typeface="Century Gothic"/>
                <a:cs typeface="Century Gothic"/>
              </a:rPr>
              <a:t>u</a:t>
            </a:r>
            <a:r>
              <a:rPr spc="10" dirty="0">
                <a:solidFill>
                  <a:srgbClr val="FFFFFF"/>
                </a:solidFill>
                <a:latin typeface="Century Gothic"/>
                <a:cs typeface="Century Gothic"/>
              </a:rPr>
              <a:t>l</a:t>
            </a:r>
            <a:r>
              <a:rPr spc="-15" dirty="0">
                <a:solidFill>
                  <a:srgbClr val="FFFFFF"/>
                </a:solidFill>
                <a:latin typeface="Century Gothic"/>
                <a:cs typeface="Century Gothic"/>
              </a:rPr>
              <a:t>um</a:t>
            </a:r>
            <a:endParaRPr>
              <a:solidFill>
                <a:prstClr val="black"/>
              </a:solidFill>
              <a:latin typeface="Century Gothic"/>
              <a:cs typeface="Century Gothic"/>
            </a:endParaRPr>
          </a:p>
        </p:txBody>
      </p:sp>
      <p:sp>
        <p:nvSpPr>
          <p:cNvPr id="28" name="object 28"/>
          <p:cNvSpPr/>
          <p:nvPr/>
        </p:nvSpPr>
        <p:spPr>
          <a:xfrm>
            <a:off x="8942831" y="1251845"/>
            <a:ext cx="1707514" cy="4302760"/>
          </a:xfrm>
          <a:custGeom>
            <a:avLst/>
            <a:gdLst/>
            <a:ahLst/>
            <a:cxnLst/>
            <a:rect l="l" t="t" r="r" b="b"/>
            <a:pathLst>
              <a:path w="1707515" h="4302760">
                <a:moveTo>
                  <a:pt x="1422781" y="0"/>
                </a:moveTo>
                <a:lnTo>
                  <a:pt x="0" y="0"/>
                </a:lnTo>
                <a:lnTo>
                  <a:pt x="0" y="4302245"/>
                </a:lnTo>
                <a:lnTo>
                  <a:pt x="1707388" y="4302245"/>
                </a:lnTo>
                <a:lnTo>
                  <a:pt x="1707388" y="284607"/>
                </a:lnTo>
                <a:lnTo>
                  <a:pt x="1422781" y="0"/>
                </a:lnTo>
                <a:close/>
              </a:path>
            </a:pathLst>
          </a:custGeom>
          <a:solidFill>
            <a:srgbClr val="AF1512"/>
          </a:solidFill>
        </p:spPr>
        <p:txBody>
          <a:bodyPr wrap="square" lIns="0" tIns="0" rIns="0" bIns="0" rtlCol="0"/>
          <a:lstStyle/>
          <a:p>
            <a:pPr defTabSz="914400"/>
            <a:endParaRPr>
              <a:solidFill>
                <a:prstClr val="black"/>
              </a:solidFill>
              <a:latin typeface="Calibri"/>
            </a:endParaRPr>
          </a:p>
        </p:txBody>
      </p:sp>
      <p:sp>
        <p:nvSpPr>
          <p:cNvPr id="29" name="object 29"/>
          <p:cNvSpPr/>
          <p:nvPr/>
        </p:nvSpPr>
        <p:spPr>
          <a:xfrm>
            <a:off x="8942831" y="1251845"/>
            <a:ext cx="1707514" cy="4302760"/>
          </a:xfrm>
          <a:custGeom>
            <a:avLst/>
            <a:gdLst/>
            <a:ahLst/>
            <a:cxnLst/>
            <a:rect l="l" t="t" r="r" b="b"/>
            <a:pathLst>
              <a:path w="1707515" h="4302760">
                <a:moveTo>
                  <a:pt x="0" y="0"/>
                </a:moveTo>
                <a:lnTo>
                  <a:pt x="1422781" y="0"/>
                </a:lnTo>
                <a:lnTo>
                  <a:pt x="1707388" y="284607"/>
                </a:lnTo>
                <a:lnTo>
                  <a:pt x="1707388" y="4302245"/>
                </a:lnTo>
                <a:lnTo>
                  <a:pt x="0" y="4302245"/>
                </a:lnTo>
                <a:lnTo>
                  <a:pt x="0" y="0"/>
                </a:lnTo>
                <a:close/>
              </a:path>
            </a:pathLst>
          </a:custGeom>
          <a:ln w="19050">
            <a:solidFill>
              <a:srgbClr val="7F0C0A"/>
            </a:solidFill>
          </a:ln>
        </p:spPr>
        <p:txBody>
          <a:bodyPr wrap="square" lIns="0" tIns="0" rIns="0" bIns="0" rtlCol="0"/>
          <a:lstStyle/>
          <a:p>
            <a:pPr defTabSz="914400"/>
            <a:endParaRPr>
              <a:solidFill>
                <a:prstClr val="black"/>
              </a:solidFill>
              <a:latin typeface="Calibri"/>
            </a:endParaRPr>
          </a:p>
        </p:txBody>
      </p:sp>
      <p:sp>
        <p:nvSpPr>
          <p:cNvPr id="30" name="object 30"/>
          <p:cNvSpPr txBox="1"/>
          <p:nvPr/>
        </p:nvSpPr>
        <p:spPr>
          <a:xfrm>
            <a:off x="9067801" y="1443335"/>
            <a:ext cx="1316355" cy="369332"/>
          </a:xfrm>
          <a:prstGeom prst="rect">
            <a:avLst/>
          </a:prstGeom>
          <a:solidFill>
            <a:srgbClr val="00AF50"/>
          </a:solidFill>
        </p:spPr>
        <p:txBody>
          <a:bodyPr vert="horz" wrap="square" lIns="0" tIns="0" rIns="0" bIns="0" rtlCol="0">
            <a:spAutoFit/>
          </a:bodyPr>
          <a:lstStyle/>
          <a:p>
            <a:pPr marL="320675" defTabSz="914400"/>
            <a:r>
              <a:rPr sz="2400" b="1" dirty="0">
                <a:solidFill>
                  <a:srgbClr val="FFFFFF"/>
                </a:solidFill>
                <a:latin typeface="Century Gothic"/>
                <a:cs typeface="Century Gothic"/>
              </a:rPr>
              <a:t>R</a:t>
            </a:r>
            <a:r>
              <a:rPr sz="2400" b="1" spc="55" dirty="0">
                <a:solidFill>
                  <a:srgbClr val="FFFFFF"/>
                </a:solidFill>
                <a:latin typeface="Times New Roman"/>
                <a:cs typeface="Times New Roman"/>
              </a:rPr>
              <a:t> </a:t>
            </a:r>
            <a:r>
              <a:rPr sz="2400" b="1" dirty="0">
                <a:solidFill>
                  <a:srgbClr val="FFFFFF"/>
                </a:solidFill>
                <a:latin typeface="Century Gothic"/>
                <a:cs typeface="Century Gothic"/>
              </a:rPr>
              <a:t>P</a:t>
            </a:r>
            <a:r>
              <a:rPr sz="2400" b="1" spc="75" dirty="0">
                <a:solidFill>
                  <a:srgbClr val="FFFFFF"/>
                </a:solidFill>
                <a:latin typeface="Times New Roman"/>
                <a:cs typeface="Times New Roman"/>
              </a:rPr>
              <a:t> </a:t>
            </a:r>
            <a:r>
              <a:rPr sz="2400" b="1" dirty="0">
                <a:solidFill>
                  <a:srgbClr val="FFFFFF"/>
                </a:solidFill>
                <a:latin typeface="Century Gothic"/>
                <a:cs typeface="Century Gothic"/>
              </a:rPr>
              <a:t>S</a:t>
            </a:r>
            <a:endParaRPr sz="2400">
              <a:solidFill>
                <a:prstClr val="black"/>
              </a:solidFill>
              <a:latin typeface="Century Gothic"/>
              <a:cs typeface="Century Gothic"/>
            </a:endParaRPr>
          </a:p>
        </p:txBody>
      </p:sp>
      <p:sp>
        <p:nvSpPr>
          <p:cNvPr id="31" name="object 31"/>
          <p:cNvSpPr txBox="1"/>
          <p:nvPr/>
        </p:nvSpPr>
        <p:spPr>
          <a:xfrm>
            <a:off x="9040737" y="2038815"/>
            <a:ext cx="1342390" cy="553998"/>
          </a:xfrm>
          <a:prstGeom prst="rect">
            <a:avLst/>
          </a:prstGeom>
        </p:spPr>
        <p:txBody>
          <a:bodyPr vert="horz" wrap="square" lIns="0" tIns="0" rIns="0" bIns="0" rtlCol="0">
            <a:spAutoFit/>
          </a:bodyPr>
          <a:lstStyle/>
          <a:p>
            <a:pPr marL="12700" marR="5080" defTabSz="914400"/>
            <a:r>
              <a:rPr sz="1200" b="1" spc="-10" dirty="0">
                <a:solidFill>
                  <a:srgbClr val="FFFFFF"/>
                </a:solidFill>
                <a:latin typeface="Century Gothic"/>
                <a:cs typeface="Century Gothic"/>
              </a:rPr>
              <a:t>Identitas</a:t>
            </a:r>
            <a:r>
              <a:rPr sz="1200" b="1" spc="20" dirty="0">
                <a:solidFill>
                  <a:srgbClr val="FFFFFF"/>
                </a:solidFill>
                <a:latin typeface="Times New Roman"/>
                <a:cs typeface="Times New Roman"/>
              </a:rPr>
              <a:t> </a:t>
            </a:r>
            <a:r>
              <a:rPr sz="1200" b="1" dirty="0">
                <a:solidFill>
                  <a:srgbClr val="FFFFFF"/>
                </a:solidFill>
                <a:latin typeface="Century Gothic"/>
                <a:cs typeface="Century Gothic"/>
              </a:rPr>
              <a:t>Mata</a:t>
            </a:r>
            <a:r>
              <a:rPr sz="1200" b="1" spc="20" dirty="0">
                <a:solidFill>
                  <a:srgbClr val="FFFFFF"/>
                </a:solidFill>
                <a:latin typeface="Times New Roman"/>
                <a:cs typeface="Times New Roman"/>
              </a:rPr>
              <a:t> </a:t>
            </a:r>
            <a:r>
              <a:rPr sz="1200" b="1" spc="-15" dirty="0">
                <a:solidFill>
                  <a:srgbClr val="FFFFFF"/>
                </a:solidFill>
                <a:latin typeface="Century Gothic"/>
                <a:cs typeface="Century Gothic"/>
              </a:rPr>
              <a:t>Kul</a:t>
            </a:r>
            <a:r>
              <a:rPr sz="1200" b="1" spc="-10" dirty="0">
                <a:solidFill>
                  <a:srgbClr val="FFFFFF"/>
                </a:solidFill>
                <a:latin typeface="Times New Roman"/>
                <a:cs typeface="Times New Roman"/>
              </a:rPr>
              <a:t> </a:t>
            </a:r>
            <a:r>
              <a:rPr sz="1200" b="1" spc="-5" dirty="0">
                <a:solidFill>
                  <a:srgbClr val="FFFFFF"/>
                </a:solidFill>
                <a:latin typeface="Century Gothic"/>
                <a:cs typeface="Century Gothic"/>
              </a:rPr>
              <a:t>Program</a:t>
            </a:r>
            <a:r>
              <a:rPr sz="1200" b="1" spc="-5" dirty="0">
                <a:solidFill>
                  <a:srgbClr val="FFFFFF"/>
                </a:solidFill>
                <a:latin typeface="Times New Roman"/>
                <a:cs typeface="Times New Roman"/>
              </a:rPr>
              <a:t> </a:t>
            </a:r>
            <a:r>
              <a:rPr sz="1200" b="1" dirty="0">
                <a:solidFill>
                  <a:srgbClr val="FFFFFF"/>
                </a:solidFill>
                <a:latin typeface="Century Gothic"/>
                <a:cs typeface="Century Gothic"/>
              </a:rPr>
              <a:t>Pembelajaran</a:t>
            </a:r>
            <a:r>
              <a:rPr sz="1200" b="1" spc="-5" dirty="0">
                <a:solidFill>
                  <a:srgbClr val="FFFFFF"/>
                </a:solidFill>
                <a:latin typeface="Century Gothic"/>
                <a:cs typeface="Century Gothic"/>
              </a:rPr>
              <a:t>:</a:t>
            </a:r>
            <a:endParaRPr sz="1200">
              <a:solidFill>
                <a:prstClr val="black"/>
              </a:solidFill>
              <a:latin typeface="Century Gothic"/>
              <a:cs typeface="Century Gothic"/>
            </a:endParaRPr>
          </a:p>
        </p:txBody>
      </p:sp>
      <p:sp>
        <p:nvSpPr>
          <p:cNvPr id="32" name="object 32"/>
          <p:cNvSpPr txBox="1"/>
          <p:nvPr/>
        </p:nvSpPr>
        <p:spPr>
          <a:xfrm>
            <a:off x="9040737" y="2587818"/>
            <a:ext cx="1454150" cy="2585323"/>
          </a:xfrm>
          <a:prstGeom prst="rect">
            <a:avLst/>
          </a:prstGeom>
        </p:spPr>
        <p:txBody>
          <a:bodyPr vert="horz" wrap="square" lIns="0" tIns="0" rIns="0" bIns="0" rtlCol="0">
            <a:spAutoFit/>
          </a:bodyPr>
          <a:lstStyle/>
          <a:p>
            <a:pPr marL="299085"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M</a:t>
            </a:r>
            <a:r>
              <a:rPr sz="1200" spc="-15" dirty="0">
                <a:solidFill>
                  <a:srgbClr val="FFFFFF"/>
                </a:solidFill>
                <a:latin typeface="Century Gothic"/>
                <a:cs typeface="Century Gothic"/>
              </a:rPr>
              <a:t>ing</a:t>
            </a:r>
            <a:r>
              <a:rPr sz="1200" spc="-10" dirty="0">
                <a:solidFill>
                  <a:srgbClr val="FFFFFF"/>
                </a:solidFill>
                <a:latin typeface="Century Gothic"/>
                <a:cs typeface="Century Gothic"/>
              </a:rPr>
              <a:t>gu</a:t>
            </a:r>
            <a:r>
              <a:rPr sz="1200" spc="25" dirty="0">
                <a:solidFill>
                  <a:srgbClr val="FFFFFF"/>
                </a:solidFill>
                <a:latin typeface="Times New Roman"/>
                <a:cs typeface="Times New Roman"/>
              </a:rPr>
              <a:t> </a:t>
            </a:r>
            <a:r>
              <a:rPr sz="1200" spc="-15" dirty="0">
                <a:solidFill>
                  <a:srgbClr val="FFFFFF"/>
                </a:solidFill>
                <a:latin typeface="Century Gothic"/>
                <a:cs typeface="Century Gothic"/>
              </a:rPr>
              <a:t>k</a:t>
            </a:r>
            <a:r>
              <a:rPr sz="1200" spc="-10" dirty="0">
                <a:solidFill>
                  <a:srgbClr val="FFFFFF"/>
                </a:solidFill>
                <a:latin typeface="Century Gothic"/>
                <a:cs typeface="Century Gothic"/>
              </a:rPr>
              <a:t>e</a:t>
            </a:r>
            <a:r>
              <a:rPr sz="1200" spc="-15" dirty="0">
                <a:solidFill>
                  <a:srgbClr val="FFFFFF"/>
                </a:solidFill>
                <a:latin typeface="Century Gothic"/>
                <a:cs typeface="Century Gothic"/>
              </a:rPr>
              <a:t>..</a:t>
            </a:r>
            <a:endParaRPr sz="1200">
              <a:solidFill>
                <a:prstClr val="black"/>
              </a:solidFill>
              <a:latin typeface="Century Gothic"/>
              <a:cs typeface="Century Gothic"/>
            </a:endParaRPr>
          </a:p>
          <a:p>
            <a:pPr marL="299085" marR="5080" indent="-286385" defTabSz="914400">
              <a:buClr>
                <a:srgbClr val="FFFFFF"/>
              </a:buClr>
              <a:buFont typeface="Century Gothic"/>
              <a:buAutoNum type="arabicPeriod"/>
              <a:tabLst>
                <a:tab pos="299720" algn="l"/>
              </a:tabLst>
            </a:pPr>
            <a:r>
              <a:rPr sz="1200" spc="-15" dirty="0">
                <a:solidFill>
                  <a:srgbClr val="FFFFFF"/>
                </a:solidFill>
                <a:latin typeface="Century Gothic"/>
                <a:cs typeface="Century Gothic"/>
              </a:rPr>
              <a:t>C</a:t>
            </a:r>
            <a:r>
              <a:rPr sz="1200" spc="-10" dirty="0">
                <a:solidFill>
                  <a:srgbClr val="FFFFFF"/>
                </a:solidFill>
                <a:latin typeface="Century Gothic"/>
                <a:cs typeface="Century Gothic"/>
              </a:rPr>
              <a:t>P</a:t>
            </a:r>
            <a:r>
              <a:rPr sz="1200" spc="-15" dirty="0">
                <a:solidFill>
                  <a:srgbClr val="FFFFFF"/>
                </a:solidFill>
                <a:latin typeface="Century Gothic"/>
                <a:cs typeface="Century Gothic"/>
              </a:rPr>
              <a:t>L</a:t>
            </a:r>
            <a:r>
              <a:rPr sz="1200" spc="-5" dirty="0">
                <a:solidFill>
                  <a:srgbClr val="FFFFFF"/>
                </a:solidFill>
                <a:latin typeface="Century Gothic"/>
                <a:cs typeface="Century Gothic"/>
              </a:rPr>
              <a:t>-</a:t>
            </a:r>
            <a:r>
              <a:rPr sz="1200" spc="-15" dirty="0">
                <a:solidFill>
                  <a:srgbClr val="FFFFFF"/>
                </a:solidFill>
                <a:latin typeface="Century Gothic"/>
                <a:cs typeface="Century Gothic"/>
              </a:rPr>
              <a:t>C</a:t>
            </a:r>
            <a:r>
              <a:rPr sz="1200" spc="-10" dirty="0">
                <a:solidFill>
                  <a:srgbClr val="FFFFFF"/>
                </a:solidFill>
                <a:latin typeface="Century Gothic"/>
                <a:cs typeface="Century Gothic"/>
              </a:rPr>
              <a:t>PMK</a:t>
            </a:r>
            <a:r>
              <a:rPr sz="1200" spc="-5" dirty="0">
                <a:solidFill>
                  <a:srgbClr val="FFFFFF"/>
                </a:solidFill>
                <a:latin typeface="Century Gothic"/>
                <a:cs typeface="Century Gothic"/>
              </a:rPr>
              <a:t>-</a:t>
            </a:r>
            <a:r>
              <a:rPr sz="1200" spc="-10" dirty="0">
                <a:solidFill>
                  <a:srgbClr val="FFFFFF"/>
                </a:solidFill>
                <a:latin typeface="Century Gothic"/>
                <a:cs typeface="Century Gothic"/>
              </a:rPr>
              <a:t>S</a:t>
            </a:r>
            <a:r>
              <a:rPr sz="1200" spc="-15" dirty="0">
                <a:solidFill>
                  <a:srgbClr val="FFFFFF"/>
                </a:solidFill>
                <a:latin typeface="Century Gothic"/>
                <a:cs typeface="Century Gothic"/>
              </a:rPr>
              <a:t>U</a:t>
            </a:r>
            <a:r>
              <a:rPr sz="1200" spc="-5" dirty="0">
                <a:solidFill>
                  <a:srgbClr val="FFFFFF"/>
                </a:solidFill>
                <a:latin typeface="Century Gothic"/>
                <a:cs typeface="Century Gothic"/>
              </a:rPr>
              <a:t>B</a:t>
            </a:r>
            <a:r>
              <a:rPr sz="1200" dirty="0">
                <a:solidFill>
                  <a:srgbClr val="FFFFFF"/>
                </a:solidFill>
                <a:latin typeface="Century Gothic"/>
                <a:cs typeface="Century Gothic"/>
              </a:rPr>
              <a:t>-</a:t>
            </a:r>
            <a:r>
              <a:rPr sz="1200" dirty="0">
                <a:solidFill>
                  <a:srgbClr val="FFFFFF"/>
                </a:solidFill>
                <a:latin typeface="Times New Roman"/>
                <a:cs typeface="Times New Roman"/>
              </a:rPr>
              <a:t> </a:t>
            </a:r>
            <a:r>
              <a:rPr sz="1200" spc="-15" dirty="0">
                <a:solidFill>
                  <a:srgbClr val="FFFFFF"/>
                </a:solidFill>
                <a:latin typeface="Century Gothic"/>
                <a:cs typeface="Century Gothic"/>
              </a:rPr>
              <a:t>C</a:t>
            </a:r>
            <a:r>
              <a:rPr sz="1200" spc="-10" dirty="0">
                <a:solidFill>
                  <a:srgbClr val="FFFFFF"/>
                </a:solidFill>
                <a:latin typeface="Century Gothic"/>
                <a:cs typeface="Century Gothic"/>
              </a:rPr>
              <a:t>PMK</a:t>
            </a:r>
            <a:endParaRPr sz="1200">
              <a:solidFill>
                <a:prstClr val="black"/>
              </a:solidFill>
              <a:latin typeface="Century Gothic"/>
              <a:cs typeface="Century Gothic"/>
            </a:endParaRPr>
          </a:p>
          <a:p>
            <a:pPr marL="299085"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Ba</a:t>
            </a:r>
            <a:r>
              <a:rPr sz="1200" spc="-10" dirty="0">
                <a:solidFill>
                  <a:srgbClr val="FFFFFF"/>
                </a:solidFill>
                <a:latin typeface="Century Gothic"/>
                <a:cs typeface="Century Gothic"/>
              </a:rPr>
              <a:t>h</a:t>
            </a:r>
            <a:r>
              <a:rPr sz="1200" spc="-15" dirty="0">
                <a:solidFill>
                  <a:srgbClr val="FFFFFF"/>
                </a:solidFill>
                <a:latin typeface="Century Gothic"/>
                <a:cs typeface="Century Gothic"/>
              </a:rPr>
              <a:t>a</a:t>
            </a:r>
            <a:r>
              <a:rPr sz="1200" spc="-10" dirty="0">
                <a:solidFill>
                  <a:srgbClr val="FFFFFF"/>
                </a:solidFill>
                <a:latin typeface="Century Gothic"/>
                <a:cs typeface="Century Gothic"/>
              </a:rPr>
              <a:t>n</a:t>
            </a:r>
            <a:r>
              <a:rPr sz="1200" spc="60" dirty="0">
                <a:solidFill>
                  <a:srgbClr val="FFFFFF"/>
                </a:solidFill>
                <a:latin typeface="Times New Roman"/>
                <a:cs typeface="Times New Roman"/>
              </a:rPr>
              <a:t> </a:t>
            </a:r>
            <a:r>
              <a:rPr sz="1200" spc="-10" dirty="0">
                <a:solidFill>
                  <a:srgbClr val="FFFFFF"/>
                </a:solidFill>
                <a:latin typeface="Century Gothic"/>
                <a:cs typeface="Century Gothic"/>
              </a:rPr>
              <a:t>K</a:t>
            </a:r>
            <a:r>
              <a:rPr sz="1200" spc="-15" dirty="0">
                <a:solidFill>
                  <a:srgbClr val="FFFFFF"/>
                </a:solidFill>
                <a:latin typeface="Century Gothic"/>
                <a:cs typeface="Century Gothic"/>
              </a:rPr>
              <a:t>a</a:t>
            </a:r>
            <a:r>
              <a:rPr sz="1200" spc="-5" dirty="0">
                <a:solidFill>
                  <a:srgbClr val="FFFFFF"/>
                </a:solidFill>
                <a:latin typeface="Century Gothic"/>
                <a:cs typeface="Century Gothic"/>
              </a:rPr>
              <a:t>ji</a:t>
            </a:r>
            <a:r>
              <a:rPr sz="1200" spc="-10" dirty="0">
                <a:solidFill>
                  <a:srgbClr val="FFFFFF"/>
                </a:solidFill>
                <a:latin typeface="Century Gothic"/>
                <a:cs typeface="Century Gothic"/>
              </a:rPr>
              <a:t>an</a:t>
            </a:r>
            <a:endParaRPr sz="1200">
              <a:solidFill>
                <a:prstClr val="black"/>
              </a:solidFill>
              <a:latin typeface="Century Gothic"/>
              <a:cs typeface="Century Gothic"/>
            </a:endParaRPr>
          </a:p>
          <a:p>
            <a:pPr marL="299085" marR="99060"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B</a:t>
            </a:r>
            <a:r>
              <a:rPr sz="1200" spc="-10" dirty="0">
                <a:solidFill>
                  <a:srgbClr val="FFFFFF"/>
                </a:solidFill>
                <a:latin typeface="Century Gothic"/>
                <a:cs typeface="Century Gothic"/>
              </a:rPr>
              <a:t>en</a:t>
            </a:r>
            <a:r>
              <a:rPr sz="1200" spc="-30" dirty="0">
                <a:solidFill>
                  <a:srgbClr val="FFFFFF"/>
                </a:solidFill>
                <a:latin typeface="Century Gothic"/>
                <a:cs typeface="Century Gothic"/>
              </a:rPr>
              <a:t>t</a:t>
            </a:r>
            <a:r>
              <a:rPr sz="1200" spc="-10" dirty="0">
                <a:solidFill>
                  <a:srgbClr val="FFFFFF"/>
                </a:solidFill>
                <a:latin typeface="Century Gothic"/>
                <a:cs typeface="Century Gothic"/>
              </a:rPr>
              <a:t>uk</a:t>
            </a:r>
            <a:r>
              <a:rPr sz="1200" spc="50" dirty="0">
                <a:solidFill>
                  <a:srgbClr val="FFFFFF"/>
                </a:solidFill>
                <a:latin typeface="Times New Roman"/>
                <a:cs typeface="Times New Roman"/>
              </a:rPr>
              <a:t> </a:t>
            </a:r>
            <a:r>
              <a:rPr sz="1200" dirty="0">
                <a:solidFill>
                  <a:srgbClr val="FFFFFF"/>
                </a:solidFill>
                <a:latin typeface="Century Gothic"/>
                <a:cs typeface="Century Gothic"/>
              </a:rPr>
              <a:t>d</a:t>
            </a:r>
            <a:r>
              <a:rPr sz="1200" spc="-5" dirty="0">
                <a:solidFill>
                  <a:srgbClr val="FFFFFF"/>
                </a:solidFill>
                <a:latin typeface="Century Gothic"/>
                <a:cs typeface="Century Gothic"/>
              </a:rPr>
              <a:t>a</a:t>
            </a:r>
            <a:r>
              <a:rPr sz="1200" spc="-10" dirty="0">
                <a:solidFill>
                  <a:srgbClr val="FFFFFF"/>
                </a:solidFill>
                <a:latin typeface="Century Gothic"/>
                <a:cs typeface="Century Gothic"/>
              </a:rPr>
              <a:t>n</a:t>
            </a:r>
            <a:r>
              <a:rPr sz="1200" spc="-5" dirty="0">
                <a:solidFill>
                  <a:srgbClr val="FFFFFF"/>
                </a:solidFill>
                <a:latin typeface="Times New Roman"/>
                <a:cs typeface="Times New Roman"/>
              </a:rPr>
              <a:t> </a:t>
            </a:r>
            <a:r>
              <a:rPr sz="1200" spc="-5" dirty="0">
                <a:solidFill>
                  <a:srgbClr val="FFFFFF"/>
                </a:solidFill>
                <a:latin typeface="Century Gothic"/>
                <a:cs typeface="Century Gothic"/>
              </a:rPr>
              <a:t>M</a:t>
            </a:r>
            <a:r>
              <a:rPr sz="1200" spc="-10" dirty="0">
                <a:solidFill>
                  <a:srgbClr val="FFFFFF"/>
                </a:solidFill>
                <a:latin typeface="Century Gothic"/>
                <a:cs typeface="Century Gothic"/>
              </a:rPr>
              <a:t>e</a:t>
            </a:r>
            <a:r>
              <a:rPr sz="1200" spc="-30" dirty="0">
                <a:solidFill>
                  <a:srgbClr val="FFFFFF"/>
                </a:solidFill>
                <a:latin typeface="Century Gothic"/>
                <a:cs typeface="Century Gothic"/>
              </a:rPr>
              <a:t>t</a:t>
            </a:r>
            <a:r>
              <a:rPr sz="1200" spc="-20" dirty="0">
                <a:solidFill>
                  <a:srgbClr val="FFFFFF"/>
                </a:solidFill>
                <a:latin typeface="Century Gothic"/>
                <a:cs typeface="Century Gothic"/>
              </a:rPr>
              <a:t>o</a:t>
            </a:r>
            <a:r>
              <a:rPr sz="1200" dirty="0">
                <a:solidFill>
                  <a:srgbClr val="FFFFFF"/>
                </a:solidFill>
                <a:latin typeface="Century Gothic"/>
                <a:cs typeface="Century Gothic"/>
              </a:rPr>
              <a:t>d</a:t>
            </a:r>
            <a:r>
              <a:rPr sz="1200" spc="-10" dirty="0">
                <a:solidFill>
                  <a:srgbClr val="FFFFFF"/>
                </a:solidFill>
                <a:latin typeface="Century Gothic"/>
                <a:cs typeface="Century Gothic"/>
              </a:rPr>
              <a:t>e</a:t>
            </a:r>
            <a:r>
              <a:rPr sz="1200" spc="-5" dirty="0">
                <a:solidFill>
                  <a:srgbClr val="FFFFFF"/>
                </a:solidFill>
                <a:latin typeface="Times New Roman"/>
                <a:cs typeface="Times New Roman"/>
              </a:rPr>
              <a:t> </a:t>
            </a:r>
            <a:r>
              <a:rPr sz="1200" spc="-10" dirty="0">
                <a:solidFill>
                  <a:srgbClr val="FFFFFF"/>
                </a:solidFill>
                <a:latin typeface="Century Gothic"/>
                <a:cs typeface="Century Gothic"/>
              </a:rPr>
              <a:t>Pe</a:t>
            </a:r>
            <a:r>
              <a:rPr sz="1200" spc="-5" dirty="0">
                <a:solidFill>
                  <a:srgbClr val="FFFFFF"/>
                </a:solidFill>
                <a:latin typeface="Century Gothic"/>
                <a:cs typeface="Century Gothic"/>
              </a:rPr>
              <a:t>mbe</a:t>
            </a:r>
            <a:r>
              <a:rPr sz="1200" spc="5" dirty="0">
                <a:solidFill>
                  <a:srgbClr val="FFFFFF"/>
                </a:solidFill>
                <a:latin typeface="Century Gothic"/>
                <a:cs typeface="Century Gothic"/>
              </a:rPr>
              <a:t>l</a:t>
            </a:r>
            <a:r>
              <a:rPr sz="1200" spc="-5" dirty="0">
                <a:solidFill>
                  <a:srgbClr val="FFFFFF"/>
                </a:solidFill>
                <a:latin typeface="Century Gothic"/>
                <a:cs typeface="Century Gothic"/>
              </a:rPr>
              <a:t>aj</a:t>
            </a:r>
            <a:r>
              <a:rPr sz="1200" spc="-10" dirty="0">
                <a:solidFill>
                  <a:srgbClr val="FFFFFF"/>
                </a:solidFill>
                <a:latin typeface="Century Gothic"/>
                <a:cs typeface="Century Gothic"/>
              </a:rPr>
              <a:t>a</a:t>
            </a:r>
            <a:r>
              <a:rPr sz="1200" spc="-5" dirty="0">
                <a:solidFill>
                  <a:srgbClr val="FFFFFF"/>
                </a:solidFill>
                <a:latin typeface="Century Gothic"/>
                <a:cs typeface="Century Gothic"/>
              </a:rPr>
              <a:t>r</a:t>
            </a:r>
            <a:r>
              <a:rPr sz="1200" spc="-15" dirty="0">
                <a:solidFill>
                  <a:srgbClr val="FFFFFF"/>
                </a:solidFill>
                <a:latin typeface="Century Gothic"/>
                <a:cs typeface="Century Gothic"/>
              </a:rPr>
              <a:t>a</a:t>
            </a:r>
            <a:r>
              <a:rPr sz="1200" spc="-10" dirty="0">
                <a:solidFill>
                  <a:srgbClr val="FFFFFF"/>
                </a:solidFill>
                <a:latin typeface="Century Gothic"/>
                <a:cs typeface="Century Gothic"/>
              </a:rPr>
              <a:t>n</a:t>
            </a:r>
            <a:endParaRPr sz="1200">
              <a:solidFill>
                <a:prstClr val="black"/>
              </a:solidFill>
              <a:latin typeface="Century Gothic"/>
              <a:cs typeface="Century Gothic"/>
            </a:endParaRPr>
          </a:p>
          <a:p>
            <a:pPr marL="299085"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M</a:t>
            </a:r>
            <a:r>
              <a:rPr sz="1200" spc="-10" dirty="0">
                <a:solidFill>
                  <a:srgbClr val="FFFFFF"/>
                </a:solidFill>
                <a:latin typeface="Century Gothic"/>
                <a:cs typeface="Century Gothic"/>
              </a:rPr>
              <a:t>ed</a:t>
            </a:r>
            <a:r>
              <a:rPr sz="1200" spc="-5" dirty="0">
                <a:solidFill>
                  <a:srgbClr val="FFFFFF"/>
                </a:solidFill>
                <a:latin typeface="Century Gothic"/>
                <a:cs typeface="Century Gothic"/>
              </a:rPr>
              <a:t>ia</a:t>
            </a:r>
            <a:endParaRPr sz="1200">
              <a:solidFill>
                <a:prstClr val="black"/>
              </a:solidFill>
              <a:latin typeface="Century Gothic"/>
              <a:cs typeface="Century Gothic"/>
            </a:endParaRPr>
          </a:p>
          <a:p>
            <a:pPr marL="299085" indent="-286385" defTabSz="914400">
              <a:buClr>
                <a:srgbClr val="FFFFFF"/>
              </a:buClr>
              <a:buFont typeface="Century Gothic"/>
              <a:buAutoNum type="arabicPeriod"/>
              <a:tabLst>
                <a:tab pos="299720" algn="l"/>
              </a:tabLst>
            </a:pPr>
            <a:r>
              <a:rPr sz="1200" spc="-40" dirty="0">
                <a:solidFill>
                  <a:srgbClr val="FFFFFF"/>
                </a:solidFill>
                <a:latin typeface="Century Gothic"/>
                <a:cs typeface="Century Gothic"/>
              </a:rPr>
              <a:t>W</a:t>
            </a:r>
            <a:r>
              <a:rPr sz="1200" spc="-5" dirty="0">
                <a:solidFill>
                  <a:srgbClr val="FFFFFF"/>
                </a:solidFill>
                <a:latin typeface="Century Gothic"/>
                <a:cs typeface="Century Gothic"/>
              </a:rPr>
              <a:t>a</a:t>
            </a:r>
            <a:r>
              <a:rPr sz="1200" spc="-10" dirty="0">
                <a:solidFill>
                  <a:srgbClr val="FFFFFF"/>
                </a:solidFill>
                <a:latin typeface="Century Gothic"/>
                <a:cs typeface="Century Gothic"/>
              </a:rPr>
              <a:t>k</a:t>
            </a:r>
            <a:r>
              <a:rPr sz="1200" spc="-30" dirty="0">
                <a:solidFill>
                  <a:srgbClr val="FFFFFF"/>
                </a:solidFill>
                <a:latin typeface="Century Gothic"/>
                <a:cs typeface="Century Gothic"/>
              </a:rPr>
              <a:t>t</a:t>
            </a:r>
            <a:r>
              <a:rPr sz="1200" spc="-10" dirty="0">
                <a:solidFill>
                  <a:srgbClr val="FFFFFF"/>
                </a:solidFill>
                <a:latin typeface="Century Gothic"/>
                <a:cs typeface="Century Gothic"/>
              </a:rPr>
              <a:t>u</a:t>
            </a:r>
            <a:endParaRPr sz="1200">
              <a:solidFill>
                <a:prstClr val="black"/>
              </a:solidFill>
              <a:latin typeface="Century Gothic"/>
              <a:cs typeface="Century Gothic"/>
            </a:endParaRPr>
          </a:p>
          <a:p>
            <a:pPr marL="299085" marR="180975" indent="-286385" defTabSz="914400">
              <a:buClr>
                <a:srgbClr val="FFFFFF"/>
              </a:buClr>
              <a:buFont typeface="Century Gothic"/>
              <a:buAutoNum type="arabicPeriod"/>
              <a:tabLst>
                <a:tab pos="299720" algn="l"/>
              </a:tabLst>
            </a:pPr>
            <a:r>
              <a:rPr sz="1200" spc="-10" dirty="0">
                <a:solidFill>
                  <a:srgbClr val="FFFFFF"/>
                </a:solidFill>
                <a:latin typeface="Century Gothic"/>
                <a:cs typeface="Century Gothic"/>
              </a:rPr>
              <a:t>Pen</a:t>
            </a:r>
            <a:r>
              <a:rPr sz="1200" spc="-20" dirty="0">
                <a:solidFill>
                  <a:srgbClr val="FFFFFF"/>
                </a:solidFill>
                <a:latin typeface="Century Gothic"/>
                <a:cs typeface="Century Gothic"/>
              </a:rPr>
              <a:t>g</a:t>
            </a:r>
            <a:r>
              <a:rPr sz="1200" spc="-5" dirty="0">
                <a:solidFill>
                  <a:srgbClr val="FFFFFF"/>
                </a:solidFill>
                <a:latin typeface="Century Gothic"/>
                <a:cs typeface="Century Gothic"/>
              </a:rPr>
              <a:t>a</a:t>
            </a:r>
            <a:r>
              <a:rPr sz="1200" spc="20" dirty="0">
                <a:solidFill>
                  <a:srgbClr val="FFFFFF"/>
                </a:solidFill>
                <a:latin typeface="Century Gothic"/>
                <a:cs typeface="Century Gothic"/>
              </a:rPr>
              <a:t>l</a:t>
            </a:r>
            <a:r>
              <a:rPr sz="1200" spc="-5" dirty="0">
                <a:solidFill>
                  <a:srgbClr val="FFFFFF"/>
                </a:solidFill>
                <a:latin typeface="Century Gothic"/>
                <a:cs typeface="Century Gothic"/>
              </a:rPr>
              <a:t>ama</a:t>
            </a:r>
            <a:r>
              <a:rPr sz="1200" spc="-10" dirty="0">
                <a:solidFill>
                  <a:srgbClr val="FFFFFF"/>
                </a:solidFill>
                <a:latin typeface="Century Gothic"/>
                <a:cs typeface="Century Gothic"/>
              </a:rPr>
              <a:t>n</a:t>
            </a:r>
            <a:r>
              <a:rPr sz="1200" spc="-5" dirty="0">
                <a:solidFill>
                  <a:srgbClr val="FFFFFF"/>
                </a:solidFill>
                <a:latin typeface="Times New Roman"/>
                <a:cs typeface="Times New Roman"/>
              </a:rPr>
              <a:t> </a:t>
            </a:r>
            <a:r>
              <a:rPr sz="1200" spc="-5" dirty="0">
                <a:solidFill>
                  <a:srgbClr val="FFFFFF"/>
                </a:solidFill>
                <a:latin typeface="Century Gothic"/>
                <a:cs typeface="Century Gothic"/>
              </a:rPr>
              <a:t>B</a:t>
            </a:r>
            <a:r>
              <a:rPr sz="1200" dirty="0">
                <a:solidFill>
                  <a:srgbClr val="FFFFFF"/>
                </a:solidFill>
                <a:latin typeface="Century Gothic"/>
                <a:cs typeface="Century Gothic"/>
              </a:rPr>
              <a:t>e</a:t>
            </a:r>
            <a:r>
              <a:rPr sz="1200" spc="20" dirty="0">
                <a:solidFill>
                  <a:srgbClr val="FFFFFF"/>
                </a:solidFill>
                <a:latin typeface="Century Gothic"/>
                <a:cs typeface="Century Gothic"/>
              </a:rPr>
              <a:t>l</a:t>
            </a:r>
            <a:r>
              <a:rPr sz="1200" spc="-5" dirty="0">
                <a:solidFill>
                  <a:srgbClr val="FFFFFF"/>
                </a:solidFill>
                <a:latin typeface="Century Gothic"/>
                <a:cs typeface="Century Gothic"/>
              </a:rPr>
              <a:t>aj</a:t>
            </a:r>
            <a:r>
              <a:rPr sz="1200" spc="-10" dirty="0">
                <a:solidFill>
                  <a:srgbClr val="FFFFFF"/>
                </a:solidFill>
                <a:latin typeface="Century Gothic"/>
                <a:cs typeface="Century Gothic"/>
              </a:rPr>
              <a:t>a</a:t>
            </a:r>
            <a:r>
              <a:rPr sz="1200" spc="-5" dirty="0">
                <a:solidFill>
                  <a:srgbClr val="FFFFFF"/>
                </a:solidFill>
                <a:latin typeface="Century Gothic"/>
                <a:cs typeface="Century Gothic"/>
              </a:rPr>
              <a:t>r</a:t>
            </a:r>
            <a:r>
              <a:rPr sz="1200" spc="25" dirty="0">
                <a:solidFill>
                  <a:srgbClr val="FFFFFF"/>
                </a:solidFill>
                <a:latin typeface="Times New Roman"/>
                <a:cs typeface="Times New Roman"/>
              </a:rPr>
              <a:t> </a:t>
            </a:r>
            <a:r>
              <a:rPr sz="1200" spc="-5" dirty="0">
                <a:solidFill>
                  <a:srgbClr val="FFFFFF"/>
                </a:solidFill>
                <a:latin typeface="Century Gothic"/>
                <a:cs typeface="Century Gothic"/>
              </a:rPr>
              <a:t>M</a:t>
            </a:r>
            <a:r>
              <a:rPr sz="1200" dirty="0">
                <a:solidFill>
                  <a:srgbClr val="FFFFFF"/>
                </a:solidFill>
                <a:latin typeface="Century Gothic"/>
                <a:cs typeface="Century Gothic"/>
              </a:rPr>
              <a:t>hs</a:t>
            </a:r>
            <a:endParaRPr sz="1200">
              <a:solidFill>
                <a:prstClr val="black"/>
              </a:solidFill>
              <a:latin typeface="Century Gothic"/>
              <a:cs typeface="Century Gothic"/>
            </a:endParaRPr>
          </a:p>
          <a:p>
            <a:pPr marL="299085" marR="305435"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Kri</a:t>
            </a:r>
            <a:r>
              <a:rPr sz="1200" spc="-35" dirty="0">
                <a:solidFill>
                  <a:srgbClr val="FFFFFF"/>
                </a:solidFill>
                <a:latin typeface="Century Gothic"/>
                <a:cs typeface="Century Gothic"/>
              </a:rPr>
              <a:t>t</a:t>
            </a:r>
            <a:r>
              <a:rPr sz="1200" spc="-10" dirty="0">
                <a:solidFill>
                  <a:srgbClr val="FFFFFF"/>
                </a:solidFill>
                <a:latin typeface="Century Gothic"/>
                <a:cs typeface="Century Gothic"/>
              </a:rPr>
              <a:t>eria</a:t>
            </a:r>
            <a:r>
              <a:rPr sz="1200" spc="55" dirty="0">
                <a:solidFill>
                  <a:srgbClr val="FFFFFF"/>
                </a:solidFill>
                <a:latin typeface="Times New Roman"/>
                <a:cs typeface="Times New Roman"/>
              </a:rPr>
              <a:t> </a:t>
            </a:r>
            <a:r>
              <a:rPr sz="1200" dirty="0">
                <a:solidFill>
                  <a:srgbClr val="FFFFFF"/>
                </a:solidFill>
                <a:latin typeface="Century Gothic"/>
                <a:cs typeface="Century Gothic"/>
              </a:rPr>
              <a:t>d</a:t>
            </a:r>
            <a:r>
              <a:rPr sz="1200" spc="-5" dirty="0">
                <a:solidFill>
                  <a:srgbClr val="FFFFFF"/>
                </a:solidFill>
                <a:latin typeface="Century Gothic"/>
                <a:cs typeface="Century Gothic"/>
              </a:rPr>
              <a:t>a</a:t>
            </a:r>
            <a:r>
              <a:rPr sz="1200" spc="-10" dirty="0">
                <a:solidFill>
                  <a:srgbClr val="FFFFFF"/>
                </a:solidFill>
                <a:latin typeface="Century Gothic"/>
                <a:cs typeface="Century Gothic"/>
              </a:rPr>
              <a:t>n</a:t>
            </a:r>
            <a:r>
              <a:rPr sz="1200" spc="-5" dirty="0">
                <a:solidFill>
                  <a:srgbClr val="FFFFFF"/>
                </a:solidFill>
                <a:latin typeface="Times New Roman"/>
                <a:cs typeface="Times New Roman"/>
              </a:rPr>
              <a:t> </a:t>
            </a:r>
            <a:r>
              <a:rPr sz="1200" spc="-5" dirty="0">
                <a:solidFill>
                  <a:srgbClr val="FFFFFF"/>
                </a:solidFill>
                <a:latin typeface="Century Gothic"/>
                <a:cs typeface="Century Gothic"/>
              </a:rPr>
              <a:t>in</a:t>
            </a:r>
            <a:r>
              <a:rPr sz="1200" spc="5" dirty="0">
                <a:solidFill>
                  <a:srgbClr val="FFFFFF"/>
                </a:solidFill>
                <a:latin typeface="Century Gothic"/>
                <a:cs typeface="Century Gothic"/>
              </a:rPr>
              <a:t>d</a:t>
            </a:r>
            <a:r>
              <a:rPr sz="1200" spc="-5" dirty="0">
                <a:solidFill>
                  <a:srgbClr val="FFFFFF"/>
                </a:solidFill>
                <a:latin typeface="Century Gothic"/>
                <a:cs typeface="Century Gothic"/>
              </a:rPr>
              <a:t>ik</a:t>
            </a:r>
            <a:r>
              <a:rPr sz="1200" spc="-10" dirty="0">
                <a:solidFill>
                  <a:srgbClr val="FFFFFF"/>
                </a:solidFill>
                <a:latin typeface="Century Gothic"/>
                <a:cs typeface="Century Gothic"/>
              </a:rPr>
              <a:t>a</a:t>
            </a:r>
            <a:r>
              <a:rPr sz="1200" spc="-30" dirty="0">
                <a:solidFill>
                  <a:srgbClr val="FFFFFF"/>
                </a:solidFill>
                <a:latin typeface="Century Gothic"/>
                <a:cs typeface="Century Gothic"/>
              </a:rPr>
              <a:t>t</a:t>
            </a:r>
            <a:r>
              <a:rPr sz="1200" spc="-20" dirty="0">
                <a:solidFill>
                  <a:srgbClr val="FFFFFF"/>
                </a:solidFill>
                <a:latin typeface="Century Gothic"/>
                <a:cs typeface="Century Gothic"/>
              </a:rPr>
              <a:t>o</a:t>
            </a:r>
            <a:r>
              <a:rPr sz="1200" spc="-5" dirty="0">
                <a:solidFill>
                  <a:srgbClr val="FFFFFF"/>
                </a:solidFill>
                <a:latin typeface="Century Gothic"/>
                <a:cs typeface="Century Gothic"/>
              </a:rPr>
              <a:t>r</a:t>
            </a:r>
            <a:endParaRPr sz="1200">
              <a:solidFill>
                <a:prstClr val="black"/>
              </a:solidFill>
              <a:latin typeface="Century Gothic"/>
              <a:cs typeface="Century Gothic"/>
            </a:endParaRPr>
          </a:p>
          <a:p>
            <a:pPr marL="299085" indent="-286385" defTabSz="914400">
              <a:buClr>
                <a:srgbClr val="FFFFFF"/>
              </a:buClr>
              <a:buFont typeface="Century Gothic"/>
              <a:buAutoNum type="arabicPeriod"/>
              <a:tabLst>
                <a:tab pos="299720" algn="l"/>
              </a:tabLst>
            </a:pPr>
            <a:r>
              <a:rPr sz="1200" spc="-5" dirty="0">
                <a:solidFill>
                  <a:srgbClr val="FFFFFF"/>
                </a:solidFill>
                <a:latin typeface="Century Gothic"/>
                <a:cs typeface="Century Gothic"/>
              </a:rPr>
              <a:t>B</a:t>
            </a:r>
            <a:r>
              <a:rPr sz="1200" spc="-20" dirty="0">
                <a:solidFill>
                  <a:srgbClr val="FFFFFF"/>
                </a:solidFill>
                <a:latin typeface="Century Gothic"/>
                <a:cs typeface="Century Gothic"/>
              </a:rPr>
              <a:t>o</a:t>
            </a:r>
            <a:r>
              <a:rPr sz="1200" spc="-15" dirty="0">
                <a:solidFill>
                  <a:srgbClr val="FFFFFF"/>
                </a:solidFill>
                <a:latin typeface="Century Gothic"/>
                <a:cs typeface="Century Gothic"/>
              </a:rPr>
              <a:t>b</a:t>
            </a:r>
            <a:r>
              <a:rPr sz="1200" spc="-20" dirty="0">
                <a:solidFill>
                  <a:srgbClr val="FFFFFF"/>
                </a:solidFill>
                <a:latin typeface="Century Gothic"/>
                <a:cs typeface="Century Gothic"/>
              </a:rPr>
              <a:t>o</a:t>
            </a:r>
            <a:r>
              <a:rPr sz="1200" spc="-5" dirty="0">
                <a:solidFill>
                  <a:srgbClr val="FFFFFF"/>
                </a:solidFill>
                <a:latin typeface="Century Gothic"/>
                <a:cs typeface="Century Gothic"/>
              </a:rPr>
              <a:t>t</a:t>
            </a:r>
            <a:r>
              <a:rPr sz="1200" spc="50" dirty="0">
                <a:solidFill>
                  <a:srgbClr val="FFFFFF"/>
                </a:solidFill>
                <a:latin typeface="Times New Roman"/>
                <a:cs typeface="Times New Roman"/>
              </a:rPr>
              <a:t> </a:t>
            </a:r>
            <a:r>
              <a:rPr sz="1200" dirty="0">
                <a:solidFill>
                  <a:srgbClr val="FFFFFF"/>
                </a:solidFill>
                <a:latin typeface="Century Gothic"/>
                <a:cs typeface="Century Gothic"/>
              </a:rPr>
              <a:t>ni</a:t>
            </a:r>
            <a:r>
              <a:rPr sz="1200" spc="20" dirty="0">
                <a:solidFill>
                  <a:srgbClr val="FFFFFF"/>
                </a:solidFill>
                <a:latin typeface="Century Gothic"/>
                <a:cs typeface="Century Gothic"/>
              </a:rPr>
              <a:t>l</a:t>
            </a:r>
            <a:r>
              <a:rPr sz="1200" spc="-5" dirty="0">
                <a:solidFill>
                  <a:srgbClr val="FFFFFF"/>
                </a:solidFill>
                <a:latin typeface="Century Gothic"/>
                <a:cs typeface="Century Gothic"/>
              </a:rPr>
              <a:t>a</a:t>
            </a:r>
            <a:r>
              <a:rPr sz="1200" dirty="0">
                <a:solidFill>
                  <a:srgbClr val="FFFFFF"/>
                </a:solidFill>
                <a:latin typeface="Century Gothic"/>
                <a:cs typeface="Century Gothic"/>
              </a:rPr>
              <a:t>i</a:t>
            </a:r>
            <a:endParaRPr sz="1200">
              <a:solidFill>
                <a:prstClr val="black"/>
              </a:solidFill>
              <a:latin typeface="Century Gothic"/>
              <a:cs typeface="Century Gothic"/>
            </a:endParaRPr>
          </a:p>
        </p:txBody>
      </p:sp>
      <p:sp>
        <p:nvSpPr>
          <p:cNvPr id="33" name="object 33"/>
          <p:cNvSpPr txBox="1"/>
          <p:nvPr/>
        </p:nvSpPr>
        <p:spPr>
          <a:xfrm>
            <a:off x="9040738" y="5148526"/>
            <a:ext cx="978535" cy="184666"/>
          </a:xfrm>
          <a:prstGeom prst="rect">
            <a:avLst/>
          </a:prstGeom>
        </p:spPr>
        <p:txBody>
          <a:bodyPr vert="horz" wrap="square" lIns="0" tIns="0" rIns="0" bIns="0" rtlCol="0">
            <a:spAutoFit/>
          </a:bodyPr>
          <a:lstStyle/>
          <a:p>
            <a:pPr marL="12700" defTabSz="914400"/>
            <a:r>
              <a:rPr sz="1200" spc="-10" dirty="0">
                <a:solidFill>
                  <a:srgbClr val="FFFFFF"/>
                </a:solidFill>
                <a:latin typeface="Century Gothic"/>
                <a:cs typeface="Century Gothic"/>
              </a:rPr>
              <a:t>1</a:t>
            </a:r>
            <a:r>
              <a:rPr sz="1200" dirty="0">
                <a:solidFill>
                  <a:srgbClr val="FFFFFF"/>
                </a:solidFill>
                <a:latin typeface="Century Gothic"/>
                <a:cs typeface="Century Gothic"/>
              </a:rPr>
              <a:t>0.</a:t>
            </a:r>
            <a:r>
              <a:rPr sz="1200" dirty="0">
                <a:solidFill>
                  <a:srgbClr val="FFFFFF"/>
                </a:solidFill>
                <a:latin typeface="Times New Roman"/>
                <a:cs typeface="Times New Roman"/>
              </a:rPr>
              <a:t> </a:t>
            </a:r>
            <a:r>
              <a:rPr sz="1200" spc="-10" dirty="0">
                <a:solidFill>
                  <a:srgbClr val="FFFFFF"/>
                </a:solidFill>
                <a:latin typeface="Times New Roman"/>
                <a:cs typeface="Times New Roman"/>
              </a:rPr>
              <a:t> </a:t>
            </a:r>
            <a:r>
              <a:rPr sz="1200" dirty="0">
                <a:solidFill>
                  <a:srgbClr val="FFFFFF"/>
                </a:solidFill>
                <a:latin typeface="Century Gothic"/>
                <a:cs typeface="Century Gothic"/>
              </a:rPr>
              <a:t>Re</a:t>
            </a:r>
            <a:r>
              <a:rPr sz="1200" spc="-5" dirty="0">
                <a:solidFill>
                  <a:srgbClr val="FFFFFF"/>
                </a:solidFill>
                <a:latin typeface="Century Gothic"/>
                <a:cs typeface="Century Gothic"/>
              </a:rPr>
              <a:t>f</a:t>
            </a:r>
            <a:r>
              <a:rPr sz="1200" dirty="0">
                <a:solidFill>
                  <a:srgbClr val="FFFFFF"/>
                </a:solidFill>
                <a:latin typeface="Century Gothic"/>
                <a:cs typeface="Century Gothic"/>
              </a:rPr>
              <a:t>er</a:t>
            </a:r>
            <a:r>
              <a:rPr sz="1200" spc="-5" dirty="0">
                <a:solidFill>
                  <a:srgbClr val="FFFFFF"/>
                </a:solidFill>
                <a:latin typeface="Century Gothic"/>
                <a:cs typeface="Century Gothic"/>
              </a:rPr>
              <a:t>e</a:t>
            </a:r>
            <a:r>
              <a:rPr sz="1200" dirty="0">
                <a:solidFill>
                  <a:srgbClr val="FFFFFF"/>
                </a:solidFill>
                <a:latin typeface="Century Gothic"/>
                <a:cs typeface="Century Gothic"/>
              </a:rPr>
              <a:t>nsi</a:t>
            </a:r>
            <a:endParaRPr sz="1200">
              <a:solidFill>
                <a:prstClr val="black"/>
              </a:solidFill>
              <a:latin typeface="Century Gothic"/>
              <a:cs typeface="Century Gothic"/>
            </a:endParaRPr>
          </a:p>
        </p:txBody>
      </p:sp>
      <p:sp>
        <p:nvSpPr>
          <p:cNvPr id="34" name="object 34"/>
          <p:cNvSpPr/>
          <p:nvPr/>
        </p:nvSpPr>
        <p:spPr>
          <a:xfrm>
            <a:off x="8528050" y="3364236"/>
            <a:ext cx="415290" cy="76200"/>
          </a:xfrm>
          <a:custGeom>
            <a:avLst/>
            <a:gdLst/>
            <a:ahLst/>
            <a:cxnLst/>
            <a:rect l="l" t="t" r="r" b="b"/>
            <a:pathLst>
              <a:path w="415290" h="76200">
                <a:moveTo>
                  <a:pt x="338835" y="0"/>
                </a:moveTo>
                <a:lnTo>
                  <a:pt x="338624" y="31772"/>
                </a:lnTo>
                <a:lnTo>
                  <a:pt x="351281" y="31870"/>
                </a:lnTo>
                <a:lnTo>
                  <a:pt x="354838" y="31870"/>
                </a:lnTo>
                <a:lnTo>
                  <a:pt x="357631" y="34797"/>
                </a:lnTo>
                <a:lnTo>
                  <a:pt x="357631" y="41770"/>
                </a:lnTo>
                <a:lnTo>
                  <a:pt x="354710" y="44570"/>
                </a:lnTo>
                <a:lnTo>
                  <a:pt x="338538" y="44570"/>
                </a:lnTo>
                <a:lnTo>
                  <a:pt x="338327" y="76200"/>
                </a:lnTo>
                <a:lnTo>
                  <a:pt x="402840" y="44570"/>
                </a:lnTo>
                <a:lnTo>
                  <a:pt x="351281" y="44570"/>
                </a:lnTo>
                <a:lnTo>
                  <a:pt x="403042" y="44471"/>
                </a:lnTo>
                <a:lnTo>
                  <a:pt x="414781" y="38715"/>
                </a:lnTo>
                <a:lnTo>
                  <a:pt x="338835" y="0"/>
                </a:lnTo>
                <a:close/>
              </a:path>
              <a:path w="415290" h="76200">
                <a:moveTo>
                  <a:pt x="338624" y="31772"/>
                </a:moveTo>
                <a:lnTo>
                  <a:pt x="338539" y="44471"/>
                </a:lnTo>
                <a:lnTo>
                  <a:pt x="351281" y="44570"/>
                </a:lnTo>
                <a:lnTo>
                  <a:pt x="354710" y="44570"/>
                </a:lnTo>
                <a:lnTo>
                  <a:pt x="357631" y="41770"/>
                </a:lnTo>
                <a:lnTo>
                  <a:pt x="357631" y="34797"/>
                </a:lnTo>
                <a:lnTo>
                  <a:pt x="354838" y="31870"/>
                </a:lnTo>
                <a:lnTo>
                  <a:pt x="351281" y="31870"/>
                </a:lnTo>
                <a:lnTo>
                  <a:pt x="338624" y="31772"/>
                </a:lnTo>
                <a:close/>
              </a:path>
              <a:path w="415290" h="76200">
                <a:moveTo>
                  <a:pt x="2921" y="29070"/>
                </a:moveTo>
                <a:lnTo>
                  <a:pt x="0" y="31997"/>
                </a:lnTo>
                <a:lnTo>
                  <a:pt x="0" y="38988"/>
                </a:lnTo>
                <a:lnTo>
                  <a:pt x="2794" y="41770"/>
                </a:lnTo>
                <a:lnTo>
                  <a:pt x="6350" y="41890"/>
                </a:lnTo>
                <a:lnTo>
                  <a:pt x="338539" y="44471"/>
                </a:lnTo>
                <a:lnTo>
                  <a:pt x="338624" y="31772"/>
                </a:lnTo>
                <a:lnTo>
                  <a:pt x="6350" y="29190"/>
                </a:lnTo>
                <a:lnTo>
                  <a:pt x="2921" y="29070"/>
                </a:lnTo>
                <a:close/>
              </a:path>
            </a:pathLst>
          </a:custGeom>
          <a:solidFill>
            <a:srgbClr val="FFFFFF"/>
          </a:solidFill>
        </p:spPr>
        <p:txBody>
          <a:bodyPr wrap="square" lIns="0" tIns="0" rIns="0" bIns="0" rtlCol="0"/>
          <a:lstStyle/>
          <a:p>
            <a:pPr defTabSz="914400"/>
            <a:endParaRPr>
              <a:solidFill>
                <a:prstClr val="black"/>
              </a:solidFill>
              <a:latin typeface="Calibri"/>
            </a:endParaRPr>
          </a:p>
        </p:txBody>
      </p:sp>
    </p:spTree>
    <p:extLst>
      <p:ext uri="{BB962C8B-B14F-4D97-AF65-F5344CB8AC3E}">
        <p14:creationId xmlns:p14="http://schemas.microsoft.com/office/powerpoint/2010/main" val="33379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3123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BBD4F-7300-4CC9-88E9-EE5993D188E1}"/>
              </a:ext>
            </a:extLst>
          </p:cNvPr>
          <p:cNvSpPr>
            <a:spLocks noGrp="1"/>
          </p:cNvSpPr>
          <p:nvPr>
            <p:ph type="body" sz="quarter" idx="10"/>
          </p:nvPr>
        </p:nvSpPr>
        <p:spPr>
          <a:xfrm>
            <a:off x="2831637" y="343959"/>
            <a:ext cx="9360363" cy="768085"/>
          </a:xfrm>
        </p:spPr>
        <p:txBody>
          <a:bodyPr>
            <a:normAutofit fontScale="77500" lnSpcReduction="20000"/>
          </a:bodyPr>
          <a:lstStyle/>
          <a:p>
            <a:pPr algn="ctr"/>
            <a:r>
              <a:rPr lang="en-US" sz="2667" b="1" dirty="0" err="1"/>
              <a:t>Prosedur</a:t>
            </a:r>
            <a:r>
              <a:rPr lang="en-US" sz="2667" b="1" dirty="0"/>
              <a:t> </a:t>
            </a:r>
            <a:r>
              <a:rPr lang="en-US" sz="2667" b="1" dirty="0" err="1"/>
              <a:t>Penyusunan</a:t>
            </a:r>
            <a:r>
              <a:rPr lang="en-US" sz="2667" b="1" dirty="0"/>
              <a:t> </a:t>
            </a:r>
            <a:r>
              <a:rPr lang="en-US" sz="2667" b="1" dirty="0" err="1"/>
              <a:t>Rencana</a:t>
            </a:r>
            <a:r>
              <a:rPr lang="en-US" sz="2667" b="1" dirty="0"/>
              <a:t> </a:t>
            </a:r>
            <a:r>
              <a:rPr lang="en-US" sz="2667" b="1" dirty="0" err="1"/>
              <a:t>Pembelajaran</a:t>
            </a:r>
            <a:r>
              <a:rPr lang="en-US" sz="2667" b="1" dirty="0"/>
              <a:t> Semester </a:t>
            </a:r>
          </a:p>
          <a:p>
            <a:pPr algn="ctr"/>
            <a:r>
              <a:rPr lang="en-US" sz="2667" b="1" dirty="0"/>
              <a:t>(RPS)</a:t>
            </a:r>
            <a:endParaRPr lang="en-ID" sz="2667" b="1" dirty="0"/>
          </a:p>
        </p:txBody>
      </p:sp>
      <p:sp>
        <p:nvSpPr>
          <p:cNvPr id="3" name="Text Placeholder 2">
            <a:extLst>
              <a:ext uri="{FF2B5EF4-FFF2-40B4-BE49-F238E27FC236}">
                <a16:creationId xmlns:a16="http://schemas.microsoft.com/office/drawing/2014/main" id="{724CA687-AD71-4562-9F08-B7E9F8CCE422}"/>
              </a:ext>
            </a:extLst>
          </p:cNvPr>
          <p:cNvSpPr>
            <a:spLocks noGrp="1"/>
          </p:cNvSpPr>
          <p:nvPr>
            <p:ph type="body" sz="quarter" idx="11"/>
          </p:nvPr>
        </p:nvSpPr>
        <p:spPr>
          <a:xfrm>
            <a:off x="3264363" y="1064038"/>
            <a:ext cx="8927637" cy="384043"/>
          </a:xfrm>
        </p:spPr>
        <p:txBody>
          <a:bodyPr/>
          <a:lstStyle/>
          <a:p>
            <a:pPr algn="ctr"/>
            <a:r>
              <a:rPr lang="en-US" dirty="0" err="1"/>
              <a:t>Berdasarkan</a:t>
            </a:r>
            <a:r>
              <a:rPr lang="en-US" dirty="0"/>
              <a:t> </a:t>
            </a:r>
            <a:r>
              <a:rPr lang="en-US" dirty="0" err="1"/>
              <a:t>Permendikbud</a:t>
            </a:r>
            <a:r>
              <a:rPr lang="en-US" dirty="0"/>
              <a:t> No. 3 </a:t>
            </a:r>
            <a:r>
              <a:rPr lang="en-US" dirty="0" err="1"/>
              <a:t>Tahun</a:t>
            </a:r>
            <a:r>
              <a:rPr lang="en-US" dirty="0"/>
              <a:t> 2020 </a:t>
            </a:r>
            <a:r>
              <a:rPr lang="en-US" dirty="0" err="1"/>
              <a:t>tentang</a:t>
            </a:r>
            <a:r>
              <a:rPr lang="en-US" dirty="0"/>
              <a:t> SN PT </a:t>
            </a:r>
            <a:endParaRPr lang="en-ID" dirty="0"/>
          </a:p>
        </p:txBody>
      </p:sp>
      <p:sp>
        <p:nvSpPr>
          <p:cNvPr id="7" name="Rectangle: Rounded Corners 6">
            <a:extLst>
              <a:ext uri="{FF2B5EF4-FFF2-40B4-BE49-F238E27FC236}">
                <a16:creationId xmlns:a16="http://schemas.microsoft.com/office/drawing/2014/main" id="{6385F2C5-95A0-4A51-B754-11636824B3A7}"/>
              </a:ext>
            </a:extLst>
          </p:cNvPr>
          <p:cNvSpPr/>
          <p:nvPr/>
        </p:nvSpPr>
        <p:spPr>
          <a:xfrm>
            <a:off x="382688" y="4965171"/>
            <a:ext cx="11809312" cy="115212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d-ID" sz="2133" dirty="0">
                <a:latin typeface="Calibri" pitchFamily="34" charset="0"/>
                <a:ea typeface="Adobe Gothic Std B" panose="020B0800000000000000" pitchFamily="34" charset="-128"/>
                <a:cs typeface="Calibri" pitchFamily="34" charset="0"/>
              </a:rPr>
              <a:t>Ditetapkan dan dikembangkan oleh dosen secara mandiri atau bersama dalam kelompok keahlian suatu bidang ilmu pengetahuan dan/atau teknologi dalam program studi</a:t>
            </a:r>
            <a:r>
              <a:rPr lang="id-ID" sz="2133" dirty="0">
                <a:latin typeface="Cooper Black" panose="0208090404030B020404" pitchFamily="18" charset="0"/>
                <a:ea typeface="Adobe Gothic Std B" panose="020B0800000000000000" pitchFamily="34" charset="-128"/>
              </a:rPr>
              <a:t>.</a:t>
            </a:r>
          </a:p>
          <a:p>
            <a:pPr marL="457189" indent="-457189" algn="just">
              <a:buAutoNum type="arabicPeriod"/>
            </a:pPr>
            <a:endParaRPr lang="en-ID" sz="2000" dirty="0"/>
          </a:p>
        </p:txBody>
      </p:sp>
      <p:sp>
        <p:nvSpPr>
          <p:cNvPr id="4" name="Speech Bubble: Oval 3">
            <a:extLst>
              <a:ext uri="{FF2B5EF4-FFF2-40B4-BE49-F238E27FC236}">
                <a16:creationId xmlns:a16="http://schemas.microsoft.com/office/drawing/2014/main" id="{AB3384DD-BAA7-4DF0-ACD9-3B4335B74F44}"/>
              </a:ext>
            </a:extLst>
          </p:cNvPr>
          <p:cNvSpPr/>
          <p:nvPr/>
        </p:nvSpPr>
        <p:spPr>
          <a:xfrm>
            <a:off x="3264363" y="2180861"/>
            <a:ext cx="4943872" cy="1728192"/>
          </a:xfrm>
          <a:prstGeom prst="wedgeEllipseCallout">
            <a:avLst>
              <a:gd name="adj1" fmla="val -24307"/>
              <a:gd name="adj2" fmla="val 1050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733" dirty="0"/>
              <a:t>WHO???????</a:t>
            </a:r>
            <a:endParaRPr lang="en-ID" sz="3733" dirty="0"/>
          </a:p>
        </p:txBody>
      </p:sp>
    </p:spTree>
    <p:extLst>
      <p:ext uri="{BB962C8B-B14F-4D97-AF65-F5344CB8AC3E}">
        <p14:creationId xmlns:p14="http://schemas.microsoft.com/office/powerpoint/2010/main" val="56135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852" y="832512"/>
            <a:ext cx="11029616" cy="637783"/>
          </a:xfrm>
        </p:spPr>
        <p:txBody>
          <a:bodyPr/>
          <a:lstStyle/>
          <a:p>
            <a:r>
              <a:rPr lang="id-ID" dirty="0" smtClean="0"/>
              <a:t>Bagaimana prosedur penyusunan rps</a:t>
            </a:r>
            <a:endParaRPr lang="id-ID" dirty="0"/>
          </a:p>
        </p:txBody>
      </p:sp>
      <p:graphicFrame>
        <p:nvGraphicFramePr>
          <p:cNvPr id="5" name="Diagram 4">
            <a:extLst>
              <a:ext uri="{FF2B5EF4-FFF2-40B4-BE49-F238E27FC236}">
                <a16:creationId xmlns:a16="http://schemas.microsoft.com/office/drawing/2014/main" id="{C1A18FEC-3D62-4BFA-839C-81CF26C2B0E4}"/>
              </a:ext>
            </a:extLst>
          </p:cNvPr>
          <p:cNvGraphicFramePr/>
          <p:nvPr>
            <p:extLst>
              <p:ext uri="{D42A27DB-BD31-4B8C-83A1-F6EECF244321}">
                <p14:modId xmlns:p14="http://schemas.microsoft.com/office/powerpoint/2010/main" val="2432655247"/>
              </p:ext>
            </p:extLst>
          </p:nvPr>
        </p:nvGraphicFramePr>
        <p:xfrm>
          <a:off x="930139" y="2101755"/>
          <a:ext cx="9551342" cy="440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34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41575" y="5173423"/>
            <a:ext cx="5835015" cy="1270000"/>
          </a:xfrm>
          <a:prstGeom prst="rect">
            <a:avLst/>
          </a:prstGeom>
        </p:spPr>
        <p:txBody>
          <a:bodyPr vert="horz" wrap="square" lIns="0" tIns="0" rIns="0" bIns="0" rtlCol="0">
            <a:spAutoFit/>
          </a:bodyPr>
          <a:lstStyle/>
          <a:p>
            <a:pPr marL="12700" marR="5080" indent="350520">
              <a:lnSpc>
                <a:spcPts val="4800"/>
              </a:lnSpc>
              <a:tabLst>
                <a:tab pos="3777615" algn="l"/>
              </a:tabLst>
            </a:pPr>
            <a:r>
              <a:rPr sz="5000" b="1" spc="150" dirty="0">
                <a:solidFill>
                  <a:srgbClr val="181818"/>
                </a:solidFill>
                <a:latin typeface="Tw Cen MT Condensed"/>
                <a:cs typeface="Tw Cen MT Condensed"/>
              </a:rPr>
              <a:t>PE</a:t>
            </a:r>
            <a:r>
              <a:rPr sz="5000" b="1" spc="165" dirty="0">
                <a:solidFill>
                  <a:srgbClr val="181818"/>
                </a:solidFill>
                <a:latin typeface="Tw Cen MT Condensed"/>
                <a:cs typeface="Tw Cen MT Condensed"/>
              </a:rPr>
              <a:t>NJ</a:t>
            </a:r>
            <a:r>
              <a:rPr sz="5000" b="1" spc="160" dirty="0">
                <a:solidFill>
                  <a:srgbClr val="181818"/>
                </a:solidFill>
                <a:latin typeface="Tw Cen MT Condensed"/>
                <a:cs typeface="Tw Cen MT Condensed"/>
              </a:rPr>
              <a:t>A</a:t>
            </a:r>
            <a:r>
              <a:rPr sz="5000" b="1" spc="70" dirty="0">
                <a:solidFill>
                  <a:srgbClr val="181818"/>
                </a:solidFill>
                <a:latin typeface="Tw Cen MT Condensed"/>
                <a:cs typeface="Tw Cen MT Condensed"/>
              </a:rPr>
              <a:t>B</a:t>
            </a:r>
            <a:r>
              <a:rPr sz="5000" b="1" spc="160" dirty="0">
                <a:solidFill>
                  <a:srgbClr val="181818"/>
                </a:solidFill>
                <a:latin typeface="Tw Cen MT Condensed"/>
                <a:cs typeface="Tw Cen MT Condensed"/>
              </a:rPr>
              <a:t>A</a:t>
            </a:r>
            <a:r>
              <a:rPr sz="5000" b="1" spc="170" dirty="0">
                <a:solidFill>
                  <a:srgbClr val="181818"/>
                </a:solidFill>
                <a:latin typeface="Tw Cen MT Condensed"/>
                <a:cs typeface="Tw Cen MT Condensed"/>
              </a:rPr>
              <a:t>R</a:t>
            </a:r>
            <a:r>
              <a:rPr sz="5000" b="1" spc="160" dirty="0">
                <a:solidFill>
                  <a:srgbClr val="181818"/>
                </a:solidFill>
                <a:latin typeface="Tw Cen MT Condensed"/>
                <a:cs typeface="Tw Cen MT Condensed"/>
              </a:rPr>
              <a:t>A</a:t>
            </a:r>
            <a:r>
              <a:rPr sz="5000" b="1" spc="-30" dirty="0">
                <a:solidFill>
                  <a:srgbClr val="181818"/>
                </a:solidFill>
                <a:latin typeface="Tw Cen MT Condensed"/>
                <a:cs typeface="Tw Cen MT Condensed"/>
              </a:rPr>
              <a:t>N</a:t>
            </a:r>
            <a:r>
              <a:rPr sz="5000" b="1" dirty="0">
                <a:solidFill>
                  <a:srgbClr val="181818"/>
                </a:solidFill>
                <a:latin typeface="Tw Cen MT Condensed"/>
                <a:cs typeface="Tw Cen MT Condensed"/>
              </a:rPr>
              <a:t>	</a:t>
            </a:r>
            <a:r>
              <a:rPr sz="5000" b="1" spc="165" dirty="0">
                <a:solidFill>
                  <a:srgbClr val="181818"/>
                </a:solidFill>
                <a:latin typeface="Tw Cen MT Condensed"/>
                <a:cs typeface="Tw Cen MT Condensed"/>
              </a:rPr>
              <a:t>S</a:t>
            </a:r>
            <a:r>
              <a:rPr sz="5000" b="1" spc="150" dirty="0">
                <a:solidFill>
                  <a:srgbClr val="181818"/>
                </a:solidFill>
                <a:latin typeface="Tw Cen MT Condensed"/>
                <a:cs typeface="Tw Cen MT Condensed"/>
              </a:rPr>
              <a:t>E</a:t>
            </a:r>
            <a:r>
              <a:rPr sz="5000" b="1" spc="165" dirty="0">
                <a:solidFill>
                  <a:srgbClr val="181818"/>
                </a:solidFill>
                <a:latin typeface="Tw Cen MT Condensed"/>
                <a:cs typeface="Tw Cen MT Condensed"/>
              </a:rPr>
              <a:t>L</a:t>
            </a:r>
            <a:r>
              <a:rPr sz="5000" b="1" spc="155" dirty="0">
                <a:solidFill>
                  <a:srgbClr val="181818"/>
                </a:solidFill>
                <a:latin typeface="Tw Cen MT Condensed"/>
                <a:cs typeface="Tw Cen MT Condensed"/>
              </a:rPr>
              <a:t>A</a:t>
            </a:r>
            <a:r>
              <a:rPr sz="5000" b="1" spc="165" dirty="0">
                <a:solidFill>
                  <a:srgbClr val="181818"/>
                </a:solidFill>
                <a:latin typeface="Tw Cen MT Condensed"/>
                <a:cs typeface="Tw Cen MT Condensed"/>
              </a:rPr>
              <a:t>R</a:t>
            </a:r>
            <a:r>
              <a:rPr sz="5000" b="1" spc="155" dirty="0">
                <a:solidFill>
                  <a:srgbClr val="181818"/>
                </a:solidFill>
                <a:latin typeface="Tw Cen MT Condensed"/>
                <a:cs typeface="Tw Cen MT Condensed"/>
              </a:rPr>
              <a:t>A</a:t>
            </a:r>
            <a:r>
              <a:rPr sz="5000" b="1" spc="-20" dirty="0">
                <a:solidFill>
                  <a:srgbClr val="181818"/>
                </a:solidFill>
                <a:latin typeface="Tw Cen MT Condensed"/>
                <a:cs typeface="Tw Cen MT Condensed"/>
              </a:rPr>
              <a:t>S</a:t>
            </a:r>
            <a:r>
              <a:rPr sz="5000" b="1" spc="-15" dirty="0">
                <a:solidFill>
                  <a:srgbClr val="181818"/>
                </a:solidFill>
                <a:latin typeface="Tw Cen MT Condensed"/>
                <a:cs typeface="Tw Cen MT Condensed"/>
              </a:rPr>
              <a:t> </a:t>
            </a:r>
            <a:r>
              <a:rPr sz="5000" b="1" spc="155" dirty="0">
                <a:solidFill>
                  <a:srgbClr val="181818"/>
                </a:solidFill>
                <a:latin typeface="Tw Cen MT Condensed"/>
                <a:cs typeface="Tw Cen MT Condensed"/>
              </a:rPr>
              <a:t>C</a:t>
            </a:r>
            <a:r>
              <a:rPr sz="5000" b="1" spc="150" dirty="0">
                <a:solidFill>
                  <a:srgbClr val="181818"/>
                </a:solidFill>
                <a:latin typeface="Tw Cen MT Condensed"/>
                <a:cs typeface="Tw Cen MT Condensed"/>
              </a:rPr>
              <a:t>P</a:t>
            </a:r>
            <a:r>
              <a:rPr sz="5000" b="1" spc="-20" dirty="0">
                <a:solidFill>
                  <a:srgbClr val="181818"/>
                </a:solidFill>
                <a:latin typeface="Tw Cen MT Condensed"/>
                <a:cs typeface="Tw Cen MT Condensed"/>
              </a:rPr>
              <a:t>L</a:t>
            </a:r>
            <a:r>
              <a:rPr sz="5000" b="1" spc="430" dirty="0">
                <a:solidFill>
                  <a:srgbClr val="181818"/>
                </a:solidFill>
                <a:latin typeface="Tw Cen MT Condensed"/>
                <a:cs typeface="Tw Cen MT Condensed"/>
              </a:rPr>
              <a:t> </a:t>
            </a:r>
            <a:r>
              <a:rPr sz="5000" b="1" spc="-60" dirty="0">
                <a:solidFill>
                  <a:srgbClr val="181818"/>
                </a:solidFill>
                <a:latin typeface="Tw Cen MT Condensed"/>
                <a:cs typeface="Tw Cen MT Condensed"/>
              </a:rPr>
              <a:t>P</a:t>
            </a:r>
            <a:r>
              <a:rPr sz="5000" b="1" spc="155" dirty="0">
                <a:solidFill>
                  <a:srgbClr val="181818"/>
                </a:solidFill>
                <a:latin typeface="Tw Cen MT Condensed"/>
                <a:cs typeface="Tw Cen MT Condensed"/>
              </a:rPr>
              <a:t>A</a:t>
            </a:r>
            <a:r>
              <a:rPr sz="5000" b="1" spc="30" dirty="0">
                <a:solidFill>
                  <a:srgbClr val="181818"/>
                </a:solidFill>
                <a:latin typeface="Tw Cen MT Condensed"/>
                <a:cs typeface="Tw Cen MT Condensed"/>
              </a:rPr>
              <a:t>D</a:t>
            </a:r>
            <a:r>
              <a:rPr sz="5000" b="1" spc="-25" dirty="0">
                <a:solidFill>
                  <a:srgbClr val="181818"/>
                </a:solidFill>
                <a:latin typeface="Tw Cen MT Condensed"/>
                <a:cs typeface="Tw Cen MT Condensed"/>
              </a:rPr>
              <a:t>A</a:t>
            </a:r>
            <a:r>
              <a:rPr sz="5000" b="1" spc="425" dirty="0">
                <a:solidFill>
                  <a:srgbClr val="181818"/>
                </a:solidFill>
                <a:latin typeface="Tw Cen MT Condensed"/>
                <a:cs typeface="Tw Cen MT Condensed"/>
              </a:rPr>
              <a:t> </a:t>
            </a:r>
            <a:r>
              <a:rPr sz="5000" b="1" spc="130" dirty="0">
                <a:solidFill>
                  <a:srgbClr val="181818"/>
                </a:solidFill>
                <a:latin typeface="Tw Cen MT Condensed"/>
                <a:cs typeface="Tw Cen MT Condensed"/>
              </a:rPr>
              <a:t>M</a:t>
            </a:r>
            <a:r>
              <a:rPr sz="5000" b="1" spc="-75" dirty="0">
                <a:solidFill>
                  <a:srgbClr val="181818"/>
                </a:solidFill>
                <a:latin typeface="Tw Cen MT Condensed"/>
                <a:cs typeface="Tw Cen MT Condensed"/>
              </a:rPr>
              <a:t>A</a:t>
            </a:r>
            <a:r>
              <a:rPr sz="5000" b="1" spc="45" dirty="0">
                <a:solidFill>
                  <a:srgbClr val="181818"/>
                </a:solidFill>
                <a:latin typeface="Tw Cen MT Condensed"/>
                <a:cs typeface="Tw Cen MT Condensed"/>
              </a:rPr>
              <a:t>T</a:t>
            </a:r>
            <a:r>
              <a:rPr sz="5000" b="1" spc="-25" dirty="0">
                <a:solidFill>
                  <a:srgbClr val="181818"/>
                </a:solidFill>
                <a:latin typeface="Tw Cen MT Condensed"/>
                <a:cs typeface="Tw Cen MT Condensed"/>
              </a:rPr>
              <a:t>A</a:t>
            </a:r>
            <a:r>
              <a:rPr sz="5000" b="1" spc="425" dirty="0">
                <a:solidFill>
                  <a:srgbClr val="181818"/>
                </a:solidFill>
                <a:latin typeface="Tw Cen MT Condensed"/>
                <a:cs typeface="Tw Cen MT Condensed"/>
              </a:rPr>
              <a:t> </a:t>
            </a:r>
            <a:r>
              <a:rPr sz="5000" b="1" spc="165" dirty="0">
                <a:solidFill>
                  <a:srgbClr val="181818"/>
                </a:solidFill>
                <a:latin typeface="Tw Cen MT Condensed"/>
                <a:cs typeface="Tw Cen MT Condensed"/>
              </a:rPr>
              <a:t>K</a:t>
            </a:r>
            <a:r>
              <a:rPr sz="5000" b="1" spc="155" dirty="0">
                <a:solidFill>
                  <a:srgbClr val="181818"/>
                </a:solidFill>
                <a:latin typeface="Tw Cen MT Condensed"/>
                <a:cs typeface="Tw Cen MT Condensed"/>
              </a:rPr>
              <a:t>U</a:t>
            </a:r>
            <a:r>
              <a:rPr sz="5000" b="1" spc="165" dirty="0">
                <a:solidFill>
                  <a:srgbClr val="181818"/>
                </a:solidFill>
                <a:latin typeface="Tw Cen MT Condensed"/>
                <a:cs typeface="Tw Cen MT Condensed"/>
              </a:rPr>
              <a:t>L</a:t>
            </a:r>
            <a:r>
              <a:rPr sz="5000" b="1" spc="160" dirty="0">
                <a:solidFill>
                  <a:srgbClr val="181818"/>
                </a:solidFill>
                <a:latin typeface="Tw Cen MT Condensed"/>
                <a:cs typeface="Tw Cen MT Condensed"/>
              </a:rPr>
              <a:t>I</a:t>
            </a:r>
            <a:r>
              <a:rPr sz="5000" b="1" spc="155" dirty="0">
                <a:solidFill>
                  <a:srgbClr val="181818"/>
                </a:solidFill>
                <a:latin typeface="Tw Cen MT Condensed"/>
                <a:cs typeface="Tw Cen MT Condensed"/>
              </a:rPr>
              <a:t>A</a:t>
            </a:r>
            <a:r>
              <a:rPr sz="5000" b="1" spc="-25" dirty="0">
                <a:solidFill>
                  <a:srgbClr val="181818"/>
                </a:solidFill>
                <a:latin typeface="Tw Cen MT Condensed"/>
                <a:cs typeface="Tw Cen MT Condensed"/>
              </a:rPr>
              <a:t>H</a:t>
            </a:r>
            <a:endParaRPr sz="5000">
              <a:latin typeface="Tw Cen MT Condensed"/>
              <a:cs typeface="Tw Cen MT Condensed"/>
            </a:endParaRPr>
          </a:p>
        </p:txBody>
      </p:sp>
      <p:sp>
        <p:nvSpPr>
          <p:cNvPr id="3" name="object 3"/>
          <p:cNvSpPr txBox="1"/>
          <p:nvPr/>
        </p:nvSpPr>
        <p:spPr>
          <a:xfrm>
            <a:off x="8615298" y="5250214"/>
            <a:ext cx="2947670" cy="287655"/>
          </a:xfrm>
          <a:prstGeom prst="rect">
            <a:avLst/>
          </a:prstGeom>
        </p:spPr>
        <p:txBody>
          <a:bodyPr vert="horz" wrap="square" lIns="0" tIns="0" rIns="0" bIns="0" rtlCol="0">
            <a:spAutoFit/>
          </a:bodyPr>
          <a:lstStyle/>
          <a:p>
            <a:pPr marL="12700">
              <a:lnSpc>
                <a:spcPct val="100000"/>
              </a:lnSpc>
            </a:pPr>
            <a:r>
              <a:rPr sz="2000" b="1" spc="-25" dirty="0">
                <a:solidFill>
                  <a:srgbClr val="181818"/>
                </a:solidFill>
                <a:latin typeface="Tw Cen MT"/>
                <a:cs typeface="Tw Cen MT"/>
              </a:rPr>
              <a:t>C</a:t>
            </a:r>
            <a:r>
              <a:rPr sz="2000" b="1" spc="-10" dirty="0">
                <a:solidFill>
                  <a:srgbClr val="181818"/>
                </a:solidFill>
                <a:latin typeface="Tw Cen MT"/>
                <a:cs typeface="Tw Cen MT"/>
              </a:rPr>
              <a:t>PL</a:t>
            </a:r>
            <a:r>
              <a:rPr sz="2000" b="1" spc="30" dirty="0">
                <a:solidFill>
                  <a:srgbClr val="181818"/>
                </a:solidFill>
                <a:latin typeface="Tw Cen MT"/>
                <a:cs typeface="Tw Cen MT"/>
              </a:rPr>
              <a:t> </a:t>
            </a:r>
            <a:r>
              <a:rPr sz="2000" b="1" spc="-20" dirty="0">
                <a:solidFill>
                  <a:srgbClr val="181818"/>
                </a:solidFill>
                <a:latin typeface="Symbol"/>
                <a:cs typeface="Symbol"/>
              </a:rPr>
              <a:t></a:t>
            </a:r>
            <a:r>
              <a:rPr sz="2000" b="1" spc="30" dirty="0">
                <a:solidFill>
                  <a:srgbClr val="181818"/>
                </a:solidFill>
                <a:latin typeface="Times New Roman"/>
                <a:cs typeface="Times New Roman"/>
              </a:rPr>
              <a:t> </a:t>
            </a:r>
            <a:r>
              <a:rPr sz="2000" b="1" spc="-25" dirty="0">
                <a:solidFill>
                  <a:srgbClr val="181818"/>
                </a:solidFill>
                <a:latin typeface="Tw Cen MT"/>
                <a:cs typeface="Tw Cen MT"/>
              </a:rPr>
              <a:t>C</a:t>
            </a:r>
            <a:r>
              <a:rPr sz="2000" b="1" spc="-15" dirty="0">
                <a:solidFill>
                  <a:srgbClr val="181818"/>
                </a:solidFill>
                <a:latin typeface="Tw Cen MT"/>
                <a:cs typeface="Tw Cen MT"/>
              </a:rPr>
              <a:t>PMK</a:t>
            </a:r>
            <a:r>
              <a:rPr sz="2000" b="1" spc="55" dirty="0">
                <a:solidFill>
                  <a:srgbClr val="181818"/>
                </a:solidFill>
                <a:latin typeface="Tw Cen MT"/>
                <a:cs typeface="Tw Cen MT"/>
              </a:rPr>
              <a:t> </a:t>
            </a:r>
            <a:r>
              <a:rPr sz="2000" b="1" spc="-20" dirty="0">
                <a:solidFill>
                  <a:srgbClr val="181818"/>
                </a:solidFill>
                <a:latin typeface="Symbol"/>
                <a:cs typeface="Symbol"/>
              </a:rPr>
              <a:t></a:t>
            </a:r>
            <a:r>
              <a:rPr sz="2000" b="1" spc="30" dirty="0">
                <a:solidFill>
                  <a:srgbClr val="181818"/>
                </a:solidFill>
                <a:latin typeface="Times New Roman"/>
                <a:cs typeface="Times New Roman"/>
              </a:rPr>
              <a:t> </a:t>
            </a:r>
            <a:r>
              <a:rPr sz="2000" b="1" spc="-5" dirty="0">
                <a:solidFill>
                  <a:srgbClr val="181818"/>
                </a:solidFill>
                <a:latin typeface="Tw Cen MT"/>
                <a:cs typeface="Tw Cen MT"/>
              </a:rPr>
              <a:t>S</a:t>
            </a:r>
            <a:r>
              <a:rPr sz="2000" b="1" spc="-15" dirty="0">
                <a:solidFill>
                  <a:srgbClr val="181818"/>
                </a:solidFill>
                <a:latin typeface="Tw Cen MT"/>
                <a:cs typeface="Tw Cen MT"/>
              </a:rPr>
              <a:t>u</a:t>
            </a:r>
            <a:r>
              <a:rPr sz="2000" b="1" spc="-20" dirty="0">
                <a:solidFill>
                  <a:srgbClr val="181818"/>
                </a:solidFill>
                <a:latin typeface="Tw Cen MT"/>
                <a:cs typeface="Tw Cen MT"/>
              </a:rPr>
              <a:t>b</a:t>
            </a:r>
            <a:r>
              <a:rPr sz="2000" b="1" spc="-10" dirty="0">
                <a:solidFill>
                  <a:srgbClr val="181818"/>
                </a:solidFill>
                <a:latin typeface="Tw Cen MT"/>
                <a:cs typeface="Tw Cen MT"/>
              </a:rPr>
              <a:t>-</a:t>
            </a:r>
            <a:r>
              <a:rPr sz="2000" b="1" spc="-25" dirty="0">
                <a:solidFill>
                  <a:srgbClr val="181818"/>
                </a:solidFill>
                <a:latin typeface="Tw Cen MT"/>
                <a:cs typeface="Tw Cen MT"/>
              </a:rPr>
              <a:t>C</a:t>
            </a:r>
            <a:r>
              <a:rPr sz="2000" b="1" spc="-15" dirty="0">
                <a:solidFill>
                  <a:srgbClr val="181818"/>
                </a:solidFill>
                <a:latin typeface="Tw Cen MT"/>
                <a:cs typeface="Tw Cen MT"/>
              </a:rPr>
              <a:t>PMK</a:t>
            </a:r>
            <a:endParaRPr sz="2000">
              <a:latin typeface="Tw Cen MT"/>
              <a:cs typeface="Tw Cen MT"/>
            </a:endParaRPr>
          </a:p>
        </p:txBody>
      </p:sp>
      <p:sp>
        <p:nvSpPr>
          <p:cNvPr id="4" name="object 4"/>
          <p:cNvSpPr/>
          <p:nvPr/>
        </p:nvSpPr>
        <p:spPr>
          <a:xfrm>
            <a:off x="39623" y="219456"/>
            <a:ext cx="1938527" cy="12283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288" y="179831"/>
            <a:ext cx="1938528" cy="12283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9728" y="54864"/>
            <a:ext cx="1755648" cy="11673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4112" y="64007"/>
            <a:ext cx="1709927" cy="113690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52400" y="73152"/>
            <a:ext cx="1627632" cy="106375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37743" y="97535"/>
            <a:ext cx="1432560" cy="859536"/>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43712" y="164592"/>
            <a:ext cx="387845" cy="726185"/>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37565" y="159893"/>
            <a:ext cx="344805" cy="683260"/>
          </a:xfrm>
          <a:custGeom>
            <a:avLst/>
            <a:gdLst/>
            <a:ahLst/>
            <a:cxnLst/>
            <a:rect l="l" t="t" r="r" b="b"/>
            <a:pathLst>
              <a:path w="344805" h="683260">
                <a:moveTo>
                  <a:pt x="344436" y="183641"/>
                </a:moveTo>
                <a:lnTo>
                  <a:pt x="138277" y="183641"/>
                </a:lnTo>
                <a:lnTo>
                  <a:pt x="138277" y="683005"/>
                </a:lnTo>
                <a:lnTo>
                  <a:pt x="344436" y="683005"/>
                </a:lnTo>
                <a:lnTo>
                  <a:pt x="344436" y="183641"/>
                </a:lnTo>
                <a:close/>
              </a:path>
              <a:path w="344805" h="683260">
                <a:moveTo>
                  <a:pt x="344436" y="0"/>
                </a:moveTo>
                <a:lnTo>
                  <a:pt x="210527" y="0"/>
                </a:lnTo>
                <a:lnTo>
                  <a:pt x="203985" y="10496"/>
                </a:lnTo>
                <a:lnTo>
                  <a:pt x="196898" y="20583"/>
                </a:lnTo>
                <a:lnTo>
                  <a:pt x="163556" y="56073"/>
                </a:lnTo>
                <a:lnTo>
                  <a:pt x="122221" y="83789"/>
                </a:lnTo>
                <a:lnTo>
                  <a:pt x="85975" y="99475"/>
                </a:lnTo>
                <a:lnTo>
                  <a:pt x="45235" y="110788"/>
                </a:lnTo>
                <a:lnTo>
                  <a:pt x="0" y="117728"/>
                </a:lnTo>
                <a:lnTo>
                  <a:pt x="4572" y="223599"/>
                </a:lnTo>
                <a:lnTo>
                  <a:pt x="43766" y="218523"/>
                </a:lnTo>
                <a:lnTo>
                  <a:pt x="80915" y="209097"/>
                </a:lnTo>
                <a:lnTo>
                  <a:pt x="127261" y="189712"/>
                </a:lnTo>
                <a:lnTo>
                  <a:pt x="138277" y="183641"/>
                </a:lnTo>
                <a:lnTo>
                  <a:pt x="344436" y="183641"/>
                </a:lnTo>
                <a:lnTo>
                  <a:pt x="344436" y="0"/>
                </a:lnTo>
                <a:close/>
              </a:path>
            </a:pathLst>
          </a:custGeom>
          <a:solidFill>
            <a:srgbClr val="000000"/>
          </a:solidFill>
        </p:spPr>
        <p:txBody>
          <a:bodyPr wrap="square" lIns="0" tIns="0" rIns="0" bIns="0" rtlCol="0"/>
          <a:lstStyle/>
          <a:p>
            <a:endParaRPr/>
          </a:p>
        </p:txBody>
      </p:sp>
      <p:sp>
        <p:nvSpPr>
          <p:cNvPr id="12" name="object 12"/>
          <p:cNvSpPr/>
          <p:nvPr/>
        </p:nvSpPr>
        <p:spPr>
          <a:xfrm>
            <a:off x="737565" y="159893"/>
            <a:ext cx="344805" cy="683260"/>
          </a:xfrm>
          <a:custGeom>
            <a:avLst/>
            <a:gdLst/>
            <a:ahLst/>
            <a:cxnLst/>
            <a:rect l="l" t="t" r="r" b="b"/>
            <a:pathLst>
              <a:path w="344805" h="683260">
                <a:moveTo>
                  <a:pt x="210527" y="0"/>
                </a:moveTo>
                <a:lnTo>
                  <a:pt x="344436" y="0"/>
                </a:lnTo>
                <a:lnTo>
                  <a:pt x="344436" y="683005"/>
                </a:lnTo>
                <a:lnTo>
                  <a:pt x="138277" y="683005"/>
                </a:lnTo>
                <a:lnTo>
                  <a:pt x="138277" y="183641"/>
                </a:lnTo>
                <a:lnTo>
                  <a:pt x="127261" y="189712"/>
                </a:lnTo>
                <a:lnTo>
                  <a:pt x="80915" y="209097"/>
                </a:lnTo>
                <a:lnTo>
                  <a:pt x="43766" y="218523"/>
                </a:lnTo>
                <a:lnTo>
                  <a:pt x="4572" y="223599"/>
                </a:lnTo>
                <a:lnTo>
                  <a:pt x="0" y="117728"/>
                </a:lnTo>
                <a:lnTo>
                  <a:pt x="15577" y="115901"/>
                </a:lnTo>
                <a:lnTo>
                  <a:pt x="30656" y="113587"/>
                </a:lnTo>
                <a:lnTo>
                  <a:pt x="72894" y="103732"/>
                </a:lnTo>
                <a:lnTo>
                  <a:pt x="110638" y="89503"/>
                </a:lnTo>
                <a:lnTo>
                  <a:pt x="153971" y="63730"/>
                </a:lnTo>
                <a:lnTo>
                  <a:pt x="189312" y="30184"/>
                </a:lnTo>
                <a:lnTo>
                  <a:pt x="203985" y="10496"/>
                </a:lnTo>
                <a:lnTo>
                  <a:pt x="210527" y="0"/>
                </a:lnTo>
                <a:close/>
              </a:path>
            </a:pathLst>
          </a:custGeom>
          <a:ln w="9144">
            <a:solidFill>
              <a:srgbClr val="FFFFFF"/>
            </a:solidFill>
          </a:ln>
        </p:spPr>
        <p:txBody>
          <a:bodyPr wrap="square" lIns="0" tIns="0" rIns="0" bIns="0" rtlCol="0"/>
          <a:lstStyle/>
          <a:p>
            <a:endParaRPr/>
          </a:p>
        </p:txBody>
      </p:sp>
      <p:sp>
        <p:nvSpPr>
          <p:cNvPr id="13" name="object 13"/>
          <p:cNvSpPr/>
          <p:nvPr/>
        </p:nvSpPr>
        <p:spPr>
          <a:xfrm>
            <a:off x="1978151" y="0"/>
            <a:ext cx="10213847" cy="45720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2214864" y="1941756"/>
            <a:ext cx="2367915" cy="2363470"/>
          </a:xfrm>
          <a:custGeom>
            <a:avLst/>
            <a:gdLst/>
            <a:ahLst/>
            <a:cxnLst/>
            <a:rect l="l" t="t" r="r" b="b"/>
            <a:pathLst>
              <a:path w="2367915" h="2363470">
                <a:moveTo>
                  <a:pt x="2241173" y="2350820"/>
                </a:moveTo>
                <a:lnTo>
                  <a:pt x="2088017" y="2350820"/>
                </a:lnTo>
                <a:lnTo>
                  <a:pt x="2100178" y="2363324"/>
                </a:lnTo>
                <a:lnTo>
                  <a:pt x="2229225" y="2363324"/>
                </a:lnTo>
                <a:lnTo>
                  <a:pt x="2241173" y="2350820"/>
                </a:lnTo>
                <a:close/>
              </a:path>
              <a:path w="2367915" h="2363470">
                <a:moveTo>
                  <a:pt x="2263974" y="2338315"/>
                </a:moveTo>
                <a:lnTo>
                  <a:pt x="2052865" y="2338315"/>
                </a:lnTo>
                <a:lnTo>
                  <a:pt x="2064327" y="2350820"/>
                </a:lnTo>
                <a:lnTo>
                  <a:pt x="2252758" y="2350820"/>
                </a:lnTo>
                <a:lnTo>
                  <a:pt x="2263974" y="2338315"/>
                </a:lnTo>
                <a:close/>
              </a:path>
              <a:path w="2367915" h="2363470">
                <a:moveTo>
                  <a:pt x="1912404" y="1613062"/>
                </a:moveTo>
                <a:lnTo>
                  <a:pt x="1446273" y="1613062"/>
                </a:lnTo>
                <a:lnTo>
                  <a:pt x="1578298" y="1750610"/>
                </a:lnTo>
                <a:lnTo>
                  <a:pt x="1576398" y="1763115"/>
                </a:lnTo>
                <a:lnTo>
                  <a:pt x="1575937" y="1813132"/>
                </a:lnTo>
                <a:lnTo>
                  <a:pt x="1577628" y="1825636"/>
                </a:lnTo>
                <a:lnTo>
                  <a:pt x="1580051" y="1838141"/>
                </a:lnTo>
                <a:lnTo>
                  <a:pt x="1583210" y="1850645"/>
                </a:lnTo>
                <a:lnTo>
                  <a:pt x="1587110" y="1850645"/>
                </a:lnTo>
                <a:lnTo>
                  <a:pt x="1591754" y="1863150"/>
                </a:lnTo>
                <a:lnTo>
                  <a:pt x="1610199" y="1900663"/>
                </a:lnTo>
                <a:lnTo>
                  <a:pt x="2010379" y="2300802"/>
                </a:lnTo>
                <a:lnTo>
                  <a:pt x="2020429" y="2313307"/>
                </a:lnTo>
                <a:lnTo>
                  <a:pt x="2030882" y="2325811"/>
                </a:lnTo>
                <a:lnTo>
                  <a:pt x="2041706" y="2338315"/>
                </a:lnTo>
                <a:lnTo>
                  <a:pt x="2274818" y="2338315"/>
                </a:lnTo>
                <a:lnTo>
                  <a:pt x="2285285" y="2325811"/>
                </a:lnTo>
                <a:lnTo>
                  <a:pt x="2295372" y="2325811"/>
                </a:lnTo>
                <a:lnTo>
                  <a:pt x="2305075" y="2313307"/>
                </a:lnTo>
                <a:lnTo>
                  <a:pt x="2316956" y="2300802"/>
                </a:lnTo>
                <a:lnTo>
                  <a:pt x="2327589" y="2288298"/>
                </a:lnTo>
                <a:lnTo>
                  <a:pt x="2336974" y="2263289"/>
                </a:lnTo>
                <a:lnTo>
                  <a:pt x="2345114" y="2250785"/>
                </a:lnTo>
                <a:lnTo>
                  <a:pt x="2352011" y="2238280"/>
                </a:lnTo>
                <a:lnTo>
                  <a:pt x="2357666" y="2225776"/>
                </a:lnTo>
                <a:lnTo>
                  <a:pt x="2362080" y="2200767"/>
                </a:lnTo>
                <a:lnTo>
                  <a:pt x="2365257" y="2188263"/>
                </a:lnTo>
                <a:lnTo>
                  <a:pt x="2367197" y="2175759"/>
                </a:lnTo>
                <a:lnTo>
                  <a:pt x="2367374" y="2138246"/>
                </a:lnTo>
                <a:lnTo>
                  <a:pt x="2365616" y="2125741"/>
                </a:lnTo>
                <a:lnTo>
                  <a:pt x="2362627" y="2113237"/>
                </a:lnTo>
                <a:lnTo>
                  <a:pt x="2358412" y="2088228"/>
                </a:lnTo>
                <a:lnTo>
                  <a:pt x="2338416" y="2050715"/>
                </a:lnTo>
                <a:lnTo>
                  <a:pt x="2307436" y="2013202"/>
                </a:lnTo>
                <a:lnTo>
                  <a:pt x="1932365" y="1638071"/>
                </a:lnTo>
                <a:lnTo>
                  <a:pt x="1922581" y="1625567"/>
                </a:lnTo>
                <a:lnTo>
                  <a:pt x="1912404" y="1613062"/>
                </a:lnTo>
                <a:close/>
              </a:path>
              <a:path w="2367915" h="2363470">
                <a:moveTo>
                  <a:pt x="973719" y="0"/>
                </a:moveTo>
                <a:lnTo>
                  <a:pt x="826620" y="0"/>
                </a:lnTo>
                <a:lnTo>
                  <a:pt x="684517" y="25008"/>
                </a:lnTo>
                <a:lnTo>
                  <a:pt x="616436" y="50017"/>
                </a:lnTo>
                <a:lnTo>
                  <a:pt x="550650" y="75026"/>
                </a:lnTo>
                <a:lnTo>
                  <a:pt x="487397" y="100034"/>
                </a:lnTo>
                <a:lnTo>
                  <a:pt x="426911" y="137547"/>
                </a:lnTo>
                <a:lnTo>
                  <a:pt x="369429" y="175061"/>
                </a:lnTo>
                <a:lnTo>
                  <a:pt x="315188" y="212574"/>
                </a:lnTo>
                <a:lnTo>
                  <a:pt x="264424" y="262591"/>
                </a:lnTo>
                <a:lnTo>
                  <a:pt x="217374" y="312609"/>
                </a:lnTo>
                <a:lnTo>
                  <a:pt x="174272" y="362626"/>
                </a:lnTo>
                <a:lnTo>
                  <a:pt x="135357" y="425148"/>
                </a:lnTo>
                <a:lnTo>
                  <a:pt x="100864" y="487670"/>
                </a:lnTo>
                <a:lnTo>
                  <a:pt x="71029" y="550191"/>
                </a:lnTo>
                <a:lnTo>
                  <a:pt x="46088" y="612713"/>
                </a:lnTo>
                <a:lnTo>
                  <a:pt x="26279" y="687739"/>
                </a:lnTo>
                <a:lnTo>
                  <a:pt x="11837" y="750261"/>
                </a:lnTo>
                <a:lnTo>
                  <a:pt x="2998" y="825287"/>
                </a:lnTo>
                <a:lnTo>
                  <a:pt x="0" y="900314"/>
                </a:lnTo>
                <a:lnTo>
                  <a:pt x="2998" y="975340"/>
                </a:lnTo>
                <a:lnTo>
                  <a:pt x="11837" y="1050366"/>
                </a:lnTo>
                <a:lnTo>
                  <a:pt x="26279" y="1112888"/>
                </a:lnTo>
                <a:lnTo>
                  <a:pt x="46088" y="1187914"/>
                </a:lnTo>
                <a:lnTo>
                  <a:pt x="71029" y="1250436"/>
                </a:lnTo>
                <a:lnTo>
                  <a:pt x="100864" y="1312958"/>
                </a:lnTo>
                <a:lnTo>
                  <a:pt x="135357" y="1375479"/>
                </a:lnTo>
                <a:lnTo>
                  <a:pt x="174272" y="1425497"/>
                </a:lnTo>
                <a:lnTo>
                  <a:pt x="217374" y="1488019"/>
                </a:lnTo>
                <a:lnTo>
                  <a:pt x="264424" y="1538036"/>
                </a:lnTo>
                <a:lnTo>
                  <a:pt x="315188" y="1588054"/>
                </a:lnTo>
                <a:lnTo>
                  <a:pt x="369429" y="1625567"/>
                </a:lnTo>
                <a:lnTo>
                  <a:pt x="426911" y="1663080"/>
                </a:lnTo>
                <a:lnTo>
                  <a:pt x="487397" y="1700593"/>
                </a:lnTo>
                <a:lnTo>
                  <a:pt x="550650" y="1725602"/>
                </a:lnTo>
                <a:lnTo>
                  <a:pt x="616436" y="1750610"/>
                </a:lnTo>
                <a:lnTo>
                  <a:pt x="684517" y="1775619"/>
                </a:lnTo>
                <a:lnTo>
                  <a:pt x="826620" y="1800628"/>
                </a:lnTo>
                <a:lnTo>
                  <a:pt x="990903" y="1800628"/>
                </a:lnTo>
                <a:lnTo>
                  <a:pt x="1020624" y="1788123"/>
                </a:lnTo>
                <a:lnTo>
                  <a:pt x="1050057" y="1788123"/>
                </a:lnTo>
                <a:lnTo>
                  <a:pt x="1079186" y="1775619"/>
                </a:lnTo>
                <a:lnTo>
                  <a:pt x="1107996" y="1775619"/>
                </a:lnTo>
                <a:lnTo>
                  <a:pt x="1136470" y="1763115"/>
                </a:lnTo>
                <a:lnTo>
                  <a:pt x="1164593" y="1763115"/>
                </a:lnTo>
                <a:lnTo>
                  <a:pt x="1219724" y="1738106"/>
                </a:lnTo>
                <a:lnTo>
                  <a:pt x="1273261" y="1713097"/>
                </a:lnTo>
                <a:lnTo>
                  <a:pt x="1325078" y="1688088"/>
                </a:lnTo>
                <a:lnTo>
                  <a:pt x="1375050" y="1663080"/>
                </a:lnTo>
                <a:lnTo>
                  <a:pt x="1423051" y="1625567"/>
                </a:lnTo>
                <a:lnTo>
                  <a:pt x="1446273" y="1613062"/>
                </a:lnTo>
                <a:lnTo>
                  <a:pt x="780759" y="1613062"/>
                </a:lnTo>
                <a:lnTo>
                  <a:pt x="724647" y="1600558"/>
                </a:lnTo>
                <a:lnTo>
                  <a:pt x="670182" y="1575549"/>
                </a:lnTo>
                <a:lnTo>
                  <a:pt x="617554" y="1563045"/>
                </a:lnTo>
                <a:lnTo>
                  <a:pt x="566951" y="1538036"/>
                </a:lnTo>
                <a:lnTo>
                  <a:pt x="518562" y="1513027"/>
                </a:lnTo>
                <a:lnTo>
                  <a:pt x="472577" y="1475514"/>
                </a:lnTo>
                <a:lnTo>
                  <a:pt x="429184" y="1438001"/>
                </a:lnTo>
                <a:lnTo>
                  <a:pt x="388573" y="1400488"/>
                </a:lnTo>
                <a:lnTo>
                  <a:pt x="350932" y="1362975"/>
                </a:lnTo>
                <a:lnTo>
                  <a:pt x="316451" y="1325462"/>
                </a:lnTo>
                <a:lnTo>
                  <a:pt x="285319" y="1275444"/>
                </a:lnTo>
                <a:lnTo>
                  <a:pt x="257724" y="1225427"/>
                </a:lnTo>
                <a:lnTo>
                  <a:pt x="233856" y="1175410"/>
                </a:lnTo>
                <a:lnTo>
                  <a:pt x="213904" y="1125392"/>
                </a:lnTo>
                <a:lnTo>
                  <a:pt x="198056" y="1062870"/>
                </a:lnTo>
                <a:lnTo>
                  <a:pt x="186503" y="1012853"/>
                </a:lnTo>
                <a:lnTo>
                  <a:pt x="179432" y="950331"/>
                </a:lnTo>
                <a:lnTo>
                  <a:pt x="177033" y="900314"/>
                </a:lnTo>
                <a:lnTo>
                  <a:pt x="179432" y="837792"/>
                </a:lnTo>
                <a:lnTo>
                  <a:pt x="186503" y="775270"/>
                </a:lnTo>
                <a:lnTo>
                  <a:pt x="198056" y="725253"/>
                </a:lnTo>
                <a:lnTo>
                  <a:pt x="233856" y="612713"/>
                </a:lnTo>
                <a:lnTo>
                  <a:pt x="257724" y="562696"/>
                </a:lnTo>
                <a:lnTo>
                  <a:pt x="285319" y="512678"/>
                </a:lnTo>
                <a:lnTo>
                  <a:pt x="316451" y="475165"/>
                </a:lnTo>
                <a:lnTo>
                  <a:pt x="350932" y="425148"/>
                </a:lnTo>
                <a:lnTo>
                  <a:pt x="388573" y="387635"/>
                </a:lnTo>
                <a:lnTo>
                  <a:pt x="429184" y="350122"/>
                </a:lnTo>
                <a:lnTo>
                  <a:pt x="472577" y="312609"/>
                </a:lnTo>
                <a:lnTo>
                  <a:pt x="518562" y="287600"/>
                </a:lnTo>
                <a:lnTo>
                  <a:pt x="566951" y="262591"/>
                </a:lnTo>
                <a:lnTo>
                  <a:pt x="617554" y="237582"/>
                </a:lnTo>
                <a:lnTo>
                  <a:pt x="670182" y="212574"/>
                </a:lnTo>
                <a:lnTo>
                  <a:pt x="838329" y="175061"/>
                </a:lnTo>
                <a:lnTo>
                  <a:pt x="1430910" y="175061"/>
                </a:lnTo>
                <a:lnTo>
                  <a:pt x="1373428" y="137547"/>
                </a:lnTo>
                <a:lnTo>
                  <a:pt x="1312943" y="100034"/>
                </a:lnTo>
                <a:lnTo>
                  <a:pt x="1249689" y="75026"/>
                </a:lnTo>
                <a:lnTo>
                  <a:pt x="1183903" y="50017"/>
                </a:lnTo>
                <a:lnTo>
                  <a:pt x="1115822" y="25008"/>
                </a:lnTo>
                <a:lnTo>
                  <a:pt x="973719" y="0"/>
                </a:lnTo>
                <a:close/>
              </a:path>
              <a:path w="2367915" h="2363470">
                <a:moveTo>
                  <a:pt x="1430910" y="175061"/>
                </a:moveTo>
                <a:lnTo>
                  <a:pt x="956009" y="175061"/>
                </a:lnTo>
                <a:lnTo>
                  <a:pt x="1124156" y="212574"/>
                </a:lnTo>
                <a:lnTo>
                  <a:pt x="1176784" y="237582"/>
                </a:lnTo>
                <a:lnTo>
                  <a:pt x="1227387" y="262591"/>
                </a:lnTo>
                <a:lnTo>
                  <a:pt x="1275776" y="287600"/>
                </a:lnTo>
                <a:lnTo>
                  <a:pt x="1321761" y="312609"/>
                </a:lnTo>
                <a:lnTo>
                  <a:pt x="1365154" y="350122"/>
                </a:lnTo>
                <a:lnTo>
                  <a:pt x="1405765" y="387635"/>
                </a:lnTo>
                <a:lnTo>
                  <a:pt x="1443406" y="425148"/>
                </a:lnTo>
                <a:lnTo>
                  <a:pt x="1477887" y="475165"/>
                </a:lnTo>
                <a:lnTo>
                  <a:pt x="1509019" y="512678"/>
                </a:lnTo>
                <a:lnTo>
                  <a:pt x="1536614" y="562696"/>
                </a:lnTo>
                <a:lnTo>
                  <a:pt x="1560482" y="612713"/>
                </a:lnTo>
                <a:lnTo>
                  <a:pt x="1596282" y="725253"/>
                </a:lnTo>
                <a:lnTo>
                  <a:pt x="1607835" y="775270"/>
                </a:lnTo>
                <a:lnTo>
                  <a:pt x="1614906" y="837792"/>
                </a:lnTo>
                <a:lnTo>
                  <a:pt x="1616106" y="925322"/>
                </a:lnTo>
                <a:lnTo>
                  <a:pt x="1614906" y="950331"/>
                </a:lnTo>
                <a:lnTo>
                  <a:pt x="1607835" y="1012853"/>
                </a:lnTo>
                <a:lnTo>
                  <a:pt x="1596282" y="1062870"/>
                </a:lnTo>
                <a:lnTo>
                  <a:pt x="1580434" y="1125392"/>
                </a:lnTo>
                <a:lnTo>
                  <a:pt x="1560482" y="1175410"/>
                </a:lnTo>
                <a:lnTo>
                  <a:pt x="1536614" y="1225427"/>
                </a:lnTo>
                <a:lnTo>
                  <a:pt x="1509019" y="1275444"/>
                </a:lnTo>
                <a:lnTo>
                  <a:pt x="1477887" y="1325462"/>
                </a:lnTo>
                <a:lnTo>
                  <a:pt x="1443406" y="1362975"/>
                </a:lnTo>
                <a:lnTo>
                  <a:pt x="1405765" y="1400488"/>
                </a:lnTo>
                <a:lnTo>
                  <a:pt x="1365154" y="1438001"/>
                </a:lnTo>
                <a:lnTo>
                  <a:pt x="1321761" y="1475514"/>
                </a:lnTo>
                <a:lnTo>
                  <a:pt x="1275776" y="1513027"/>
                </a:lnTo>
                <a:lnTo>
                  <a:pt x="1227387" y="1538036"/>
                </a:lnTo>
                <a:lnTo>
                  <a:pt x="1176784" y="1563045"/>
                </a:lnTo>
                <a:lnTo>
                  <a:pt x="1124156" y="1575549"/>
                </a:lnTo>
                <a:lnTo>
                  <a:pt x="1069691" y="1600558"/>
                </a:lnTo>
                <a:lnTo>
                  <a:pt x="1013579" y="1613062"/>
                </a:lnTo>
                <a:lnTo>
                  <a:pt x="1901866" y="1613062"/>
                </a:lnTo>
                <a:lnTo>
                  <a:pt x="1890998" y="1600558"/>
                </a:lnTo>
                <a:lnTo>
                  <a:pt x="1879831" y="1600558"/>
                </a:lnTo>
                <a:lnTo>
                  <a:pt x="1868394" y="1588054"/>
                </a:lnTo>
                <a:lnTo>
                  <a:pt x="1844839" y="1588054"/>
                </a:lnTo>
                <a:lnTo>
                  <a:pt x="1832782" y="1575549"/>
                </a:lnTo>
                <a:lnTo>
                  <a:pt x="1758475" y="1575549"/>
                </a:lnTo>
                <a:lnTo>
                  <a:pt x="1614305" y="1450506"/>
                </a:lnTo>
                <a:lnTo>
                  <a:pt x="1631495" y="1425497"/>
                </a:lnTo>
                <a:lnTo>
                  <a:pt x="1647950" y="1400488"/>
                </a:lnTo>
                <a:lnTo>
                  <a:pt x="1678589" y="1350471"/>
                </a:lnTo>
                <a:lnTo>
                  <a:pt x="1706095" y="1300453"/>
                </a:lnTo>
                <a:lnTo>
                  <a:pt x="1730343" y="1250436"/>
                </a:lnTo>
                <a:lnTo>
                  <a:pt x="1751205" y="1187914"/>
                </a:lnTo>
                <a:lnTo>
                  <a:pt x="1760328" y="1162905"/>
                </a:lnTo>
                <a:lnTo>
                  <a:pt x="1768558" y="1137897"/>
                </a:lnTo>
                <a:lnTo>
                  <a:pt x="1775878" y="1112888"/>
                </a:lnTo>
                <a:lnTo>
                  <a:pt x="1782273" y="1075375"/>
                </a:lnTo>
                <a:lnTo>
                  <a:pt x="1787728" y="1050366"/>
                </a:lnTo>
                <a:lnTo>
                  <a:pt x="1792226" y="1025357"/>
                </a:lnTo>
                <a:lnTo>
                  <a:pt x="1798290" y="962835"/>
                </a:lnTo>
                <a:lnTo>
                  <a:pt x="1799825" y="925322"/>
                </a:lnTo>
                <a:lnTo>
                  <a:pt x="1800340" y="900314"/>
                </a:lnTo>
                <a:lnTo>
                  <a:pt x="1797341" y="825287"/>
                </a:lnTo>
                <a:lnTo>
                  <a:pt x="1788503" y="750261"/>
                </a:lnTo>
                <a:lnTo>
                  <a:pt x="1774060" y="687739"/>
                </a:lnTo>
                <a:lnTo>
                  <a:pt x="1754251" y="612713"/>
                </a:lnTo>
                <a:lnTo>
                  <a:pt x="1729311" y="550191"/>
                </a:lnTo>
                <a:lnTo>
                  <a:pt x="1699476" y="487670"/>
                </a:lnTo>
                <a:lnTo>
                  <a:pt x="1664982" y="425148"/>
                </a:lnTo>
                <a:lnTo>
                  <a:pt x="1626067" y="362626"/>
                </a:lnTo>
                <a:lnTo>
                  <a:pt x="1582966" y="312609"/>
                </a:lnTo>
                <a:lnTo>
                  <a:pt x="1535915" y="262591"/>
                </a:lnTo>
                <a:lnTo>
                  <a:pt x="1485151" y="212574"/>
                </a:lnTo>
                <a:lnTo>
                  <a:pt x="1430910" y="175061"/>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70507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479</TotalTime>
  <Words>3218</Words>
  <Application>Microsoft Office PowerPoint</Application>
  <PresentationFormat>Widescreen</PresentationFormat>
  <Paragraphs>472</Paragraphs>
  <Slides>46</Slides>
  <Notes>26</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46</vt:i4>
      </vt:variant>
    </vt:vector>
  </HeadingPairs>
  <TitlesOfParts>
    <vt:vector size="69" baseType="lpstr">
      <vt:lpstr>Adobe Gothic Std B</vt:lpstr>
      <vt:lpstr>Arial Unicode MS</vt:lpstr>
      <vt:lpstr>맑은 고딕</vt:lpstr>
      <vt:lpstr>-apple-system</vt:lpstr>
      <vt:lpstr>Arial</vt:lpstr>
      <vt:lpstr>Arial Black</vt:lpstr>
      <vt:lpstr>Britannic Bold</vt:lpstr>
      <vt:lpstr>Calibri</vt:lpstr>
      <vt:lpstr>Century Gothic</vt:lpstr>
      <vt:lpstr>Cooper Black</vt:lpstr>
      <vt:lpstr>Gill Sans MT</vt:lpstr>
      <vt:lpstr>Google Sans</vt:lpstr>
      <vt:lpstr>Impact</vt:lpstr>
      <vt:lpstr>휴먼매직체</vt:lpstr>
      <vt:lpstr>Rockwell Extra Bold</vt:lpstr>
      <vt:lpstr>Symbol</vt:lpstr>
      <vt:lpstr>Times New Roman</vt:lpstr>
      <vt:lpstr>Tw Cen MT</vt:lpstr>
      <vt:lpstr>Tw Cen MT Condensed</vt:lpstr>
      <vt:lpstr>Wingdings</vt:lpstr>
      <vt:lpstr>Wingdings 2</vt:lpstr>
      <vt:lpstr>Dividend</vt:lpstr>
      <vt:lpstr>Office Theme</vt:lpstr>
      <vt:lpstr>INTEGRASI AIK, PENELITIAN DAN PENGABDIAN KEPADA MASYARAKAT DALAM pembelajaran</vt:lpstr>
      <vt:lpstr>Rps (Rancangan pembelajaran semester)</vt:lpstr>
      <vt:lpstr>PowerPoint Presentation</vt:lpstr>
      <vt:lpstr>Gambar Tahapan Penyusunan Dokumen Kurikulum</vt:lpstr>
      <vt:lpstr>PowerPoint Presentation</vt:lpstr>
      <vt:lpstr>PowerPoint Presentation</vt:lpstr>
      <vt:lpstr>PowerPoint Presentation</vt:lpstr>
      <vt:lpstr>Bagaimana prosedur penyusunan rps</vt:lpstr>
      <vt:lpstr>PowerPoint Presentation</vt:lpstr>
      <vt:lpstr>Keselarasan Herarki Capaian Pembelajaran pada Mata Kuliah</vt:lpstr>
      <vt:lpstr>PowerPoint Presentation</vt:lpstr>
      <vt:lpstr>PowerPoint Presentation</vt:lpstr>
      <vt:lpstr>S.M.A.R.T: PrinS.M.A.R.T: Prinsip Menakar Ketercapaian CPsip Menakar Ketercapaian 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Ragam Format RPS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INTEGRASI AIK, PENELITIAN DAN PENGABDIAN KEPADA MASYARAKAT DALAM PERKULIAHAN</dc:title>
  <dc:creator>Nyimas</dc:creator>
  <cp:lastModifiedBy>Nyimas</cp:lastModifiedBy>
  <cp:revision>29</cp:revision>
  <dcterms:created xsi:type="dcterms:W3CDTF">2023-08-25T16:08:29Z</dcterms:created>
  <dcterms:modified xsi:type="dcterms:W3CDTF">2023-08-26T00:07:31Z</dcterms:modified>
</cp:coreProperties>
</file>