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2" r:id="rId3"/>
    <p:sldId id="295" r:id="rId4"/>
    <p:sldId id="319" r:id="rId5"/>
    <p:sldId id="306" r:id="rId6"/>
    <p:sldId id="282" r:id="rId7"/>
    <p:sldId id="294" r:id="rId8"/>
    <p:sldId id="283" r:id="rId9"/>
    <p:sldId id="316" r:id="rId10"/>
    <p:sldId id="317" r:id="rId11"/>
    <p:sldId id="278" r:id="rId12"/>
    <p:sldId id="288" r:id="rId13"/>
    <p:sldId id="310" r:id="rId14"/>
    <p:sldId id="309" r:id="rId15"/>
    <p:sldId id="318" r:id="rId16"/>
    <p:sldId id="311" r:id="rId17"/>
    <p:sldId id="312" r:id="rId18"/>
    <p:sldId id="298" r:id="rId19"/>
    <p:sldId id="313" r:id="rId20"/>
    <p:sldId id="320" r:id="rId21"/>
    <p:sldId id="261" r:id="rId22"/>
    <p:sldId id="262" r:id="rId23"/>
    <p:sldId id="299" r:id="rId24"/>
    <p:sldId id="297" r:id="rId25"/>
    <p:sldId id="280" r:id="rId26"/>
    <p:sldId id="314" r:id="rId27"/>
    <p:sldId id="304" r:id="rId28"/>
    <p:sldId id="31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2996" autoAdjust="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3DAD7-84EB-4497-9377-5586F2AEB1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FC2F4DAF-42B9-4763-B85F-D58F3615D8F7}">
      <dgm:prSet phldrT="[Text]"/>
      <dgm:spPr/>
      <dgm:t>
        <a:bodyPr/>
        <a:lstStyle/>
        <a:p>
          <a:r>
            <a:rPr lang="en-US" dirty="0"/>
            <a:t>01</a:t>
          </a:r>
        </a:p>
        <a:p>
          <a:r>
            <a:rPr lang="en-US" dirty="0" err="1"/>
            <a:t>Covid</a:t>
          </a:r>
          <a:r>
            <a:rPr lang="en-US" dirty="0"/>
            <a:t>  &amp;</a:t>
          </a:r>
        </a:p>
        <a:p>
          <a:r>
            <a:rPr lang="en-US" dirty="0" err="1"/>
            <a:t>Krisis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</a:t>
          </a:r>
          <a:endParaRPr lang="en-ID" dirty="0"/>
        </a:p>
      </dgm:t>
    </dgm:pt>
    <dgm:pt modelId="{F8175751-CCF5-4051-B47C-DE76DC3167A6}" type="parTrans" cxnId="{7E535298-B0DE-4E59-87D5-41E4E871676D}">
      <dgm:prSet/>
      <dgm:spPr/>
      <dgm:t>
        <a:bodyPr/>
        <a:lstStyle/>
        <a:p>
          <a:endParaRPr lang="en-ID"/>
        </a:p>
      </dgm:t>
    </dgm:pt>
    <dgm:pt modelId="{2EE851ED-C630-4539-8BE9-E8C25BCB7F0B}" type="sibTrans" cxnId="{7E535298-B0DE-4E59-87D5-41E4E871676D}">
      <dgm:prSet/>
      <dgm:spPr/>
      <dgm:t>
        <a:bodyPr/>
        <a:lstStyle/>
        <a:p>
          <a:endParaRPr lang="en-ID"/>
        </a:p>
      </dgm:t>
    </dgm:pt>
    <dgm:pt modelId="{DA43C607-444C-4807-A655-660F6130249A}">
      <dgm:prSet phldrT="[Text]"/>
      <dgm:spPr/>
      <dgm:t>
        <a:bodyPr/>
        <a:lstStyle/>
        <a:p>
          <a:r>
            <a:rPr lang="en-US" dirty="0"/>
            <a:t>02</a:t>
          </a:r>
        </a:p>
        <a:p>
          <a:r>
            <a:rPr lang="en-US" dirty="0" err="1"/>
            <a:t>Konsep</a:t>
          </a:r>
          <a:r>
            <a:rPr lang="en-US" dirty="0"/>
            <a:t>, Nilai, &amp; </a:t>
          </a:r>
          <a:r>
            <a:rPr lang="en-US" dirty="0" err="1"/>
            <a:t>Prinsip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Islam</a:t>
          </a:r>
        </a:p>
        <a:p>
          <a:endParaRPr lang="en-ID" dirty="0"/>
        </a:p>
      </dgm:t>
    </dgm:pt>
    <dgm:pt modelId="{91BA6D79-06F8-47B9-8347-541102B36BBE}" type="parTrans" cxnId="{130F922B-EA17-4891-8385-18266C635182}">
      <dgm:prSet/>
      <dgm:spPr/>
      <dgm:t>
        <a:bodyPr/>
        <a:lstStyle/>
        <a:p>
          <a:endParaRPr lang="en-ID"/>
        </a:p>
      </dgm:t>
    </dgm:pt>
    <dgm:pt modelId="{298BAE56-20D6-4918-B284-3747EC32960F}" type="sibTrans" cxnId="{130F922B-EA17-4891-8385-18266C635182}">
      <dgm:prSet/>
      <dgm:spPr/>
      <dgm:t>
        <a:bodyPr/>
        <a:lstStyle/>
        <a:p>
          <a:endParaRPr lang="en-ID"/>
        </a:p>
      </dgm:t>
    </dgm:pt>
    <dgm:pt modelId="{6DD799F8-8F7C-478F-94B3-1C2220BD0B3E}">
      <dgm:prSet phldrT="[Text]"/>
      <dgm:spPr/>
      <dgm:t>
        <a:bodyPr/>
        <a:lstStyle/>
        <a:p>
          <a:r>
            <a:rPr lang="en-US" dirty="0"/>
            <a:t>03</a:t>
          </a:r>
        </a:p>
        <a:p>
          <a:r>
            <a:rPr lang="en-US" dirty="0" err="1"/>
            <a:t>Peluang</a:t>
          </a:r>
          <a:r>
            <a:rPr lang="en-US" dirty="0"/>
            <a:t> Usaha &amp; </a:t>
          </a:r>
          <a:r>
            <a:rPr lang="en-US" dirty="0" err="1"/>
            <a:t>Kontribusi</a:t>
          </a:r>
          <a:r>
            <a:rPr lang="en-US" dirty="0"/>
            <a:t> </a:t>
          </a:r>
          <a:r>
            <a:rPr lang="en-US" dirty="0" err="1"/>
            <a:t>Ekis</a:t>
          </a:r>
          <a:r>
            <a:rPr lang="en-US" dirty="0"/>
            <a:t> </a:t>
          </a:r>
        </a:p>
        <a:p>
          <a:endParaRPr lang="en-ID" dirty="0"/>
        </a:p>
      </dgm:t>
    </dgm:pt>
    <dgm:pt modelId="{AB3F881A-D81F-40D2-AE49-0993C07F0111}" type="parTrans" cxnId="{81362C5D-3C54-449C-938C-6EBD476AAE0C}">
      <dgm:prSet/>
      <dgm:spPr/>
      <dgm:t>
        <a:bodyPr/>
        <a:lstStyle/>
        <a:p>
          <a:endParaRPr lang="en-ID"/>
        </a:p>
      </dgm:t>
    </dgm:pt>
    <dgm:pt modelId="{DBA08DF6-B7E2-40F8-8331-3E04BF71A20D}" type="sibTrans" cxnId="{81362C5D-3C54-449C-938C-6EBD476AAE0C}">
      <dgm:prSet/>
      <dgm:spPr/>
      <dgm:t>
        <a:bodyPr/>
        <a:lstStyle/>
        <a:p>
          <a:endParaRPr lang="en-ID"/>
        </a:p>
      </dgm:t>
    </dgm:pt>
    <dgm:pt modelId="{D2A06C66-6F50-4292-950E-4E687BEAEBEF}" type="pres">
      <dgm:prSet presAssocID="{BA73DAD7-84EB-4497-9377-5586F2AEB118}" presName="diagram" presStyleCnt="0">
        <dgm:presLayoutVars>
          <dgm:dir/>
          <dgm:resizeHandles val="exact"/>
        </dgm:presLayoutVars>
      </dgm:prSet>
      <dgm:spPr/>
    </dgm:pt>
    <dgm:pt modelId="{3F7866EE-BDF7-437C-80DB-3D15B11B9A87}" type="pres">
      <dgm:prSet presAssocID="{FC2F4DAF-42B9-4763-B85F-D58F3615D8F7}" presName="node" presStyleLbl="node1" presStyleIdx="0" presStyleCnt="3" custScaleX="37304" custScaleY="69671" custLinFactY="17519" custLinFactNeighborX="-46880" custLinFactNeighborY="100000">
        <dgm:presLayoutVars>
          <dgm:bulletEnabled val="1"/>
        </dgm:presLayoutVars>
      </dgm:prSet>
      <dgm:spPr/>
    </dgm:pt>
    <dgm:pt modelId="{87F58156-F00A-40AA-9A52-E5A1EDC92ACE}" type="pres">
      <dgm:prSet presAssocID="{2EE851ED-C630-4539-8BE9-E8C25BCB7F0B}" presName="sibTrans" presStyleCnt="0"/>
      <dgm:spPr/>
    </dgm:pt>
    <dgm:pt modelId="{10EF5065-50FA-4316-9A3C-853FCCB4F3D6}" type="pres">
      <dgm:prSet presAssocID="{DA43C607-444C-4807-A655-660F6130249A}" presName="node" presStyleLbl="node1" presStyleIdx="1" presStyleCnt="3" custScaleX="40884" custScaleY="70063" custLinFactNeighborX="-834" custLinFactNeighborY="28001">
        <dgm:presLayoutVars>
          <dgm:bulletEnabled val="1"/>
        </dgm:presLayoutVars>
      </dgm:prSet>
      <dgm:spPr/>
    </dgm:pt>
    <dgm:pt modelId="{D884F3E1-B465-4F7D-A206-AA37BC903393}" type="pres">
      <dgm:prSet presAssocID="{298BAE56-20D6-4918-B284-3747EC32960F}" presName="sibTrans" presStyleCnt="0"/>
      <dgm:spPr/>
    </dgm:pt>
    <dgm:pt modelId="{EF6281A5-8FCE-4D28-AAA2-9943B12EF89A}" type="pres">
      <dgm:prSet presAssocID="{6DD799F8-8F7C-478F-94B3-1C2220BD0B3E}" presName="node" presStyleLbl="node1" presStyleIdx="2" presStyleCnt="3" custScaleX="41842" custScaleY="70628" custLinFactNeighborX="564" custLinFactNeighborY="26747">
        <dgm:presLayoutVars>
          <dgm:bulletEnabled val="1"/>
        </dgm:presLayoutVars>
      </dgm:prSet>
      <dgm:spPr/>
    </dgm:pt>
  </dgm:ptLst>
  <dgm:cxnLst>
    <dgm:cxn modelId="{8E075317-3814-4CCD-B3FF-9683A1B46A88}" type="presOf" srcId="{BA73DAD7-84EB-4497-9377-5586F2AEB118}" destId="{D2A06C66-6F50-4292-950E-4E687BEAEBEF}" srcOrd="0" destOrd="0" presId="urn:microsoft.com/office/officeart/2005/8/layout/default"/>
    <dgm:cxn modelId="{130F922B-EA17-4891-8385-18266C635182}" srcId="{BA73DAD7-84EB-4497-9377-5586F2AEB118}" destId="{DA43C607-444C-4807-A655-660F6130249A}" srcOrd="1" destOrd="0" parTransId="{91BA6D79-06F8-47B9-8347-541102B36BBE}" sibTransId="{298BAE56-20D6-4918-B284-3747EC32960F}"/>
    <dgm:cxn modelId="{81362C5D-3C54-449C-938C-6EBD476AAE0C}" srcId="{BA73DAD7-84EB-4497-9377-5586F2AEB118}" destId="{6DD799F8-8F7C-478F-94B3-1C2220BD0B3E}" srcOrd="2" destOrd="0" parTransId="{AB3F881A-D81F-40D2-AE49-0993C07F0111}" sibTransId="{DBA08DF6-B7E2-40F8-8331-3E04BF71A20D}"/>
    <dgm:cxn modelId="{7F0E1A49-1909-4D6B-9526-76FC4139B163}" type="presOf" srcId="{DA43C607-444C-4807-A655-660F6130249A}" destId="{10EF5065-50FA-4316-9A3C-853FCCB4F3D6}" srcOrd="0" destOrd="0" presId="urn:microsoft.com/office/officeart/2005/8/layout/default"/>
    <dgm:cxn modelId="{938C6B97-AF0C-45D4-9E27-C3B40EDDE454}" type="presOf" srcId="{6DD799F8-8F7C-478F-94B3-1C2220BD0B3E}" destId="{EF6281A5-8FCE-4D28-AAA2-9943B12EF89A}" srcOrd="0" destOrd="0" presId="urn:microsoft.com/office/officeart/2005/8/layout/default"/>
    <dgm:cxn modelId="{7E535298-B0DE-4E59-87D5-41E4E871676D}" srcId="{BA73DAD7-84EB-4497-9377-5586F2AEB118}" destId="{FC2F4DAF-42B9-4763-B85F-D58F3615D8F7}" srcOrd="0" destOrd="0" parTransId="{F8175751-CCF5-4051-B47C-DE76DC3167A6}" sibTransId="{2EE851ED-C630-4539-8BE9-E8C25BCB7F0B}"/>
    <dgm:cxn modelId="{D047CAA2-2E91-4572-9978-531A8DF3E251}" type="presOf" srcId="{FC2F4DAF-42B9-4763-B85F-D58F3615D8F7}" destId="{3F7866EE-BDF7-437C-80DB-3D15B11B9A87}" srcOrd="0" destOrd="0" presId="urn:microsoft.com/office/officeart/2005/8/layout/default"/>
    <dgm:cxn modelId="{9C839472-B93D-4995-B016-F8A1EF5F7213}" type="presParOf" srcId="{D2A06C66-6F50-4292-950E-4E687BEAEBEF}" destId="{3F7866EE-BDF7-437C-80DB-3D15B11B9A87}" srcOrd="0" destOrd="0" presId="urn:microsoft.com/office/officeart/2005/8/layout/default"/>
    <dgm:cxn modelId="{F9820C37-0F96-4E3E-A0A3-A33F358AFF5E}" type="presParOf" srcId="{D2A06C66-6F50-4292-950E-4E687BEAEBEF}" destId="{87F58156-F00A-40AA-9A52-E5A1EDC92ACE}" srcOrd="1" destOrd="0" presId="urn:microsoft.com/office/officeart/2005/8/layout/default"/>
    <dgm:cxn modelId="{2C4F44A0-869A-467C-B68E-81EFFB757739}" type="presParOf" srcId="{D2A06C66-6F50-4292-950E-4E687BEAEBEF}" destId="{10EF5065-50FA-4316-9A3C-853FCCB4F3D6}" srcOrd="2" destOrd="0" presId="urn:microsoft.com/office/officeart/2005/8/layout/default"/>
    <dgm:cxn modelId="{A3A93977-1360-4765-8983-FA520CCFBF0E}" type="presParOf" srcId="{D2A06C66-6F50-4292-950E-4E687BEAEBEF}" destId="{D884F3E1-B465-4F7D-A206-AA37BC903393}" srcOrd="3" destOrd="0" presId="urn:microsoft.com/office/officeart/2005/8/layout/default"/>
    <dgm:cxn modelId="{9FFD8706-9879-48D4-AE2C-9E19AA4B42F1}" type="presParOf" srcId="{D2A06C66-6F50-4292-950E-4E687BEAEBEF}" destId="{EF6281A5-8FCE-4D28-AAA2-9943B12EF89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2DF60E-1239-43FC-86BA-4267FFBDE3B9}" type="doc">
      <dgm:prSet loTypeId="urn:microsoft.com/office/officeart/2005/8/layout/gear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43FC06C1-5385-4EAA-8C2D-1ADD1F39D3D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>
              <a:latin typeface="Arial Rounded MT Bold" panose="020F0704030504030204" pitchFamily="34" charset="0"/>
            </a:rPr>
            <a:t>KRISIS EKONOMI</a:t>
          </a:r>
          <a:endParaRPr lang="en-ID" dirty="0">
            <a:latin typeface="Arial Rounded MT Bold" panose="020F0704030504030204" pitchFamily="34" charset="0"/>
          </a:endParaRPr>
        </a:p>
      </dgm:t>
    </dgm:pt>
    <dgm:pt modelId="{DD9D0854-8354-4A30-8E4E-577460438314}" type="parTrans" cxnId="{FAF61A07-511D-4CC9-B6C1-7EFF6E5EEF4A}">
      <dgm:prSet/>
      <dgm:spPr/>
      <dgm:t>
        <a:bodyPr/>
        <a:lstStyle/>
        <a:p>
          <a:endParaRPr lang="en-ID"/>
        </a:p>
      </dgm:t>
    </dgm:pt>
    <dgm:pt modelId="{7F37B9A7-4150-4E3D-B41A-88B6DAD09AC2}" type="sibTrans" cxnId="{FAF61A07-511D-4CC9-B6C1-7EFF6E5EEF4A}">
      <dgm:prSet/>
      <dgm:spPr/>
      <dgm:t>
        <a:bodyPr/>
        <a:lstStyle/>
        <a:p>
          <a:endParaRPr lang="en-ID"/>
        </a:p>
      </dgm:t>
    </dgm:pt>
    <dgm:pt modelId="{4B485294-B4F9-4277-8CF9-75C76CBBECF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COVID-19</a:t>
          </a:r>
          <a:endParaRPr lang="en-ID" dirty="0">
            <a:solidFill>
              <a:schemeClr val="tx1"/>
            </a:solidFill>
            <a:latin typeface="Arial Rounded MT Bold" panose="020F0704030504030204" pitchFamily="34" charset="0"/>
          </a:endParaRPr>
        </a:p>
      </dgm:t>
    </dgm:pt>
    <dgm:pt modelId="{5B41687B-6968-4CF8-9CBB-DAEF840E07FF}" type="parTrans" cxnId="{C425466E-ED97-4299-A1A6-148FD0A69658}">
      <dgm:prSet/>
      <dgm:spPr/>
      <dgm:t>
        <a:bodyPr/>
        <a:lstStyle/>
        <a:p>
          <a:endParaRPr lang="en-ID"/>
        </a:p>
      </dgm:t>
    </dgm:pt>
    <dgm:pt modelId="{8F6286D5-4F1C-4607-950D-1EE147678C66}" type="sibTrans" cxnId="{C425466E-ED97-4299-A1A6-148FD0A69658}">
      <dgm:prSet/>
      <dgm:spPr/>
      <dgm:t>
        <a:bodyPr/>
        <a:lstStyle/>
        <a:p>
          <a:endParaRPr lang="en-ID"/>
        </a:p>
      </dgm:t>
    </dgm:pt>
    <dgm:pt modelId="{0D9E8ACB-D21E-4923-8CDB-2DBC2B8C9AE4}" type="pres">
      <dgm:prSet presAssocID="{502DF60E-1239-43FC-86BA-4267FFBDE3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BD8E42-02ED-4321-AAD8-16666684267D}" type="pres">
      <dgm:prSet presAssocID="{43FC06C1-5385-4EAA-8C2D-1ADD1F39D3D7}" presName="gear1" presStyleLbl="node1" presStyleIdx="0" presStyleCnt="2">
        <dgm:presLayoutVars>
          <dgm:chMax val="1"/>
          <dgm:bulletEnabled val="1"/>
        </dgm:presLayoutVars>
      </dgm:prSet>
      <dgm:spPr/>
    </dgm:pt>
    <dgm:pt modelId="{701013C4-BE39-4897-9D4C-6A195E9BF74E}" type="pres">
      <dgm:prSet presAssocID="{43FC06C1-5385-4EAA-8C2D-1ADD1F39D3D7}" presName="gear1srcNode" presStyleLbl="node1" presStyleIdx="0" presStyleCnt="2"/>
      <dgm:spPr/>
    </dgm:pt>
    <dgm:pt modelId="{232D863C-85B7-4A08-B117-53836036A79A}" type="pres">
      <dgm:prSet presAssocID="{43FC06C1-5385-4EAA-8C2D-1ADD1F39D3D7}" presName="gear1dstNode" presStyleLbl="node1" presStyleIdx="0" presStyleCnt="2"/>
      <dgm:spPr/>
    </dgm:pt>
    <dgm:pt modelId="{49C5BFE0-30F2-4391-B5AB-23BABBAE1261}" type="pres">
      <dgm:prSet presAssocID="{4B485294-B4F9-4277-8CF9-75C76CBBECF9}" presName="gear2" presStyleLbl="node1" presStyleIdx="1" presStyleCnt="2">
        <dgm:presLayoutVars>
          <dgm:chMax val="1"/>
          <dgm:bulletEnabled val="1"/>
        </dgm:presLayoutVars>
      </dgm:prSet>
      <dgm:spPr/>
    </dgm:pt>
    <dgm:pt modelId="{99B7494C-67E9-421E-8163-05B0742284A8}" type="pres">
      <dgm:prSet presAssocID="{4B485294-B4F9-4277-8CF9-75C76CBBECF9}" presName="gear2srcNode" presStyleLbl="node1" presStyleIdx="1" presStyleCnt="2"/>
      <dgm:spPr/>
    </dgm:pt>
    <dgm:pt modelId="{5222AB15-5D75-4FF2-B1F4-3F4934F8151F}" type="pres">
      <dgm:prSet presAssocID="{4B485294-B4F9-4277-8CF9-75C76CBBECF9}" presName="gear2dstNode" presStyleLbl="node1" presStyleIdx="1" presStyleCnt="2"/>
      <dgm:spPr/>
    </dgm:pt>
    <dgm:pt modelId="{74660029-06B2-49CB-99CC-D26673B6D030}" type="pres">
      <dgm:prSet presAssocID="{7F37B9A7-4150-4E3D-B41A-88B6DAD09AC2}" presName="connector1" presStyleLbl="sibTrans2D1" presStyleIdx="0" presStyleCnt="2"/>
      <dgm:spPr/>
    </dgm:pt>
    <dgm:pt modelId="{74F3DE81-5D33-402B-8DF4-EA7FB5908BD7}" type="pres">
      <dgm:prSet presAssocID="{8F6286D5-4F1C-4607-950D-1EE147678C66}" presName="connector2" presStyleLbl="sibTrans2D1" presStyleIdx="1" presStyleCnt="2"/>
      <dgm:spPr/>
    </dgm:pt>
  </dgm:ptLst>
  <dgm:cxnLst>
    <dgm:cxn modelId="{8BCBBB02-1BD1-4765-A168-CBF93CEDAFA4}" type="presOf" srcId="{4B485294-B4F9-4277-8CF9-75C76CBBECF9}" destId="{5222AB15-5D75-4FF2-B1F4-3F4934F8151F}" srcOrd="2" destOrd="0" presId="urn:microsoft.com/office/officeart/2005/8/layout/gear1"/>
    <dgm:cxn modelId="{E0E9CE05-4897-45D1-8948-55CCF787AC22}" type="presOf" srcId="{8F6286D5-4F1C-4607-950D-1EE147678C66}" destId="{74F3DE81-5D33-402B-8DF4-EA7FB5908BD7}" srcOrd="0" destOrd="0" presId="urn:microsoft.com/office/officeart/2005/8/layout/gear1"/>
    <dgm:cxn modelId="{FAF61A07-511D-4CC9-B6C1-7EFF6E5EEF4A}" srcId="{502DF60E-1239-43FC-86BA-4267FFBDE3B9}" destId="{43FC06C1-5385-4EAA-8C2D-1ADD1F39D3D7}" srcOrd="0" destOrd="0" parTransId="{DD9D0854-8354-4A30-8E4E-577460438314}" sibTransId="{7F37B9A7-4150-4E3D-B41A-88B6DAD09AC2}"/>
    <dgm:cxn modelId="{013AEB17-EB10-43DF-B474-1E696DF24FA4}" type="presOf" srcId="{43FC06C1-5385-4EAA-8C2D-1ADD1F39D3D7}" destId="{701013C4-BE39-4897-9D4C-6A195E9BF74E}" srcOrd="1" destOrd="0" presId="urn:microsoft.com/office/officeart/2005/8/layout/gear1"/>
    <dgm:cxn modelId="{12532827-F4A0-4373-8BF8-534EE2DD0402}" type="presOf" srcId="{502DF60E-1239-43FC-86BA-4267FFBDE3B9}" destId="{0D9E8ACB-D21E-4923-8CDB-2DBC2B8C9AE4}" srcOrd="0" destOrd="0" presId="urn:microsoft.com/office/officeart/2005/8/layout/gear1"/>
    <dgm:cxn modelId="{06139747-6D99-45EB-ABDD-67BEE9D84B7D}" type="presOf" srcId="{4B485294-B4F9-4277-8CF9-75C76CBBECF9}" destId="{49C5BFE0-30F2-4391-B5AB-23BABBAE1261}" srcOrd="0" destOrd="0" presId="urn:microsoft.com/office/officeart/2005/8/layout/gear1"/>
    <dgm:cxn modelId="{C425466E-ED97-4299-A1A6-148FD0A69658}" srcId="{502DF60E-1239-43FC-86BA-4267FFBDE3B9}" destId="{4B485294-B4F9-4277-8CF9-75C76CBBECF9}" srcOrd="1" destOrd="0" parTransId="{5B41687B-6968-4CF8-9CBB-DAEF840E07FF}" sibTransId="{8F6286D5-4F1C-4607-950D-1EE147678C66}"/>
    <dgm:cxn modelId="{ACE03C7D-EB44-4156-B375-9F104DD0BE54}" type="presOf" srcId="{4B485294-B4F9-4277-8CF9-75C76CBBECF9}" destId="{99B7494C-67E9-421E-8163-05B0742284A8}" srcOrd="1" destOrd="0" presId="urn:microsoft.com/office/officeart/2005/8/layout/gear1"/>
    <dgm:cxn modelId="{C2AA6BAD-BB0A-4CC3-8C49-EE5898040C69}" type="presOf" srcId="{7F37B9A7-4150-4E3D-B41A-88B6DAD09AC2}" destId="{74660029-06B2-49CB-99CC-D26673B6D030}" srcOrd="0" destOrd="0" presId="urn:microsoft.com/office/officeart/2005/8/layout/gear1"/>
    <dgm:cxn modelId="{F40276B9-779B-4D6A-85AB-7D0097DF040E}" type="presOf" srcId="{43FC06C1-5385-4EAA-8C2D-1ADD1F39D3D7}" destId="{21BD8E42-02ED-4321-AAD8-16666684267D}" srcOrd="0" destOrd="0" presId="urn:microsoft.com/office/officeart/2005/8/layout/gear1"/>
    <dgm:cxn modelId="{4C4C08CC-A984-4651-8D60-D6045983B701}" type="presOf" srcId="{43FC06C1-5385-4EAA-8C2D-1ADD1F39D3D7}" destId="{232D863C-85B7-4A08-B117-53836036A79A}" srcOrd="2" destOrd="0" presId="urn:microsoft.com/office/officeart/2005/8/layout/gear1"/>
    <dgm:cxn modelId="{0107B839-DA11-4DB0-8055-6B6F068911FD}" type="presParOf" srcId="{0D9E8ACB-D21E-4923-8CDB-2DBC2B8C9AE4}" destId="{21BD8E42-02ED-4321-AAD8-16666684267D}" srcOrd="0" destOrd="0" presId="urn:microsoft.com/office/officeart/2005/8/layout/gear1"/>
    <dgm:cxn modelId="{08640B77-1165-4A6D-921B-1EBC96ABE811}" type="presParOf" srcId="{0D9E8ACB-D21E-4923-8CDB-2DBC2B8C9AE4}" destId="{701013C4-BE39-4897-9D4C-6A195E9BF74E}" srcOrd="1" destOrd="0" presId="urn:microsoft.com/office/officeart/2005/8/layout/gear1"/>
    <dgm:cxn modelId="{69D9F27B-3429-4FE9-B5F1-F9A76492C966}" type="presParOf" srcId="{0D9E8ACB-D21E-4923-8CDB-2DBC2B8C9AE4}" destId="{232D863C-85B7-4A08-B117-53836036A79A}" srcOrd="2" destOrd="0" presId="urn:microsoft.com/office/officeart/2005/8/layout/gear1"/>
    <dgm:cxn modelId="{303E9355-7C85-4764-B0F3-472FBEAC3A64}" type="presParOf" srcId="{0D9E8ACB-D21E-4923-8CDB-2DBC2B8C9AE4}" destId="{49C5BFE0-30F2-4391-B5AB-23BABBAE1261}" srcOrd="3" destOrd="0" presId="urn:microsoft.com/office/officeart/2005/8/layout/gear1"/>
    <dgm:cxn modelId="{03169595-14F2-4E6C-9F5A-FBBBE9B04570}" type="presParOf" srcId="{0D9E8ACB-D21E-4923-8CDB-2DBC2B8C9AE4}" destId="{99B7494C-67E9-421E-8163-05B0742284A8}" srcOrd="4" destOrd="0" presId="urn:microsoft.com/office/officeart/2005/8/layout/gear1"/>
    <dgm:cxn modelId="{879FEA0A-CD83-4A02-AEE8-BE63C9C1D9F7}" type="presParOf" srcId="{0D9E8ACB-D21E-4923-8CDB-2DBC2B8C9AE4}" destId="{5222AB15-5D75-4FF2-B1F4-3F4934F8151F}" srcOrd="5" destOrd="0" presId="urn:microsoft.com/office/officeart/2005/8/layout/gear1"/>
    <dgm:cxn modelId="{96C17154-00B6-4DB7-9658-29B0E94F4272}" type="presParOf" srcId="{0D9E8ACB-D21E-4923-8CDB-2DBC2B8C9AE4}" destId="{74660029-06B2-49CB-99CC-D26673B6D030}" srcOrd="6" destOrd="0" presId="urn:microsoft.com/office/officeart/2005/8/layout/gear1"/>
    <dgm:cxn modelId="{21CA3E17-1823-46FC-BCA9-E7A0A35FC332}" type="presParOf" srcId="{0D9E8ACB-D21E-4923-8CDB-2DBC2B8C9AE4}" destId="{74F3DE81-5D33-402B-8DF4-EA7FB5908BD7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3ABFCE-7D65-49F0-AB7A-65D3236B4A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B120848-6367-4585-8C7E-9571D255EEDF}" type="pres">
      <dgm:prSet presAssocID="{603ABFCE-7D65-49F0-AB7A-65D3236B4AC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3918FEC-2B53-4C61-9661-E3F46DBCB2FB}" type="presOf" srcId="{603ABFCE-7D65-49F0-AB7A-65D3236B4ACA}" destId="{EB120848-6367-4585-8C7E-9571D255EEDF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0337C6-7F73-4362-A0D8-0F2E05DF77D3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3AC9C914-B624-46E3-B122-7BCC517B66BD}">
      <dgm:prSet phldrT="[Text]"/>
      <dgm:spPr/>
      <dgm:t>
        <a:bodyPr/>
        <a:lstStyle/>
        <a:p>
          <a:r>
            <a:rPr lang="en-US" dirty="0"/>
            <a:t>1998 </a:t>
          </a:r>
        </a:p>
        <a:p>
          <a:r>
            <a:rPr lang="en-US" dirty="0" err="1"/>
            <a:t>Dipicu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dan </a:t>
          </a:r>
          <a:r>
            <a:rPr lang="en-US" dirty="0" err="1"/>
            <a:t>politik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negeri. </a:t>
          </a:r>
          <a:r>
            <a:rPr lang="en-US" dirty="0" err="1"/>
            <a:t>Berimbas</a:t>
          </a:r>
          <a:r>
            <a:rPr lang="en-US" dirty="0"/>
            <a:t> pada sector </a:t>
          </a:r>
          <a:r>
            <a:rPr lang="en-US" dirty="0" err="1"/>
            <a:t>keuangan</a:t>
          </a:r>
          <a:r>
            <a:rPr lang="en-US" dirty="0"/>
            <a:t>, </a:t>
          </a:r>
          <a:r>
            <a:rPr lang="en-US" dirty="0" err="1"/>
            <a:t>korporasi</a:t>
          </a:r>
          <a:r>
            <a:rPr lang="en-US" dirty="0"/>
            <a:t>, Tindakan </a:t>
          </a:r>
          <a:r>
            <a:rPr lang="en-US" dirty="0" err="1"/>
            <a:t>anarkisme</a:t>
          </a:r>
          <a:endParaRPr lang="en-ID" dirty="0"/>
        </a:p>
      </dgm:t>
    </dgm:pt>
    <dgm:pt modelId="{A7819BFD-8EF7-4754-9203-1696511D5457}" type="parTrans" cxnId="{DC9086FF-6503-43A3-AFF7-9EFE5E14B53A}">
      <dgm:prSet/>
      <dgm:spPr/>
      <dgm:t>
        <a:bodyPr/>
        <a:lstStyle/>
        <a:p>
          <a:endParaRPr lang="en-ID"/>
        </a:p>
      </dgm:t>
    </dgm:pt>
    <dgm:pt modelId="{9B13A4B7-7F96-4778-A006-C9C44EC0F1B4}" type="sibTrans" cxnId="{DC9086FF-6503-43A3-AFF7-9EFE5E14B53A}">
      <dgm:prSet/>
      <dgm:spPr/>
      <dgm:t>
        <a:bodyPr/>
        <a:lstStyle/>
        <a:p>
          <a:endParaRPr lang="en-ID"/>
        </a:p>
      </dgm:t>
    </dgm:pt>
    <dgm:pt modelId="{4210A521-56D1-47CA-BD05-781BC142A941}">
      <dgm:prSet phldrT="[Text]"/>
      <dgm:spPr/>
      <dgm:t>
        <a:bodyPr/>
        <a:lstStyle/>
        <a:p>
          <a:r>
            <a:rPr lang="en-US" dirty="0"/>
            <a:t>2008</a:t>
          </a:r>
        </a:p>
        <a:p>
          <a:r>
            <a:rPr lang="en-US" dirty="0" err="1"/>
            <a:t>Dipicu</a:t>
          </a:r>
          <a:r>
            <a:rPr lang="en-US" dirty="0"/>
            <a:t> oleh </a:t>
          </a:r>
          <a:r>
            <a:rPr lang="en-US" dirty="0" err="1"/>
            <a:t>jatuhnya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</a:t>
          </a:r>
          <a:r>
            <a:rPr lang="en-US" dirty="0" err="1"/>
            <a:t>komoditas</a:t>
          </a:r>
          <a:r>
            <a:rPr lang="en-US" dirty="0"/>
            <a:t> dunia </a:t>
          </a:r>
        </a:p>
        <a:p>
          <a:r>
            <a:rPr lang="en-US" dirty="0" err="1"/>
            <a:t>Berimbas</a:t>
          </a:r>
          <a:r>
            <a:rPr lang="en-US" dirty="0"/>
            <a:t> pada sector </a:t>
          </a:r>
          <a:r>
            <a:rPr lang="en-US" dirty="0" err="1"/>
            <a:t>keuangan</a:t>
          </a:r>
          <a:r>
            <a:rPr lang="en-US" dirty="0"/>
            <a:t> &amp; </a:t>
          </a:r>
          <a:r>
            <a:rPr lang="en-US" dirty="0" err="1"/>
            <a:t>korporasi</a:t>
          </a:r>
          <a:endParaRPr lang="en-ID" dirty="0"/>
        </a:p>
      </dgm:t>
    </dgm:pt>
    <dgm:pt modelId="{4E468115-D9BC-45A6-B2E2-C388D4B9AAC9}" type="parTrans" cxnId="{23A28B07-547B-4DF2-88E7-6B7E933AA790}">
      <dgm:prSet/>
      <dgm:spPr/>
      <dgm:t>
        <a:bodyPr/>
        <a:lstStyle/>
        <a:p>
          <a:endParaRPr lang="en-ID"/>
        </a:p>
      </dgm:t>
    </dgm:pt>
    <dgm:pt modelId="{A11ECDDB-1507-46A1-95AD-EF8BB12A7073}" type="sibTrans" cxnId="{23A28B07-547B-4DF2-88E7-6B7E933AA790}">
      <dgm:prSet/>
      <dgm:spPr/>
      <dgm:t>
        <a:bodyPr/>
        <a:lstStyle/>
        <a:p>
          <a:endParaRPr lang="en-ID"/>
        </a:p>
      </dgm:t>
    </dgm:pt>
    <dgm:pt modelId="{A366A2B9-9763-459B-B271-E875982C44CD}">
      <dgm:prSet phldrT="[Text]"/>
      <dgm:spPr/>
      <dgm:t>
        <a:bodyPr/>
        <a:lstStyle/>
        <a:p>
          <a:r>
            <a:rPr lang="en-US" dirty="0"/>
            <a:t>2020</a:t>
          </a:r>
        </a:p>
        <a:p>
          <a:r>
            <a:rPr lang="en-US" dirty="0" err="1"/>
            <a:t>Dipicu</a:t>
          </a:r>
          <a:r>
            <a:rPr lang="en-US" dirty="0"/>
            <a:t> oleh pandemic virus </a:t>
          </a:r>
          <a:r>
            <a:rPr lang="en-US" dirty="0" err="1"/>
            <a:t>covid</a:t>
          </a:r>
          <a:r>
            <a:rPr lang="en-US" dirty="0"/>
            <a:t> 2019 (Kesehatan), </a:t>
          </a:r>
          <a:r>
            <a:rPr lang="en-US" dirty="0" err="1"/>
            <a:t>berimbas</a:t>
          </a:r>
          <a:r>
            <a:rPr lang="en-US" dirty="0"/>
            <a:t> pada sector </a:t>
          </a:r>
          <a:r>
            <a:rPr lang="en-US" dirty="0" err="1"/>
            <a:t>keuangan</a:t>
          </a:r>
          <a:r>
            <a:rPr lang="en-US" dirty="0"/>
            <a:t>, </a:t>
          </a:r>
          <a:r>
            <a:rPr lang="en-US" dirty="0" err="1"/>
            <a:t>korporasi</a:t>
          </a:r>
          <a:r>
            <a:rPr lang="en-US" dirty="0"/>
            <a:t> dan </a:t>
          </a:r>
          <a:r>
            <a:rPr lang="en-US" dirty="0" err="1"/>
            <a:t>umkm</a:t>
          </a:r>
          <a:endParaRPr lang="en-ID" dirty="0"/>
        </a:p>
      </dgm:t>
    </dgm:pt>
    <dgm:pt modelId="{95D9B9AA-041E-4890-B6A0-5B551217848B}" type="parTrans" cxnId="{6D02E904-3447-4CC3-810C-B991F706695B}">
      <dgm:prSet/>
      <dgm:spPr/>
      <dgm:t>
        <a:bodyPr/>
        <a:lstStyle/>
        <a:p>
          <a:endParaRPr lang="en-ID"/>
        </a:p>
      </dgm:t>
    </dgm:pt>
    <dgm:pt modelId="{3FF802D2-6A81-43CD-8303-6C33DD1D8A5B}" type="sibTrans" cxnId="{6D02E904-3447-4CC3-810C-B991F706695B}">
      <dgm:prSet/>
      <dgm:spPr/>
      <dgm:t>
        <a:bodyPr/>
        <a:lstStyle/>
        <a:p>
          <a:endParaRPr lang="en-ID"/>
        </a:p>
      </dgm:t>
    </dgm:pt>
    <dgm:pt modelId="{B59FB4C2-F717-4EDB-BE08-18AB0A12FC97}" type="pres">
      <dgm:prSet presAssocID="{A50337C6-7F73-4362-A0D8-0F2E05DF77D3}" presName="Name0" presStyleCnt="0">
        <dgm:presLayoutVars>
          <dgm:dir/>
          <dgm:resizeHandles val="exact"/>
        </dgm:presLayoutVars>
      </dgm:prSet>
      <dgm:spPr/>
    </dgm:pt>
    <dgm:pt modelId="{0ECD6169-A084-4D2C-A3FC-787CE55F6188}" type="pres">
      <dgm:prSet presAssocID="{A50337C6-7F73-4362-A0D8-0F2E05DF77D3}" presName="bkgdShp" presStyleLbl="alignAccFollowNode1" presStyleIdx="0" presStyleCnt="1" custLinFactNeighborY="4234"/>
      <dgm:spPr/>
    </dgm:pt>
    <dgm:pt modelId="{74086D22-1D69-45FB-9AE6-7562CE74A83D}" type="pres">
      <dgm:prSet presAssocID="{A50337C6-7F73-4362-A0D8-0F2E05DF77D3}" presName="linComp" presStyleCnt="0"/>
      <dgm:spPr/>
    </dgm:pt>
    <dgm:pt modelId="{96316F67-7C43-4192-B6F8-B2074AF3FEB7}" type="pres">
      <dgm:prSet presAssocID="{3AC9C914-B624-46E3-B122-7BCC517B66BD}" presName="compNode" presStyleCnt="0"/>
      <dgm:spPr/>
    </dgm:pt>
    <dgm:pt modelId="{721F0991-4385-421B-B39D-3352E3E1D93E}" type="pres">
      <dgm:prSet presAssocID="{3AC9C914-B624-46E3-B122-7BCC517B66BD}" presName="node" presStyleLbl="node1" presStyleIdx="0" presStyleCnt="3">
        <dgm:presLayoutVars>
          <dgm:bulletEnabled val="1"/>
        </dgm:presLayoutVars>
      </dgm:prSet>
      <dgm:spPr/>
    </dgm:pt>
    <dgm:pt modelId="{A9ABC55F-2A1D-4DE8-A56B-EB7C06EBE5A5}" type="pres">
      <dgm:prSet presAssocID="{3AC9C914-B624-46E3-B122-7BCC517B66BD}" presName="invisiNode" presStyleLbl="node1" presStyleIdx="0" presStyleCnt="3"/>
      <dgm:spPr/>
    </dgm:pt>
    <dgm:pt modelId="{3F9684BA-B8C2-4CED-862B-AB92C593EC39}" type="pres">
      <dgm:prSet presAssocID="{3AC9C914-B624-46E3-B122-7BCC517B66BD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106A7EC9-07A2-454D-8FBB-F1FC0C8C2EE4}" type="pres">
      <dgm:prSet presAssocID="{9B13A4B7-7F96-4778-A006-C9C44EC0F1B4}" presName="sibTrans" presStyleLbl="sibTrans2D1" presStyleIdx="0" presStyleCnt="0"/>
      <dgm:spPr/>
    </dgm:pt>
    <dgm:pt modelId="{FD416389-D9A0-4503-AB74-80DF114E5CB8}" type="pres">
      <dgm:prSet presAssocID="{4210A521-56D1-47CA-BD05-781BC142A941}" presName="compNode" presStyleCnt="0"/>
      <dgm:spPr/>
    </dgm:pt>
    <dgm:pt modelId="{BCBE3326-6ED4-47FA-ABEF-455C19075A78}" type="pres">
      <dgm:prSet presAssocID="{4210A521-56D1-47CA-BD05-781BC142A941}" presName="node" presStyleLbl="node1" presStyleIdx="1" presStyleCnt="3" custLinFactNeighborY="-495">
        <dgm:presLayoutVars>
          <dgm:bulletEnabled val="1"/>
        </dgm:presLayoutVars>
      </dgm:prSet>
      <dgm:spPr/>
    </dgm:pt>
    <dgm:pt modelId="{8B58AF0D-9C11-4E00-A8DB-D326F754957A}" type="pres">
      <dgm:prSet presAssocID="{4210A521-56D1-47CA-BD05-781BC142A941}" presName="invisiNode" presStyleLbl="node1" presStyleIdx="1" presStyleCnt="3"/>
      <dgm:spPr/>
    </dgm:pt>
    <dgm:pt modelId="{506C3C5D-3362-4639-8E78-542CF6F97809}" type="pres">
      <dgm:prSet presAssocID="{4210A521-56D1-47CA-BD05-781BC142A941}" presName="imagNode" presStyleLbl="fgImgPlace1" presStyleIdx="1" presStyleCnt="3" custLinFactNeighborY="1649"/>
      <dgm:spPr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</dgm:spPr>
    </dgm:pt>
    <dgm:pt modelId="{FE799FF5-6178-423F-A7FA-90D8D82F561E}" type="pres">
      <dgm:prSet presAssocID="{A11ECDDB-1507-46A1-95AD-EF8BB12A7073}" presName="sibTrans" presStyleLbl="sibTrans2D1" presStyleIdx="0" presStyleCnt="0"/>
      <dgm:spPr/>
    </dgm:pt>
    <dgm:pt modelId="{72BBEEE3-659E-4613-8698-2AE5FF6A3A3A}" type="pres">
      <dgm:prSet presAssocID="{A366A2B9-9763-459B-B271-E875982C44CD}" presName="compNode" presStyleCnt="0"/>
      <dgm:spPr/>
    </dgm:pt>
    <dgm:pt modelId="{28F648B3-C1E3-4FFD-82BC-36B961439952}" type="pres">
      <dgm:prSet presAssocID="{A366A2B9-9763-459B-B271-E875982C44CD}" presName="node" presStyleLbl="node1" presStyleIdx="2" presStyleCnt="3">
        <dgm:presLayoutVars>
          <dgm:bulletEnabled val="1"/>
        </dgm:presLayoutVars>
      </dgm:prSet>
      <dgm:spPr/>
    </dgm:pt>
    <dgm:pt modelId="{2A78C0B0-CB29-4B9E-97E0-DB9A067A28BF}" type="pres">
      <dgm:prSet presAssocID="{A366A2B9-9763-459B-B271-E875982C44CD}" presName="invisiNode" presStyleLbl="node1" presStyleIdx="2" presStyleCnt="3"/>
      <dgm:spPr/>
    </dgm:pt>
    <dgm:pt modelId="{D9E6F225-0221-4DA6-826A-514DDE3FDB9F}" type="pres">
      <dgm:prSet presAssocID="{A366A2B9-9763-459B-B271-E875982C44CD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</dgm:spPr>
    </dgm:pt>
  </dgm:ptLst>
  <dgm:cxnLst>
    <dgm:cxn modelId="{6D02E904-3447-4CC3-810C-B991F706695B}" srcId="{A50337C6-7F73-4362-A0D8-0F2E05DF77D3}" destId="{A366A2B9-9763-459B-B271-E875982C44CD}" srcOrd="2" destOrd="0" parTransId="{95D9B9AA-041E-4890-B6A0-5B551217848B}" sibTransId="{3FF802D2-6A81-43CD-8303-6C33DD1D8A5B}"/>
    <dgm:cxn modelId="{23A28B07-547B-4DF2-88E7-6B7E933AA790}" srcId="{A50337C6-7F73-4362-A0D8-0F2E05DF77D3}" destId="{4210A521-56D1-47CA-BD05-781BC142A941}" srcOrd="1" destOrd="0" parTransId="{4E468115-D9BC-45A6-B2E2-C388D4B9AAC9}" sibTransId="{A11ECDDB-1507-46A1-95AD-EF8BB12A7073}"/>
    <dgm:cxn modelId="{0893C413-7F47-41F1-8C35-7F394E2DBA72}" type="presOf" srcId="{3AC9C914-B624-46E3-B122-7BCC517B66BD}" destId="{721F0991-4385-421B-B39D-3352E3E1D93E}" srcOrd="0" destOrd="0" presId="urn:microsoft.com/office/officeart/2005/8/layout/pList2"/>
    <dgm:cxn modelId="{6078EA14-B21E-42DB-867E-EAB4AAF4F236}" type="presOf" srcId="{A50337C6-7F73-4362-A0D8-0F2E05DF77D3}" destId="{B59FB4C2-F717-4EDB-BE08-18AB0A12FC97}" srcOrd="0" destOrd="0" presId="urn:microsoft.com/office/officeart/2005/8/layout/pList2"/>
    <dgm:cxn modelId="{AEE17918-3220-4C24-ACF3-AE20B4DB8883}" type="presOf" srcId="{A366A2B9-9763-459B-B271-E875982C44CD}" destId="{28F648B3-C1E3-4FFD-82BC-36B961439952}" srcOrd="0" destOrd="0" presId="urn:microsoft.com/office/officeart/2005/8/layout/pList2"/>
    <dgm:cxn modelId="{E3009A31-0EF2-449E-A382-9D4B0270D25C}" type="presOf" srcId="{A11ECDDB-1507-46A1-95AD-EF8BB12A7073}" destId="{FE799FF5-6178-423F-A7FA-90D8D82F561E}" srcOrd="0" destOrd="0" presId="urn:microsoft.com/office/officeart/2005/8/layout/pList2"/>
    <dgm:cxn modelId="{148F6873-FB51-4DD5-8BF0-838F414B9EEE}" type="presOf" srcId="{4210A521-56D1-47CA-BD05-781BC142A941}" destId="{BCBE3326-6ED4-47FA-ABEF-455C19075A78}" srcOrd="0" destOrd="0" presId="urn:microsoft.com/office/officeart/2005/8/layout/pList2"/>
    <dgm:cxn modelId="{68D7BA9D-6FAD-4BF7-9836-F63B76CC3E30}" type="presOf" srcId="{9B13A4B7-7F96-4778-A006-C9C44EC0F1B4}" destId="{106A7EC9-07A2-454D-8FBB-F1FC0C8C2EE4}" srcOrd="0" destOrd="0" presId="urn:microsoft.com/office/officeart/2005/8/layout/pList2"/>
    <dgm:cxn modelId="{DC9086FF-6503-43A3-AFF7-9EFE5E14B53A}" srcId="{A50337C6-7F73-4362-A0D8-0F2E05DF77D3}" destId="{3AC9C914-B624-46E3-B122-7BCC517B66BD}" srcOrd="0" destOrd="0" parTransId="{A7819BFD-8EF7-4754-9203-1696511D5457}" sibTransId="{9B13A4B7-7F96-4778-A006-C9C44EC0F1B4}"/>
    <dgm:cxn modelId="{70CD3A61-2FD6-4FDF-8CB7-FE8107356AE1}" type="presParOf" srcId="{B59FB4C2-F717-4EDB-BE08-18AB0A12FC97}" destId="{0ECD6169-A084-4D2C-A3FC-787CE55F6188}" srcOrd="0" destOrd="0" presId="urn:microsoft.com/office/officeart/2005/8/layout/pList2"/>
    <dgm:cxn modelId="{6A401D49-1DF1-4D31-919D-E17FC745A2CA}" type="presParOf" srcId="{B59FB4C2-F717-4EDB-BE08-18AB0A12FC97}" destId="{74086D22-1D69-45FB-9AE6-7562CE74A83D}" srcOrd="1" destOrd="0" presId="urn:microsoft.com/office/officeart/2005/8/layout/pList2"/>
    <dgm:cxn modelId="{75A02B9C-B9D2-41B3-B74C-249EB40330A8}" type="presParOf" srcId="{74086D22-1D69-45FB-9AE6-7562CE74A83D}" destId="{96316F67-7C43-4192-B6F8-B2074AF3FEB7}" srcOrd="0" destOrd="0" presId="urn:microsoft.com/office/officeart/2005/8/layout/pList2"/>
    <dgm:cxn modelId="{1A09D0DB-9EFC-403B-A89A-906B28458CD7}" type="presParOf" srcId="{96316F67-7C43-4192-B6F8-B2074AF3FEB7}" destId="{721F0991-4385-421B-B39D-3352E3E1D93E}" srcOrd="0" destOrd="0" presId="urn:microsoft.com/office/officeart/2005/8/layout/pList2"/>
    <dgm:cxn modelId="{4D52EC60-F80B-4AD2-86CD-2A67C50AB033}" type="presParOf" srcId="{96316F67-7C43-4192-B6F8-B2074AF3FEB7}" destId="{A9ABC55F-2A1D-4DE8-A56B-EB7C06EBE5A5}" srcOrd="1" destOrd="0" presId="urn:microsoft.com/office/officeart/2005/8/layout/pList2"/>
    <dgm:cxn modelId="{6F232D24-A0C6-45B4-918F-747EC6471BA6}" type="presParOf" srcId="{96316F67-7C43-4192-B6F8-B2074AF3FEB7}" destId="{3F9684BA-B8C2-4CED-862B-AB92C593EC39}" srcOrd="2" destOrd="0" presId="urn:microsoft.com/office/officeart/2005/8/layout/pList2"/>
    <dgm:cxn modelId="{69D60569-AC90-462A-91AB-E370989BDBFD}" type="presParOf" srcId="{74086D22-1D69-45FB-9AE6-7562CE74A83D}" destId="{106A7EC9-07A2-454D-8FBB-F1FC0C8C2EE4}" srcOrd="1" destOrd="0" presId="urn:microsoft.com/office/officeart/2005/8/layout/pList2"/>
    <dgm:cxn modelId="{C6E3FF63-99B4-4F78-A893-27E531E35877}" type="presParOf" srcId="{74086D22-1D69-45FB-9AE6-7562CE74A83D}" destId="{FD416389-D9A0-4503-AB74-80DF114E5CB8}" srcOrd="2" destOrd="0" presId="urn:microsoft.com/office/officeart/2005/8/layout/pList2"/>
    <dgm:cxn modelId="{9CE244E9-4FC0-4191-80DB-415967F7F27C}" type="presParOf" srcId="{FD416389-D9A0-4503-AB74-80DF114E5CB8}" destId="{BCBE3326-6ED4-47FA-ABEF-455C19075A78}" srcOrd="0" destOrd="0" presId="urn:microsoft.com/office/officeart/2005/8/layout/pList2"/>
    <dgm:cxn modelId="{266238F4-6551-464C-BF3D-4F1655E0D821}" type="presParOf" srcId="{FD416389-D9A0-4503-AB74-80DF114E5CB8}" destId="{8B58AF0D-9C11-4E00-A8DB-D326F754957A}" srcOrd="1" destOrd="0" presId="urn:microsoft.com/office/officeart/2005/8/layout/pList2"/>
    <dgm:cxn modelId="{BCF97CC3-E2CA-46F8-AAFC-050D89A5AE2B}" type="presParOf" srcId="{FD416389-D9A0-4503-AB74-80DF114E5CB8}" destId="{506C3C5D-3362-4639-8E78-542CF6F97809}" srcOrd="2" destOrd="0" presId="urn:microsoft.com/office/officeart/2005/8/layout/pList2"/>
    <dgm:cxn modelId="{50CF34D5-2EDA-46D8-A6F3-472C0DD984D6}" type="presParOf" srcId="{74086D22-1D69-45FB-9AE6-7562CE74A83D}" destId="{FE799FF5-6178-423F-A7FA-90D8D82F561E}" srcOrd="3" destOrd="0" presId="urn:microsoft.com/office/officeart/2005/8/layout/pList2"/>
    <dgm:cxn modelId="{DDD82CA3-EDEA-4963-B42F-E315367E12EF}" type="presParOf" srcId="{74086D22-1D69-45FB-9AE6-7562CE74A83D}" destId="{72BBEEE3-659E-4613-8698-2AE5FF6A3A3A}" srcOrd="4" destOrd="0" presId="urn:microsoft.com/office/officeart/2005/8/layout/pList2"/>
    <dgm:cxn modelId="{BA65A94C-A16C-4A74-8DFA-54845A423C89}" type="presParOf" srcId="{72BBEEE3-659E-4613-8698-2AE5FF6A3A3A}" destId="{28F648B3-C1E3-4FFD-82BC-36B961439952}" srcOrd="0" destOrd="0" presId="urn:microsoft.com/office/officeart/2005/8/layout/pList2"/>
    <dgm:cxn modelId="{A8649882-D123-4428-83B4-5C1B39539BD8}" type="presParOf" srcId="{72BBEEE3-659E-4613-8698-2AE5FF6A3A3A}" destId="{2A78C0B0-CB29-4B9E-97E0-DB9A067A28BF}" srcOrd="1" destOrd="0" presId="urn:microsoft.com/office/officeart/2005/8/layout/pList2"/>
    <dgm:cxn modelId="{B0ADC091-4467-4EA6-9DDC-813C12EE9062}" type="presParOf" srcId="{72BBEEE3-659E-4613-8698-2AE5FF6A3A3A}" destId="{D9E6F225-0221-4DA6-826A-514DDE3FDB9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88CFAA-0378-4489-89FF-0F57EA43BE79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3AE81D23-4C52-45C3-8A6F-E5164F910F8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LOCK DOWN LOKAL :</a:t>
          </a:r>
        </a:p>
        <a:p>
          <a:r>
            <a:rPr lang="en-US" dirty="0">
              <a:solidFill>
                <a:schemeClr val="tx1"/>
              </a:solidFill>
            </a:rPr>
            <a:t>Masyarakat </a:t>
          </a:r>
          <a:r>
            <a:rPr lang="en-US" dirty="0" err="1">
              <a:solidFill>
                <a:schemeClr val="tx1"/>
              </a:solidFill>
            </a:rPr>
            <a:t>tidak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diperkenankan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berkativitas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keluar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rumah</a:t>
          </a:r>
          <a:endParaRPr lang="en-ID" dirty="0">
            <a:solidFill>
              <a:schemeClr val="tx1"/>
            </a:solidFill>
          </a:endParaRPr>
        </a:p>
      </dgm:t>
    </dgm:pt>
    <dgm:pt modelId="{7ECF7077-25C9-4743-82C3-B4EE58DF0922}" type="parTrans" cxnId="{29361F0C-41C5-454E-B552-530FAC208788}">
      <dgm:prSet/>
      <dgm:spPr/>
      <dgm:t>
        <a:bodyPr/>
        <a:lstStyle/>
        <a:p>
          <a:endParaRPr lang="en-ID"/>
        </a:p>
      </dgm:t>
    </dgm:pt>
    <dgm:pt modelId="{611C9D1B-30E0-462E-AEF2-658D23591E5D}" type="sibTrans" cxnId="{29361F0C-41C5-454E-B552-530FAC208788}">
      <dgm:prSet/>
      <dgm:spPr/>
      <dgm:t>
        <a:bodyPr/>
        <a:lstStyle/>
        <a:p>
          <a:endParaRPr lang="en-ID"/>
        </a:p>
      </dgm:t>
    </dgm:pt>
    <dgm:pt modelId="{704F1558-3543-4A1A-A85D-DA07A7F8819C}">
      <dgm:prSet phldrT="[Text]"/>
      <dgm:spPr/>
      <dgm:t>
        <a:bodyPr/>
        <a:lstStyle/>
        <a:p>
          <a:r>
            <a:rPr lang="en-US" dirty="0"/>
            <a:t>PSBB</a:t>
          </a:r>
        </a:p>
        <a:p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kesempatan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 </a:t>
          </a:r>
          <a:r>
            <a:rPr lang="en-US" dirty="0" err="1"/>
            <a:t>keluar</a:t>
          </a:r>
          <a:r>
            <a:rPr lang="en-US" dirty="0"/>
            <a:t> </a:t>
          </a:r>
          <a:r>
            <a:rPr lang="en-US" dirty="0" err="1"/>
            <a:t>rumah</a:t>
          </a:r>
          <a:r>
            <a:rPr lang="en-US" dirty="0"/>
            <a:t>,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beberapa</a:t>
          </a:r>
          <a:r>
            <a:rPr lang="en-US" dirty="0"/>
            <a:t> unit </a:t>
          </a:r>
          <a:r>
            <a:rPr lang="en-US" dirty="0" err="1"/>
            <a:t>usaha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 yang </a:t>
          </a:r>
          <a:r>
            <a:rPr lang="en-US" dirty="0" err="1"/>
            <a:t>boleh</a:t>
          </a:r>
          <a:r>
            <a:rPr lang="en-US" dirty="0"/>
            <a:t> </a:t>
          </a:r>
          <a:r>
            <a:rPr lang="en-US" dirty="0" err="1"/>
            <a:t>beropersi</a:t>
          </a:r>
          <a:endParaRPr lang="en-US" dirty="0"/>
        </a:p>
        <a:p>
          <a:endParaRPr lang="en-ID" dirty="0"/>
        </a:p>
      </dgm:t>
    </dgm:pt>
    <dgm:pt modelId="{A2682CE6-FC94-4D1E-919D-A0A0A10D25EB}" type="parTrans" cxnId="{8F24CD13-CA13-402F-8EA0-58CCF5615023}">
      <dgm:prSet/>
      <dgm:spPr/>
      <dgm:t>
        <a:bodyPr/>
        <a:lstStyle/>
        <a:p>
          <a:endParaRPr lang="en-ID"/>
        </a:p>
      </dgm:t>
    </dgm:pt>
    <dgm:pt modelId="{EE8741CE-332E-40CD-A246-1667A98E2585}" type="sibTrans" cxnId="{8F24CD13-CA13-402F-8EA0-58CCF5615023}">
      <dgm:prSet/>
      <dgm:spPr/>
      <dgm:t>
        <a:bodyPr/>
        <a:lstStyle/>
        <a:p>
          <a:endParaRPr lang="en-ID"/>
        </a:p>
      </dgm:t>
    </dgm:pt>
    <dgm:pt modelId="{D268A5EC-1F2B-4D9B-945B-53FE305192AD}">
      <dgm:prSet phldrT="[Text]"/>
      <dgm:spPr/>
      <dgm:t>
        <a:bodyPr/>
        <a:lstStyle/>
        <a:p>
          <a:r>
            <a:rPr lang="en-US" dirty="0"/>
            <a:t>NEW NORMAL</a:t>
          </a:r>
        </a:p>
        <a:p>
          <a:r>
            <a:rPr lang="en-US" dirty="0" err="1"/>
            <a:t>Hidup</a:t>
          </a:r>
          <a:r>
            <a:rPr lang="en-US" dirty="0"/>
            <a:t> </a:t>
          </a:r>
          <a:r>
            <a:rPr lang="en-US" dirty="0" err="1"/>
            <a:t>berdampingan</a:t>
          </a:r>
          <a:r>
            <a:rPr lang="en-US" dirty="0"/>
            <a:t> </a:t>
          </a:r>
          <a:r>
            <a:rPr lang="en-US" dirty="0" err="1"/>
            <a:t>dgn</a:t>
          </a:r>
          <a:r>
            <a:rPr lang="en-US" dirty="0"/>
            <a:t> </a:t>
          </a:r>
          <a:r>
            <a:rPr lang="en-US" dirty="0" err="1"/>
            <a:t>covid</a:t>
          </a:r>
          <a:r>
            <a:rPr lang="en-US" dirty="0"/>
            <a:t> 19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mengedepankan</a:t>
          </a:r>
          <a:r>
            <a:rPr lang="en-US" dirty="0"/>
            <a:t> protocol </a:t>
          </a:r>
          <a:r>
            <a:rPr lang="en-US" dirty="0" err="1"/>
            <a:t>kesehatan</a:t>
          </a:r>
          <a:endParaRPr lang="en-ID" dirty="0"/>
        </a:p>
      </dgm:t>
    </dgm:pt>
    <dgm:pt modelId="{D25EB559-D3D3-4FCF-AEE7-5F5A7E994C25}" type="parTrans" cxnId="{CB729B10-D239-4F9D-B6A4-8FA741151FAB}">
      <dgm:prSet/>
      <dgm:spPr/>
      <dgm:t>
        <a:bodyPr/>
        <a:lstStyle/>
        <a:p>
          <a:endParaRPr lang="en-ID"/>
        </a:p>
      </dgm:t>
    </dgm:pt>
    <dgm:pt modelId="{D24DA922-00D6-48A8-8CB4-52962D3E4C9D}" type="sibTrans" cxnId="{CB729B10-D239-4F9D-B6A4-8FA741151FAB}">
      <dgm:prSet/>
      <dgm:spPr/>
      <dgm:t>
        <a:bodyPr/>
        <a:lstStyle/>
        <a:p>
          <a:endParaRPr lang="en-ID"/>
        </a:p>
      </dgm:t>
    </dgm:pt>
    <dgm:pt modelId="{419DA3EA-700F-47E6-ACD3-34AE9C626B9F}" type="pres">
      <dgm:prSet presAssocID="{2588CFAA-0378-4489-89FF-0F57EA43BE79}" presName="CompostProcess" presStyleCnt="0">
        <dgm:presLayoutVars>
          <dgm:dir/>
          <dgm:resizeHandles val="exact"/>
        </dgm:presLayoutVars>
      </dgm:prSet>
      <dgm:spPr/>
    </dgm:pt>
    <dgm:pt modelId="{2803D6B4-EAFE-4F3C-92FC-2CF97EEE1AD1}" type="pres">
      <dgm:prSet presAssocID="{2588CFAA-0378-4489-89FF-0F57EA43BE79}" presName="arrow" presStyleLbl="bgShp" presStyleIdx="0" presStyleCnt="1" custLinFactNeighborX="-750" custLinFactNeighborY="5461"/>
      <dgm:spPr/>
    </dgm:pt>
    <dgm:pt modelId="{8AB47B63-DAF1-4C92-ACE1-CEA74C343BF5}" type="pres">
      <dgm:prSet presAssocID="{2588CFAA-0378-4489-89FF-0F57EA43BE79}" presName="linearProcess" presStyleCnt="0"/>
      <dgm:spPr/>
    </dgm:pt>
    <dgm:pt modelId="{66EC2390-ABBC-4908-8E19-C3A1D1A5B304}" type="pres">
      <dgm:prSet presAssocID="{3AE81D23-4C52-45C3-8A6F-E5164F910F8B}" presName="textNode" presStyleLbl="node1" presStyleIdx="0" presStyleCnt="3">
        <dgm:presLayoutVars>
          <dgm:bulletEnabled val="1"/>
        </dgm:presLayoutVars>
      </dgm:prSet>
      <dgm:spPr/>
    </dgm:pt>
    <dgm:pt modelId="{EEDBE0B7-BAD9-4018-8486-A070BD8F01FC}" type="pres">
      <dgm:prSet presAssocID="{611C9D1B-30E0-462E-AEF2-658D23591E5D}" presName="sibTrans" presStyleCnt="0"/>
      <dgm:spPr/>
    </dgm:pt>
    <dgm:pt modelId="{1C5E2B5A-4E86-44EA-859A-96B9FE7BDB45}" type="pres">
      <dgm:prSet presAssocID="{704F1558-3543-4A1A-A85D-DA07A7F8819C}" presName="textNode" presStyleLbl="node1" presStyleIdx="1" presStyleCnt="3">
        <dgm:presLayoutVars>
          <dgm:bulletEnabled val="1"/>
        </dgm:presLayoutVars>
      </dgm:prSet>
      <dgm:spPr/>
    </dgm:pt>
    <dgm:pt modelId="{290C25CA-7D58-4BCA-9013-CD96319E5E75}" type="pres">
      <dgm:prSet presAssocID="{EE8741CE-332E-40CD-A246-1667A98E2585}" presName="sibTrans" presStyleCnt="0"/>
      <dgm:spPr/>
    </dgm:pt>
    <dgm:pt modelId="{48CA54E4-3ECC-4ACE-B3B5-BD8F6D10E0EA}" type="pres">
      <dgm:prSet presAssocID="{D268A5EC-1F2B-4D9B-945B-53FE305192A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9361F0C-41C5-454E-B552-530FAC208788}" srcId="{2588CFAA-0378-4489-89FF-0F57EA43BE79}" destId="{3AE81D23-4C52-45C3-8A6F-E5164F910F8B}" srcOrd="0" destOrd="0" parTransId="{7ECF7077-25C9-4743-82C3-B4EE58DF0922}" sibTransId="{611C9D1B-30E0-462E-AEF2-658D23591E5D}"/>
    <dgm:cxn modelId="{4A9A370E-6367-43F4-BFC0-CB9A538FF916}" type="presOf" srcId="{3AE81D23-4C52-45C3-8A6F-E5164F910F8B}" destId="{66EC2390-ABBC-4908-8E19-C3A1D1A5B304}" srcOrd="0" destOrd="0" presId="urn:microsoft.com/office/officeart/2005/8/layout/hProcess9"/>
    <dgm:cxn modelId="{CB729B10-D239-4F9D-B6A4-8FA741151FAB}" srcId="{2588CFAA-0378-4489-89FF-0F57EA43BE79}" destId="{D268A5EC-1F2B-4D9B-945B-53FE305192AD}" srcOrd="2" destOrd="0" parTransId="{D25EB559-D3D3-4FCF-AEE7-5F5A7E994C25}" sibTransId="{D24DA922-00D6-48A8-8CB4-52962D3E4C9D}"/>
    <dgm:cxn modelId="{8F24CD13-CA13-402F-8EA0-58CCF5615023}" srcId="{2588CFAA-0378-4489-89FF-0F57EA43BE79}" destId="{704F1558-3543-4A1A-A85D-DA07A7F8819C}" srcOrd="1" destOrd="0" parTransId="{A2682CE6-FC94-4D1E-919D-A0A0A10D25EB}" sibTransId="{EE8741CE-332E-40CD-A246-1667A98E2585}"/>
    <dgm:cxn modelId="{1D4CEF5A-52EB-4091-B9A2-863D256B1AF7}" type="presOf" srcId="{D268A5EC-1F2B-4D9B-945B-53FE305192AD}" destId="{48CA54E4-3ECC-4ACE-B3B5-BD8F6D10E0EA}" srcOrd="0" destOrd="0" presId="urn:microsoft.com/office/officeart/2005/8/layout/hProcess9"/>
    <dgm:cxn modelId="{107324BF-40EF-4649-BA16-4BEF3EC9A020}" type="presOf" srcId="{704F1558-3543-4A1A-A85D-DA07A7F8819C}" destId="{1C5E2B5A-4E86-44EA-859A-96B9FE7BDB45}" srcOrd="0" destOrd="0" presId="urn:microsoft.com/office/officeart/2005/8/layout/hProcess9"/>
    <dgm:cxn modelId="{49880AD2-70FD-4457-B2D5-CD54B8ABD8DA}" type="presOf" srcId="{2588CFAA-0378-4489-89FF-0F57EA43BE79}" destId="{419DA3EA-700F-47E6-ACD3-34AE9C626B9F}" srcOrd="0" destOrd="0" presId="urn:microsoft.com/office/officeart/2005/8/layout/hProcess9"/>
    <dgm:cxn modelId="{38F19AF4-5D15-41D2-B550-6662BE88AE93}" type="presParOf" srcId="{419DA3EA-700F-47E6-ACD3-34AE9C626B9F}" destId="{2803D6B4-EAFE-4F3C-92FC-2CF97EEE1AD1}" srcOrd="0" destOrd="0" presId="urn:microsoft.com/office/officeart/2005/8/layout/hProcess9"/>
    <dgm:cxn modelId="{3FDAA7E1-73CA-48AE-AE9F-588662855012}" type="presParOf" srcId="{419DA3EA-700F-47E6-ACD3-34AE9C626B9F}" destId="{8AB47B63-DAF1-4C92-ACE1-CEA74C343BF5}" srcOrd="1" destOrd="0" presId="urn:microsoft.com/office/officeart/2005/8/layout/hProcess9"/>
    <dgm:cxn modelId="{E32519B4-C7D0-4665-87FA-B4D0B82329D3}" type="presParOf" srcId="{8AB47B63-DAF1-4C92-ACE1-CEA74C343BF5}" destId="{66EC2390-ABBC-4908-8E19-C3A1D1A5B304}" srcOrd="0" destOrd="0" presId="urn:microsoft.com/office/officeart/2005/8/layout/hProcess9"/>
    <dgm:cxn modelId="{FB309E5B-9069-45CE-8ED9-254BAE23BD4D}" type="presParOf" srcId="{8AB47B63-DAF1-4C92-ACE1-CEA74C343BF5}" destId="{EEDBE0B7-BAD9-4018-8486-A070BD8F01FC}" srcOrd="1" destOrd="0" presId="urn:microsoft.com/office/officeart/2005/8/layout/hProcess9"/>
    <dgm:cxn modelId="{0C299984-1804-44F3-B411-BE2BEFD6871C}" type="presParOf" srcId="{8AB47B63-DAF1-4C92-ACE1-CEA74C343BF5}" destId="{1C5E2B5A-4E86-44EA-859A-96B9FE7BDB45}" srcOrd="2" destOrd="0" presId="urn:microsoft.com/office/officeart/2005/8/layout/hProcess9"/>
    <dgm:cxn modelId="{99EC0529-C109-4394-BB2A-459A0D4AE195}" type="presParOf" srcId="{8AB47B63-DAF1-4C92-ACE1-CEA74C343BF5}" destId="{290C25CA-7D58-4BCA-9013-CD96319E5E75}" srcOrd="3" destOrd="0" presId="urn:microsoft.com/office/officeart/2005/8/layout/hProcess9"/>
    <dgm:cxn modelId="{A09839AA-2474-4F57-A1CE-EAA1B0AC3596}" type="presParOf" srcId="{8AB47B63-DAF1-4C92-ACE1-CEA74C343BF5}" destId="{48CA54E4-3ECC-4ACE-B3B5-BD8F6D10E0EA}" srcOrd="4" destOrd="0" presId="urn:microsoft.com/office/officeart/2005/8/layout/hProcess9"/>
  </dgm:cxnLst>
  <dgm:bg>
    <a:solidFill>
      <a:schemeClr val="accent4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5F4DEE-D179-4C05-896B-F49337879B55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1C9CDECF-7109-4BEB-95F6-50CD1262EE71}">
      <dgm:prSet phldrT="[Text]"/>
      <dgm:spPr/>
      <dgm:t>
        <a:bodyPr/>
        <a:lstStyle/>
        <a:p>
          <a:r>
            <a:rPr lang="en-US" dirty="0" err="1"/>
            <a:t>Cina</a:t>
          </a:r>
          <a:r>
            <a:rPr lang="en-US" dirty="0"/>
            <a:t> </a:t>
          </a:r>
          <a:r>
            <a:rPr lang="en-US" dirty="0" err="1"/>
            <a:t>mengurani</a:t>
          </a:r>
          <a:r>
            <a:rPr lang="en-US" dirty="0"/>
            <a:t> GWM, </a:t>
          </a:r>
          <a:r>
            <a:rPr lang="en-US" dirty="0" err="1"/>
            <a:t>Menyediakan</a:t>
          </a:r>
          <a:r>
            <a:rPr lang="en-US" dirty="0"/>
            <a:t> dana $80 M AS, </a:t>
          </a:r>
          <a:r>
            <a:rPr lang="en-US" dirty="0" err="1"/>
            <a:t>mempermudah</a:t>
          </a:r>
          <a:r>
            <a:rPr lang="en-US" dirty="0"/>
            <a:t> </a:t>
          </a:r>
          <a:r>
            <a:rPr lang="en-US" dirty="0" err="1"/>
            <a:t>pinjaman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unit </a:t>
          </a:r>
          <a:r>
            <a:rPr lang="en-US" dirty="0" err="1"/>
            <a:t>usaha</a:t>
          </a:r>
          <a:r>
            <a:rPr lang="en-US" dirty="0"/>
            <a:t>  </a:t>
          </a:r>
          <a:endParaRPr lang="en-ID" dirty="0"/>
        </a:p>
      </dgm:t>
    </dgm:pt>
    <dgm:pt modelId="{63F605F3-6457-43D2-B681-A26401D35CFB}" type="parTrans" cxnId="{E932985F-C2A8-49E7-9296-7300864934FF}">
      <dgm:prSet/>
      <dgm:spPr/>
      <dgm:t>
        <a:bodyPr/>
        <a:lstStyle/>
        <a:p>
          <a:endParaRPr lang="en-ID"/>
        </a:p>
      </dgm:t>
    </dgm:pt>
    <dgm:pt modelId="{E0F4EE50-9EC9-49BA-A88A-F15DC2D7AE0B}" type="sibTrans" cxnId="{E932985F-C2A8-49E7-9296-7300864934FF}">
      <dgm:prSet/>
      <dgm:spPr/>
      <dgm:t>
        <a:bodyPr/>
        <a:lstStyle/>
        <a:p>
          <a:endParaRPr lang="en-ID"/>
        </a:p>
      </dgm:t>
    </dgm:pt>
    <dgm:pt modelId="{A65262F1-C72C-4A0A-A225-C07D0F7C647E}">
      <dgm:prSet phldrT="[Text]"/>
      <dgm:spPr/>
      <dgm:t>
        <a:bodyPr/>
        <a:lstStyle/>
        <a:p>
          <a:r>
            <a:rPr lang="en-US" dirty="0" err="1"/>
            <a:t>Jepang</a:t>
          </a:r>
          <a:r>
            <a:rPr lang="en-US" dirty="0"/>
            <a:t>, </a:t>
          </a:r>
          <a:r>
            <a:rPr lang="en-US" dirty="0" err="1"/>
            <a:t>mengalokasikan</a:t>
          </a:r>
          <a:r>
            <a:rPr lang="en-US" dirty="0"/>
            <a:t> 20% PDB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menopang</a:t>
          </a:r>
          <a:r>
            <a:rPr lang="en-US" dirty="0"/>
            <a:t> </a:t>
          </a:r>
          <a:r>
            <a:rPr lang="en-US" dirty="0" err="1"/>
            <a:t>perekonomian</a:t>
          </a:r>
          <a:r>
            <a:rPr lang="en-US" dirty="0"/>
            <a:t>, </a:t>
          </a:r>
          <a:r>
            <a:rPr lang="en-US" dirty="0" err="1"/>
            <a:t>pinjaman</a:t>
          </a:r>
          <a:r>
            <a:rPr lang="en-US" dirty="0"/>
            <a:t> </a:t>
          </a:r>
          <a:r>
            <a:rPr lang="en-US" dirty="0" err="1"/>
            <a:t>tanpa</a:t>
          </a:r>
          <a:r>
            <a:rPr lang="en-US" dirty="0"/>
            <a:t> </a:t>
          </a:r>
          <a:r>
            <a:rPr lang="en-US" dirty="0" err="1"/>
            <a:t>bunga</a:t>
          </a:r>
          <a:r>
            <a:rPr lang="en-US" dirty="0"/>
            <a:t>, </a:t>
          </a:r>
          <a:r>
            <a:rPr lang="en-US" dirty="0" err="1"/>
            <a:t>kelonggaran</a:t>
          </a:r>
          <a:r>
            <a:rPr lang="en-US" dirty="0"/>
            <a:t> </a:t>
          </a:r>
          <a:r>
            <a:rPr lang="en-US" dirty="0" err="1"/>
            <a:t>bayar</a:t>
          </a:r>
          <a:r>
            <a:rPr lang="en-US" dirty="0"/>
            <a:t> </a:t>
          </a:r>
          <a:r>
            <a:rPr lang="en-US" dirty="0" err="1"/>
            <a:t>pajak</a:t>
          </a:r>
          <a:r>
            <a:rPr lang="en-US" dirty="0"/>
            <a:t>, </a:t>
          </a:r>
          <a:r>
            <a:rPr lang="en-US" dirty="0" err="1"/>
            <a:t>kupon</a:t>
          </a:r>
          <a:r>
            <a:rPr lang="en-US" dirty="0"/>
            <a:t> </a:t>
          </a:r>
          <a:r>
            <a:rPr lang="en-US" dirty="0" err="1"/>
            <a:t>wisata</a:t>
          </a:r>
          <a:endParaRPr lang="en-ID" dirty="0"/>
        </a:p>
      </dgm:t>
    </dgm:pt>
    <dgm:pt modelId="{7FA453E6-9EFC-4469-B613-06BF468E6F29}" type="parTrans" cxnId="{705DC02C-4121-4083-A5CD-294A12718B84}">
      <dgm:prSet/>
      <dgm:spPr/>
      <dgm:t>
        <a:bodyPr/>
        <a:lstStyle/>
        <a:p>
          <a:endParaRPr lang="en-ID"/>
        </a:p>
      </dgm:t>
    </dgm:pt>
    <dgm:pt modelId="{74DF513A-D427-4BBC-9458-AD19E95E4715}" type="sibTrans" cxnId="{705DC02C-4121-4083-A5CD-294A12718B84}">
      <dgm:prSet/>
      <dgm:spPr/>
      <dgm:t>
        <a:bodyPr/>
        <a:lstStyle/>
        <a:p>
          <a:endParaRPr lang="en-ID"/>
        </a:p>
      </dgm:t>
    </dgm:pt>
    <dgm:pt modelId="{DCE751B4-E6F0-42E6-A65C-349628BAFFC5}">
      <dgm:prSet/>
      <dgm:spPr/>
      <dgm:t>
        <a:bodyPr/>
        <a:lstStyle/>
        <a:p>
          <a:r>
            <a:rPr lang="en-US" dirty="0" err="1"/>
            <a:t>Jerman</a:t>
          </a:r>
          <a:r>
            <a:rPr lang="en-US" dirty="0"/>
            <a:t>, </a:t>
          </a:r>
          <a:r>
            <a:rPr lang="en-US" dirty="0" err="1"/>
            <a:t>mengabaikan</a:t>
          </a:r>
          <a:r>
            <a:rPr lang="en-US" dirty="0"/>
            <a:t> </a:t>
          </a:r>
          <a:r>
            <a:rPr lang="en-US" dirty="0" err="1"/>
            <a:t>anggaran</a:t>
          </a:r>
          <a:r>
            <a:rPr lang="en-US" dirty="0"/>
            <a:t> </a:t>
          </a:r>
          <a:r>
            <a:rPr lang="en-US" dirty="0" err="1"/>
            <a:t>berimbang</a:t>
          </a:r>
          <a:r>
            <a:rPr lang="en-US" dirty="0"/>
            <a:t>, </a:t>
          </a:r>
          <a:r>
            <a:rPr lang="en-US" dirty="0" err="1"/>
            <a:t>mengalokasikan</a:t>
          </a:r>
          <a:r>
            <a:rPr lang="en-US" dirty="0"/>
            <a:t> dana 10% PDB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menopang</a:t>
          </a:r>
          <a:r>
            <a:rPr lang="en-US" dirty="0"/>
            <a:t> </a:t>
          </a:r>
          <a:r>
            <a:rPr lang="en-US" dirty="0" err="1"/>
            <a:t>perekonomian</a:t>
          </a:r>
          <a:endParaRPr lang="en-ID" dirty="0"/>
        </a:p>
      </dgm:t>
    </dgm:pt>
    <dgm:pt modelId="{1A3ECD51-56AD-419C-8FA9-82F1A42536B8}" type="parTrans" cxnId="{528F0478-F0A8-4CD2-A66E-7AAA15A5F870}">
      <dgm:prSet/>
      <dgm:spPr/>
      <dgm:t>
        <a:bodyPr/>
        <a:lstStyle/>
        <a:p>
          <a:endParaRPr lang="en-ID"/>
        </a:p>
      </dgm:t>
    </dgm:pt>
    <dgm:pt modelId="{A3DEC7C8-E3A2-4494-B8F9-E51547EA8FBC}" type="sibTrans" cxnId="{528F0478-F0A8-4CD2-A66E-7AAA15A5F870}">
      <dgm:prSet/>
      <dgm:spPr/>
      <dgm:t>
        <a:bodyPr/>
        <a:lstStyle/>
        <a:p>
          <a:endParaRPr lang="en-ID"/>
        </a:p>
      </dgm:t>
    </dgm:pt>
    <dgm:pt modelId="{63084F37-FC0A-42C4-8706-9D8FB211F1BC}">
      <dgm:prSet/>
      <dgm:spPr/>
      <dgm:t>
        <a:bodyPr/>
        <a:lstStyle/>
        <a:p>
          <a:r>
            <a:rPr lang="en-US" dirty="0"/>
            <a:t>AS, </a:t>
          </a:r>
          <a:r>
            <a:rPr lang="en-US" dirty="0" err="1"/>
            <a:t>memangkas</a:t>
          </a:r>
          <a:r>
            <a:rPr lang="en-US" dirty="0"/>
            <a:t> </a:t>
          </a:r>
          <a:r>
            <a:rPr lang="en-US" dirty="0" err="1"/>
            <a:t>suku</a:t>
          </a:r>
          <a:r>
            <a:rPr lang="en-US" dirty="0"/>
            <a:t> </a:t>
          </a:r>
          <a:r>
            <a:rPr lang="en-US" dirty="0" err="1"/>
            <a:t>bunga</a:t>
          </a:r>
          <a:r>
            <a:rPr lang="en-US" dirty="0"/>
            <a:t> </a:t>
          </a:r>
          <a:r>
            <a:rPr lang="en-US" dirty="0" err="1"/>
            <a:t>hampir</a:t>
          </a:r>
          <a:r>
            <a:rPr lang="en-US" dirty="0"/>
            <a:t> 0%, </a:t>
          </a:r>
          <a:r>
            <a:rPr lang="en-US" dirty="0" err="1"/>
            <a:t>mengurangi</a:t>
          </a:r>
          <a:r>
            <a:rPr lang="en-US" dirty="0"/>
            <a:t> GWM </a:t>
          </a:r>
          <a:r>
            <a:rPr lang="en-US" dirty="0" err="1"/>
            <a:t>hingga</a:t>
          </a:r>
          <a:r>
            <a:rPr lang="en-US" dirty="0"/>
            <a:t> 0%,  </a:t>
          </a:r>
          <a:r>
            <a:rPr lang="en-US" dirty="0" err="1"/>
            <a:t>membeli</a:t>
          </a:r>
          <a:r>
            <a:rPr lang="en-US" dirty="0"/>
            <a:t> </a:t>
          </a:r>
          <a:r>
            <a:rPr lang="en-US" dirty="0" err="1"/>
            <a:t>hampir</a:t>
          </a:r>
          <a:r>
            <a:rPr lang="en-US" dirty="0"/>
            <a:t> $2T </a:t>
          </a:r>
          <a:r>
            <a:rPr lang="en-US" dirty="0" err="1"/>
            <a:t>obligasi</a:t>
          </a:r>
          <a:r>
            <a:rPr lang="en-US" dirty="0"/>
            <a:t> treasury  dan </a:t>
          </a:r>
          <a:r>
            <a:rPr lang="en-US" dirty="0" err="1"/>
            <a:t>sekuritas</a:t>
          </a:r>
          <a:r>
            <a:rPr lang="en-US" dirty="0"/>
            <a:t>, </a:t>
          </a:r>
          <a:r>
            <a:rPr lang="en-US" dirty="0" err="1"/>
            <a:t>memperluas</a:t>
          </a:r>
          <a:r>
            <a:rPr lang="en-US" dirty="0"/>
            <a:t> </a:t>
          </a:r>
          <a:r>
            <a:rPr lang="en-US" dirty="0" err="1"/>
            <a:t>kredit</a:t>
          </a:r>
          <a:r>
            <a:rPr lang="en-US" dirty="0"/>
            <a:t> </a:t>
          </a:r>
          <a:r>
            <a:rPr lang="en-US" dirty="0" err="1"/>
            <a:t>darurat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non bank</a:t>
          </a:r>
          <a:endParaRPr lang="en-ID" dirty="0"/>
        </a:p>
      </dgm:t>
    </dgm:pt>
    <dgm:pt modelId="{DEE39DB4-C0FD-4808-B0FB-A1B74EDAE89C}" type="sibTrans" cxnId="{D9BACAFF-FB60-4419-9141-0EE5819E852A}">
      <dgm:prSet/>
      <dgm:spPr/>
      <dgm:t>
        <a:bodyPr/>
        <a:lstStyle/>
        <a:p>
          <a:endParaRPr lang="en-ID"/>
        </a:p>
      </dgm:t>
    </dgm:pt>
    <dgm:pt modelId="{AE20378F-1F32-45C7-934F-25FA926D6808}" type="parTrans" cxnId="{D9BACAFF-FB60-4419-9141-0EE5819E852A}">
      <dgm:prSet/>
      <dgm:spPr/>
      <dgm:t>
        <a:bodyPr/>
        <a:lstStyle/>
        <a:p>
          <a:endParaRPr lang="en-ID"/>
        </a:p>
      </dgm:t>
    </dgm:pt>
    <dgm:pt modelId="{7B617441-8B1A-4A44-8777-9F50C1D9B7AF}">
      <dgm:prSet phldrT="[Text]"/>
      <dgm:spPr/>
      <dgm:t>
        <a:bodyPr/>
        <a:lstStyle/>
        <a:p>
          <a:r>
            <a:rPr lang="en-US" dirty="0" err="1"/>
            <a:t>Inggris</a:t>
          </a:r>
          <a:r>
            <a:rPr lang="en-US" dirty="0"/>
            <a:t>, </a:t>
          </a:r>
          <a:r>
            <a:rPr lang="en-US" dirty="0" err="1"/>
            <a:t>membantu</a:t>
          </a:r>
          <a:r>
            <a:rPr lang="en-US" dirty="0"/>
            <a:t> 80% </a:t>
          </a:r>
          <a:r>
            <a:rPr lang="en-US" dirty="0" err="1"/>
            <a:t>gaji</a:t>
          </a:r>
          <a:r>
            <a:rPr lang="en-US" dirty="0"/>
            <a:t> </a:t>
          </a:r>
          <a:r>
            <a:rPr lang="en-US" dirty="0" err="1"/>
            <a:t>pegawai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beberapa</a:t>
          </a:r>
          <a:r>
            <a:rPr lang="en-US" dirty="0"/>
            <a:t> </a:t>
          </a:r>
          <a:r>
            <a:rPr lang="en-US" dirty="0" err="1"/>
            <a:t>bulan</a:t>
          </a:r>
          <a:r>
            <a:rPr lang="en-US" dirty="0"/>
            <a:t> </a:t>
          </a:r>
          <a:r>
            <a:rPr lang="en-US" dirty="0" err="1"/>
            <a:t>guna</a:t>
          </a:r>
          <a:r>
            <a:rPr lang="en-US" dirty="0"/>
            <a:t> </a:t>
          </a:r>
          <a:r>
            <a:rPr lang="en-US" dirty="0" err="1"/>
            <a:t>menghindari</a:t>
          </a:r>
          <a:r>
            <a:rPr lang="en-US" dirty="0"/>
            <a:t> PHK, </a:t>
          </a:r>
          <a:r>
            <a:rPr lang="en-US" dirty="0" err="1"/>
            <a:t>Menurunkan</a:t>
          </a:r>
          <a:r>
            <a:rPr lang="en-US" dirty="0"/>
            <a:t> </a:t>
          </a:r>
          <a:r>
            <a:rPr lang="en-US" dirty="0" err="1"/>
            <a:t>suku</a:t>
          </a:r>
          <a:r>
            <a:rPr lang="en-US" dirty="0"/>
            <a:t> </a:t>
          </a:r>
          <a:r>
            <a:rPr lang="en-US" dirty="0" err="1"/>
            <a:t>bunga</a:t>
          </a:r>
          <a:r>
            <a:rPr lang="en-US" dirty="0"/>
            <a:t>, </a:t>
          </a:r>
          <a:r>
            <a:rPr lang="en-US" dirty="0" err="1"/>
            <a:t>melonggarkan</a:t>
          </a:r>
          <a:r>
            <a:rPr lang="en-US" dirty="0"/>
            <a:t> </a:t>
          </a:r>
          <a:r>
            <a:rPr lang="en-US" dirty="0" err="1"/>
            <a:t>persyaratan</a:t>
          </a:r>
          <a:r>
            <a:rPr lang="en-US" dirty="0"/>
            <a:t> modal </a:t>
          </a:r>
          <a:r>
            <a:rPr lang="en-US" dirty="0" err="1"/>
            <a:t>bagi</a:t>
          </a:r>
          <a:r>
            <a:rPr lang="en-US" dirty="0"/>
            <a:t> bank, </a:t>
          </a:r>
          <a:endParaRPr lang="en-ID" dirty="0"/>
        </a:p>
      </dgm:t>
    </dgm:pt>
    <dgm:pt modelId="{9793E68D-F4A9-4C23-911B-F0CB414A366B}" type="sibTrans" cxnId="{3639ACBE-6645-431E-8B6B-0DA113AF46B5}">
      <dgm:prSet/>
      <dgm:spPr/>
      <dgm:t>
        <a:bodyPr/>
        <a:lstStyle/>
        <a:p>
          <a:endParaRPr lang="en-ID"/>
        </a:p>
      </dgm:t>
    </dgm:pt>
    <dgm:pt modelId="{5394536E-6276-4413-9A6B-BEC054D5C0A7}" type="parTrans" cxnId="{3639ACBE-6645-431E-8B6B-0DA113AF46B5}">
      <dgm:prSet/>
      <dgm:spPr/>
      <dgm:t>
        <a:bodyPr/>
        <a:lstStyle/>
        <a:p>
          <a:endParaRPr lang="en-ID"/>
        </a:p>
      </dgm:t>
    </dgm:pt>
    <dgm:pt modelId="{A44FAA32-A3B3-4C61-A1F0-730E530FC05D}" type="pres">
      <dgm:prSet presAssocID="{E05F4DEE-D179-4C05-896B-F49337879B55}" presName="linear" presStyleCnt="0">
        <dgm:presLayoutVars>
          <dgm:dir/>
          <dgm:resizeHandles val="exact"/>
        </dgm:presLayoutVars>
      </dgm:prSet>
      <dgm:spPr/>
    </dgm:pt>
    <dgm:pt modelId="{258FFE8A-54B7-4C58-ABBA-CE1F5CC6C749}" type="pres">
      <dgm:prSet presAssocID="{1C9CDECF-7109-4BEB-95F6-50CD1262EE71}" presName="comp" presStyleCnt="0"/>
      <dgm:spPr/>
    </dgm:pt>
    <dgm:pt modelId="{03CBBB03-62E5-4131-AD9A-079D981BA2D2}" type="pres">
      <dgm:prSet presAssocID="{1C9CDECF-7109-4BEB-95F6-50CD1262EE71}" presName="box" presStyleLbl="node1" presStyleIdx="0" presStyleCnt="5" custLinFactNeighborX="486" custLinFactNeighborY="-2935"/>
      <dgm:spPr/>
    </dgm:pt>
    <dgm:pt modelId="{7576FB5B-ACCA-43D0-A134-C780E058D3AF}" type="pres">
      <dgm:prSet presAssocID="{1C9CDECF-7109-4BEB-95F6-50CD1262EE71}" presName="img" presStyleLbl="fgImgPlace1" presStyleIdx="0" presStyleCnt="5" custScaleX="94921" custScaleY="103718"/>
      <dgm:spPr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</dgm:spPr>
    </dgm:pt>
    <dgm:pt modelId="{6DAD476F-E5D3-4BD2-9048-BE37459DC11D}" type="pres">
      <dgm:prSet presAssocID="{1C9CDECF-7109-4BEB-95F6-50CD1262EE71}" presName="text" presStyleLbl="node1" presStyleIdx="0" presStyleCnt="5">
        <dgm:presLayoutVars>
          <dgm:bulletEnabled val="1"/>
        </dgm:presLayoutVars>
      </dgm:prSet>
      <dgm:spPr/>
    </dgm:pt>
    <dgm:pt modelId="{D7E6F72E-BA3D-4CB3-A9FE-0870EAA3EEAE}" type="pres">
      <dgm:prSet presAssocID="{E0F4EE50-9EC9-49BA-A88A-F15DC2D7AE0B}" presName="spacer" presStyleCnt="0"/>
      <dgm:spPr/>
    </dgm:pt>
    <dgm:pt modelId="{452267D1-53A8-4E9E-A1C8-7E7E1BCD53FB}" type="pres">
      <dgm:prSet presAssocID="{DCE751B4-E6F0-42E6-A65C-349628BAFFC5}" presName="comp" presStyleCnt="0"/>
      <dgm:spPr/>
    </dgm:pt>
    <dgm:pt modelId="{55EDB218-6D7D-4F02-8522-859A8709A05A}" type="pres">
      <dgm:prSet presAssocID="{DCE751B4-E6F0-42E6-A65C-349628BAFFC5}" presName="box" presStyleLbl="node1" presStyleIdx="1" presStyleCnt="5"/>
      <dgm:spPr/>
    </dgm:pt>
    <dgm:pt modelId="{C9B5B48F-BBB6-4327-A046-AE2D26E04616}" type="pres">
      <dgm:prSet presAssocID="{DCE751B4-E6F0-42E6-A65C-349628BAFFC5}" presName="img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</dgm:spPr>
    </dgm:pt>
    <dgm:pt modelId="{6E1A4AD7-896B-46FB-B89D-2E863AA8DFA7}" type="pres">
      <dgm:prSet presAssocID="{DCE751B4-E6F0-42E6-A65C-349628BAFFC5}" presName="text" presStyleLbl="node1" presStyleIdx="1" presStyleCnt="5">
        <dgm:presLayoutVars>
          <dgm:bulletEnabled val="1"/>
        </dgm:presLayoutVars>
      </dgm:prSet>
      <dgm:spPr/>
    </dgm:pt>
    <dgm:pt modelId="{CB008EAE-B7C9-4105-BFA6-5B16E73815E0}" type="pres">
      <dgm:prSet presAssocID="{A3DEC7C8-E3A2-4494-B8F9-E51547EA8FBC}" presName="spacer" presStyleCnt="0"/>
      <dgm:spPr/>
    </dgm:pt>
    <dgm:pt modelId="{AA5C4192-3F8A-4C5B-A489-17B192E253A5}" type="pres">
      <dgm:prSet presAssocID="{A65262F1-C72C-4A0A-A225-C07D0F7C647E}" presName="comp" presStyleCnt="0"/>
      <dgm:spPr/>
    </dgm:pt>
    <dgm:pt modelId="{F2097FA6-F1A8-4BBE-9ABD-E12FA217404A}" type="pres">
      <dgm:prSet presAssocID="{A65262F1-C72C-4A0A-A225-C07D0F7C647E}" presName="box" presStyleLbl="node1" presStyleIdx="2" presStyleCnt="5"/>
      <dgm:spPr/>
    </dgm:pt>
    <dgm:pt modelId="{D379A5C2-DC95-4BD7-B5C1-A632003F7928}" type="pres">
      <dgm:prSet presAssocID="{A65262F1-C72C-4A0A-A225-C07D0F7C647E}" presName="img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</dgm:spPr>
    </dgm:pt>
    <dgm:pt modelId="{3C633BD6-4323-4CC7-997A-9D2C62A35BFC}" type="pres">
      <dgm:prSet presAssocID="{A65262F1-C72C-4A0A-A225-C07D0F7C647E}" presName="text" presStyleLbl="node1" presStyleIdx="2" presStyleCnt="5">
        <dgm:presLayoutVars>
          <dgm:bulletEnabled val="1"/>
        </dgm:presLayoutVars>
      </dgm:prSet>
      <dgm:spPr/>
    </dgm:pt>
    <dgm:pt modelId="{2CE19EDD-5388-403D-8EB4-614343615C78}" type="pres">
      <dgm:prSet presAssocID="{74DF513A-D427-4BBC-9458-AD19E95E4715}" presName="spacer" presStyleCnt="0"/>
      <dgm:spPr/>
    </dgm:pt>
    <dgm:pt modelId="{9E852E16-F652-4599-AFD4-99F6C2F8D8B9}" type="pres">
      <dgm:prSet presAssocID="{7B617441-8B1A-4A44-8777-9F50C1D9B7AF}" presName="comp" presStyleCnt="0"/>
      <dgm:spPr/>
    </dgm:pt>
    <dgm:pt modelId="{E56C3643-F672-4CEA-A62D-A83D46CF9580}" type="pres">
      <dgm:prSet presAssocID="{7B617441-8B1A-4A44-8777-9F50C1D9B7AF}" presName="box" presStyleLbl="node1" presStyleIdx="3" presStyleCnt="5"/>
      <dgm:spPr/>
    </dgm:pt>
    <dgm:pt modelId="{8706D202-A63D-443F-91F7-1FC49ACC712F}" type="pres">
      <dgm:prSet presAssocID="{7B617441-8B1A-4A44-8777-9F50C1D9B7AF}" presName="img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17000" b="-17000"/>
          </a:stretch>
        </a:blipFill>
      </dgm:spPr>
    </dgm:pt>
    <dgm:pt modelId="{FB75257B-0B0B-4C76-B57D-1D4CB6056EF7}" type="pres">
      <dgm:prSet presAssocID="{7B617441-8B1A-4A44-8777-9F50C1D9B7AF}" presName="text" presStyleLbl="node1" presStyleIdx="3" presStyleCnt="5">
        <dgm:presLayoutVars>
          <dgm:bulletEnabled val="1"/>
        </dgm:presLayoutVars>
      </dgm:prSet>
      <dgm:spPr/>
    </dgm:pt>
    <dgm:pt modelId="{CC3A30D7-F107-46C0-A34F-24B46C9F93A3}" type="pres">
      <dgm:prSet presAssocID="{9793E68D-F4A9-4C23-911B-F0CB414A366B}" presName="spacer" presStyleCnt="0"/>
      <dgm:spPr/>
    </dgm:pt>
    <dgm:pt modelId="{B9CE4370-3F62-4D2F-A07A-4125E5002639}" type="pres">
      <dgm:prSet presAssocID="{63084F37-FC0A-42C4-8706-9D8FB211F1BC}" presName="comp" presStyleCnt="0"/>
      <dgm:spPr/>
    </dgm:pt>
    <dgm:pt modelId="{6938BFE1-B938-44FD-A1F5-F04F7FF23D49}" type="pres">
      <dgm:prSet presAssocID="{63084F37-FC0A-42C4-8706-9D8FB211F1BC}" presName="box" presStyleLbl="node1" presStyleIdx="4" presStyleCnt="5"/>
      <dgm:spPr/>
    </dgm:pt>
    <dgm:pt modelId="{E72200DF-602E-48BD-9432-CE6277443C89}" type="pres">
      <dgm:prSet presAssocID="{63084F37-FC0A-42C4-8706-9D8FB211F1BC}" presName="img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3000" b="-3000"/>
          </a:stretch>
        </a:blipFill>
      </dgm:spPr>
    </dgm:pt>
    <dgm:pt modelId="{8A3138BF-31A6-4BA5-83C4-37C741B1FA37}" type="pres">
      <dgm:prSet presAssocID="{63084F37-FC0A-42C4-8706-9D8FB211F1BC}" presName="text" presStyleLbl="node1" presStyleIdx="4" presStyleCnt="5">
        <dgm:presLayoutVars>
          <dgm:bulletEnabled val="1"/>
        </dgm:presLayoutVars>
      </dgm:prSet>
      <dgm:spPr/>
    </dgm:pt>
  </dgm:ptLst>
  <dgm:cxnLst>
    <dgm:cxn modelId="{ABDEBE06-0FC6-47AB-AD7F-C4F13B0A1948}" type="presOf" srcId="{63084F37-FC0A-42C4-8706-9D8FB211F1BC}" destId="{8A3138BF-31A6-4BA5-83C4-37C741B1FA37}" srcOrd="1" destOrd="0" presId="urn:microsoft.com/office/officeart/2005/8/layout/vList4"/>
    <dgm:cxn modelId="{568B420C-2076-432A-9FE0-380523B648BD}" type="presOf" srcId="{A65262F1-C72C-4A0A-A225-C07D0F7C647E}" destId="{3C633BD6-4323-4CC7-997A-9D2C62A35BFC}" srcOrd="1" destOrd="0" presId="urn:microsoft.com/office/officeart/2005/8/layout/vList4"/>
    <dgm:cxn modelId="{7FCDAC22-FB55-4C5B-8D2B-95C198081A75}" type="presOf" srcId="{A65262F1-C72C-4A0A-A225-C07D0F7C647E}" destId="{F2097FA6-F1A8-4BBE-9ABD-E12FA217404A}" srcOrd="0" destOrd="0" presId="urn:microsoft.com/office/officeart/2005/8/layout/vList4"/>
    <dgm:cxn modelId="{705DC02C-4121-4083-A5CD-294A12718B84}" srcId="{E05F4DEE-D179-4C05-896B-F49337879B55}" destId="{A65262F1-C72C-4A0A-A225-C07D0F7C647E}" srcOrd="2" destOrd="0" parTransId="{7FA453E6-9EFC-4469-B613-06BF468E6F29}" sibTransId="{74DF513A-D427-4BBC-9458-AD19E95E4715}"/>
    <dgm:cxn modelId="{190D485F-34BF-43BD-A362-B84F01B5A159}" type="presOf" srcId="{DCE751B4-E6F0-42E6-A65C-349628BAFFC5}" destId="{55EDB218-6D7D-4F02-8522-859A8709A05A}" srcOrd="0" destOrd="0" presId="urn:microsoft.com/office/officeart/2005/8/layout/vList4"/>
    <dgm:cxn modelId="{E932985F-C2A8-49E7-9296-7300864934FF}" srcId="{E05F4DEE-D179-4C05-896B-F49337879B55}" destId="{1C9CDECF-7109-4BEB-95F6-50CD1262EE71}" srcOrd="0" destOrd="0" parTransId="{63F605F3-6457-43D2-B681-A26401D35CFB}" sibTransId="{E0F4EE50-9EC9-49BA-A88A-F15DC2D7AE0B}"/>
    <dgm:cxn modelId="{528F0478-F0A8-4CD2-A66E-7AAA15A5F870}" srcId="{E05F4DEE-D179-4C05-896B-F49337879B55}" destId="{DCE751B4-E6F0-42E6-A65C-349628BAFFC5}" srcOrd="1" destOrd="0" parTransId="{1A3ECD51-56AD-419C-8FA9-82F1A42536B8}" sibTransId="{A3DEC7C8-E3A2-4494-B8F9-E51547EA8FBC}"/>
    <dgm:cxn modelId="{65FC2D7B-62D8-4D4C-A1A3-BD0DCFC735AE}" type="presOf" srcId="{E05F4DEE-D179-4C05-896B-F49337879B55}" destId="{A44FAA32-A3B3-4C61-A1F0-730E530FC05D}" srcOrd="0" destOrd="0" presId="urn:microsoft.com/office/officeart/2005/8/layout/vList4"/>
    <dgm:cxn modelId="{360AC980-F9A7-46F0-97DE-CF2535E255DA}" type="presOf" srcId="{1C9CDECF-7109-4BEB-95F6-50CD1262EE71}" destId="{03CBBB03-62E5-4131-AD9A-079D981BA2D2}" srcOrd="0" destOrd="0" presId="urn:microsoft.com/office/officeart/2005/8/layout/vList4"/>
    <dgm:cxn modelId="{642F4487-2559-4450-B8AF-0A18DDA2C67B}" type="presOf" srcId="{DCE751B4-E6F0-42E6-A65C-349628BAFFC5}" destId="{6E1A4AD7-896B-46FB-B89D-2E863AA8DFA7}" srcOrd="1" destOrd="0" presId="urn:microsoft.com/office/officeart/2005/8/layout/vList4"/>
    <dgm:cxn modelId="{3639ACBE-6645-431E-8B6B-0DA113AF46B5}" srcId="{E05F4DEE-D179-4C05-896B-F49337879B55}" destId="{7B617441-8B1A-4A44-8777-9F50C1D9B7AF}" srcOrd="3" destOrd="0" parTransId="{5394536E-6276-4413-9A6B-BEC054D5C0A7}" sibTransId="{9793E68D-F4A9-4C23-911B-F0CB414A366B}"/>
    <dgm:cxn modelId="{32CDC5CB-3C1C-43DD-9726-910A2C8E284B}" type="presOf" srcId="{1C9CDECF-7109-4BEB-95F6-50CD1262EE71}" destId="{6DAD476F-E5D3-4BD2-9048-BE37459DC11D}" srcOrd="1" destOrd="0" presId="urn:microsoft.com/office/officeart/2005/8/layout/vList4"/>
    <dgm:cxn modelId="{568215EA-838D-43FA-9F34-1A0EDD108385}" type="presOf" srcId="{7B617441-8B1A-4A44-8777-9F50C1D9B7AF}" destId="{E56C3643-F672-4CEA-A62D-A83D46CF9580}" srcOrd="0" destOrd="0" presId="urn:microsoft.com/office/officeart/2005/8/layout/vList4"/>
    <dgm:cxn modelId="{B8A88CF0-2F67-4655-B48B-06E25EAF89B4}" type="presOf" srcId="{7B617441-8B1A-4A44-8777-9F50C1D9B7AF}" destId="{FB75257B-0B0B-4C76-B57D-1D4CB6056EF7}" srcOrd="1" destOrd="0" presId="urn:microsoft.com/office/officeart/2005/8/layout/vList4"/>
    <dgm:cxn modelId="{01858EF6-AE09-4E88-B678-ECECABC99F0F}" type="presOf" srcId="{63084F37-FC0A-42C4-8706-9D8FB211F1BC}" destId="{6938BFE1-B938-44FD-A1F5-F04F7FF23D49}" srcOrd="0" destOrd="0" presId="urn:microsoft.com/office/officeart/2005/8/layout/vList4"/>
    <dgm:cxn modelId="{D9BACAFF-FB60-4419-9141-0EE5819E852A}" srcId="{E05F4DEE-D179-4C05-896B-F49337879B55}" destId="{63084F37-FC0A-42C4-8706-9D8FB211F1BC}" srcOrd="4" destOrd="0" parTransId="{AE20378F-1F32-45C7-934F-25FA926D6808}" sibTransId="{DEE39DB4-C0FD-4808-B0FB-A1B74EDAE89C}"/>
    <dgm:cxn modelId="{39B9565B-928A-4EC9-A0B2-F5DBC759302D}" type="presParOf" srcId="{A44FAA32-A3B3-4C61-A1F0-730E530FC05D}" destId="{258FFE8A-54B7-4C58-ABBA-CE1F5CC6C749}" srcOrd="0" destOrd="0" presId="urn:microsoft.com/office/officeart/2005/8/layout/vList4"/>
    <dgm:cxn modelId="{FD7D7B67-B13D-4AAD-A437-C730B0681224}" type="presParOf" srcId="{258FFE8A-54B7-4C58-ABBA-CE1F5CC6C749}" destId="{03CBBB03-62E5-4131-AD9A-079D981BA2D2}" srcOrd="0" destOrd="0" presId="urn:microsoft.com/office/officeart/2005/8/layout/vList4"/>
    <dgm:cxn modelId="{A29687FF-949F-4E73-9D99-076A356E2B88}" type="presParOf" srcId="{258FFE8A-54B7-4C58-ABBA-CE1F5CC6C749}" destId="{7576FB5B-ACCA-43D0-A134-C780E058D3AF}" srcOrd="1" destOrd="0" presId="urn:microsoft.com/office/officeart/2005/8/layout/vList4"/>
    <dgm:cxn modelId="{48F2B955-ED77-4950-BDE3-8F3EA96A42F6}" type="presParOf" srcId="{258FFE8A-54B7-4C58-ABBA-CE1F5CC6C749}" destId="{6DAD476F-E5D3-4BD2-9048-BE37459DC11D}" srcOrd="2" destOrd="0" presId="urn:microsoft.com/office/officeart/2005/8/layout/vList4"/>
    <dgm:cxn modelId="{89535092-7BC6-4F47-AFEB-874F6D0FB773}" type="presParOf" srcId="{A44FAA32-A3B3-4C61-A1F0-730E530FC05D}" destId="{D7E6F72E-BA3D-4CB3-A9FE-0870EAA3EEAE}" srcOrd="1" destOrd="0" presId="urn:microsoft.com/office/officeart/2005/8/layout/vList4"/>
    <dgm:cxn modelId="{A603FC8E-1E4D-4D15-846D-48155AA97407}" type="presParOf" srcId="{A44FAA32-A3B3-4C61-A1F0-730E530FC05D}" destId="{452267D1-53A8-4E9E-A1C8-7E7E1BCD53FB}" srcOrd="2" destOrd="0" presId="urn:microsoft.com/office/officeart/2005/8/layout/vList4"/>
    <dgm:cxn modelId="{604321EE-510D-4704-896E-3CC4F3C69F85}" type="presParOf" srcId="{452267D1-53A8-4E9E-A1C8-7E7E1BCD53FB}" destId="{55EDB218-6D7D-4F02-8522-859A8709A05A}" srcOrd="0" destOrd="0" presId="urn:microsoft.com/office/officeart/2005/8/layout/vList4"/>
    <dgm:cxn modelId="{8CE987D5-EACA-4ECD-9C9B-B6B88E054748}" type="presParOf" srcId="{452267D1-53A8-4E9E-A1C8-7E7E1BCD53FB}" destId="{C9B5B48F-BBB6-4327-A046-AE2D26E04616}" srcOrd="1" destOrd="0" presId="urn:microsoft.com/office/officeart/2005/8/layout/vList4"/>
    <dgm:cxn modelId="{30AD9A51-D696-4B8E-8CD8-2920A1752A8A}" type="presParOf" srcId="{452267D1-53A8-4E9E-A1C8-7E7E1BCD53FB}" destId="{6E1A4AD7-896B-46FB-B89D-2E863AA8DFA7}" srcOrd="2" destOrd="0" presId="urn:microsoft.com/office/officeart/2005/8/layout/vList4"/>
    <dgm:cxn modelId="{A2D78D4E-013B-4E27-B8F6-5900A3A79C0A}" type="presParOf" srcId="{A44FAA32-A3B3-4C61-A1F0-730E530FC05D}" destId="{CB008EAE-B7C9-4105-BFA6-5B16E73815E0}" srcOrd="3" destOrd="0" presId="urn:microsoft.com/office/officeart/2005/8/layout/vList4"/>
    <dgm:cxn modelId="{D24C2247-71E5-4918-A18B-07299083EC31}" type="presParOf" srcId="{A44FAA32-A3B3-4C61-A1F0-730E530FC05D}" destId="{AA5C4192-3F8A-4C5B-A489-17B192E253A5}" srcOrd="4" destOrd="0" presId="urn:microsoft.com/office/officeart/2005/8/layout/vList4"/>
    <dgm:cxn modelId="{2DBC2C82-C26D-407A-8C38-61CC6E37D195}" type="presParOf" srcId="{AA5C4192-3F8A-4C5B-A489-17B192E253A5}" destId="{F2097FA6-F1A8-4BBE-9ABD-E12FA217404A}" srcOrd="0" destOrd="0" presId="urn:microsoft.com/office/officeart/2005/8/layout/vList4"/>
    <dgm:cxn modelId="{038430BF-FF84-4499-A84B-DD6B74B5ED2B}" type="presParOf" srcId="{AA5C4192-3F8A-4C5B-A489-17B192E253A5}" destId="{D379A5C2-DC95-4BD7-B5C1-A632003F7928}" srcOrd="1" destOrd="0" presId="urn:microsoft.com/office/officeart/2005/8/layout/vList4"/>
    <dgm:cxn modelId="{08B3BD2B-04EC-4B75-A6FC-D36355995FA4}" type="presParOf" srcId="{AA5C4192-3F8A-4C5B-A489-17B192E253A5}" destId="{3C633BD6-4323-4CC7-997A-9D2C62A35BFC}" srcOrd="2" destOrd="0" presId="urn:microsoft.com/office/officeart/2005/8/layout/vList4"/>
    <dgm:cxn modelId="{E7D0568A-0424-4906-BCE4-4CE79A64153B}" type="presParOf" srcId="{A44FAA32-A3B3-4C61-A1F0-730E530FC05D}" destId="{2CE19EDD-5388-403D-8EB4-614343615C78}" srcOrd="5" destOrd="0" presId="urn:microsoft.com/office/officeart/2005/8/layout/vList4"/>
    <dgm:cxn modelId="{E78677AE-B292-4492-8ABA-6177E5DD33A5}" type="presParOf" srcId="{A44FAA32-A3B3-4C61-A1F0-730E530FC05D}" destId="{9E852E16-F652-4599-AFD4-99F6C2F8D8B9}" srcOrd="6" destOrd="0" presId="urn:microsoft.com/office/officeart/2005/8/layout/vList4"/>
    <dgm:cxn modelId="{AE4B381D-1BE7-4274-95D6-3C5E93584679}" type="presParOf" srcId="{9E852E16-F652-4599-AFD4-99F6C2F8D8B9}" destId="{E56C3643-F672-4CEA-A62D-A83D46CF9580}" srcOrd="0" destOrd="0" presId="urn:microsoft.com/office/officeart/2005/8/layout/vList4"/>
    <dgm:cxn modelId="{11E3DBD9-5A9A-461D-8FF3-89BFAFDBEBB1}" type="presParOf" srcId="{9E852E16-F652-4599-AFD4-99F6C2F8D8B9}" destId="{8706D202-A63D-443F-91F7-1FC49ACC712F}" srcOrd="1" destOrd="0" presId="urn:microsoft.com/office/officeart/2005/8/layout/vList4"/>
    <dgm:cxn modelId="{A02C7263-7386-4A86-86BA-3B7F9C1D7CA5}" type="presParOf" srcId="{9E852E16-F652-4599-AFD4-99F6C2F8D8B9}" destId="{FB75257B-0B0B-4C76-B57D-1D4CB6056EF7}" srcOrd="2" destOrd="0" presId="urn:microsoft.com/office/officeart/2005/8/layout/vList4"/>
    <dgm:cxn modelId="{5BE39B1D-DAEC-4CFF-A3AC-B22282149020}" type="presParOf" srcId="{A44FAA32-A3B3-4C61-A1F0-730E530FC05D}" destId="{CC3A30D7-F107-46C0-A34F-24B46C9F93A3}" srcOrd="7" destOrd="0" presId="urn:microsoft.com/office/officeart/2005/8/layout/vList4"/>
    <dgm:cxn modelId="{E313F743-679B-48E5-924D-7B5AB97E46A3}" type="presParOf" srcId="{A44FAA32-A3B3-4C61-A1F0-730E530FC05D}" destId="{B9CE4370-3F62-4D2F-A07A-4125E5002639}" srcOrd="8" destOrd="0" presId="urn:microsoft.com/office/officeart/2005/8/layout/vList4"/>
    <dgm:cxn modelId="{99E5F0F4-7FD2-4689-9055-C2F359D70BDE}" type="presParOf" srcId="{B9CE4370-3F62-4D2F-A07A-4125E5002639}" destId="{6938BFE1-B938-44FD-A1F5-F04F7FF23D49}" srcOrd="0" destOrd="0" presId="urn:microsoft.com/office/officeart/2005/8/layout/vList4"/>
    <dgm:cxn modelId="{4AAA2666-91F7-47D2-9A3A-F99CC04A09B8}" type="presParOf" srcId="{B9CE4370-3F62-4D2F-A07A-4125E5002639}" destId="{E72200DF-602E-48BD-9432-CE6277443C89}" srcOrd="1" destOrd="0" presId="urn:microsoft.com/office/officeart/2005/8/layout/vList4"/>
    <dgm:cxn modelId="{5547A72F-61BB-4486-B1C3-128BC60DA396}" type="presParOf" srcId="{B9CE4370-3F62-4D2F-A07A-4125E5002639}" destId="{8A3138BF-31A6-4BA5-83C4-37C741B1FA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FEA24F-62B0-493A-8821-52BDF652FAD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44CE7FB-FEE3-48A3-BC8C-3A8CB8D379D0}">
      <dgm:prSet phldrT="[Text]"/>
      <dgm:spPr/>
      <dgm:t>
        <a:bodyPr/>
        <a:lstStyle/>
        <a:p>
          <a:r>
            <a:rPr lang="en-US" dirty="0"/>
            <a:t>KONSEP</a:t>
          </a:r>
          <a:endParaRPr lang="en-ID" dirty="0"/>
        </a:p>
      </dgm:t>
    </dgm:pt>
    <dgm:pt modelId="{E9CA4759-454A-41A1-B82E-807093DB2CF5}" type="parTrans" cxnId="{96813E4A-0CC9-4713-B044-4CFB5935B967}">
      <dgm:prSet/>
      <dgm:spPr/>
      <dgm:t>
        <a:bodyPr/>
        <a:lstStyle/>
        <a:p>
          <a:endParaRPr lang="en-ID"/>
        </a:p>
      </dgm:t>
    </dgm:pt>
    <dgm:pt modelId="{AA081638-B66F-448A-8DCC-2041A6EDA97F}" type="sibTrans" cxnId="{96813E4A-0CC9-4713-B044-4CFB5935B967}">
      <dgm:prSet/>
      <dgm:spPr/>
      <dgm:t>
        <a:bodyPr/>
        <a:lstStyle/>
        <a:p>
          <a:endParaRPr lang="en-ID"/>
        </a:p>
      </dgm:t>
    </dgm:pt>
    <dgm:pt modelId="{1A550A9C-1A24-4530-900E-B6378A90F5C4}">
      <dgm:prSet phldrT="[Text]"/>
      <dgm:spPr/>
      <dgm:t>
        <a:bodyPr/>
        <a:lstStyle/>
        <a:p>
          <a:r>
            <a:rPr lang="en-US" dirty="0"/>
            <a:t>NILAI</a:t>
          </a:r>
          <a:endParaRPr lang="en-ID" dirty="0"/>
        </a:p>
      </dgm:t>
    </dgm:pt>
    <dgm:pt modelId="{0103F8E6-CA78-447A-9150-BFF0E0D64052}" type="parTrans" cxnId="{3AED2AAF-8B78-43FE-B3FA-8D732ACB6099}">
      <dgm:prSet/>
      <dgm:spPr/>
      <dgm:t>
        <a:bodyPr/>
        <a:lstStyle/>
        <a:p>
          <a:endParaRPr lang="en-ID"/>
        </a:p>
      </dgm:t>
    </dgm:pt>
    <dgm:pt modelId="{A61645A6-DE97-48FF-9A7C-447EC5EDF3A6}" type="sibTrans" cxnId="{3AED2AAF-8B78-43FE-B3FA-8D732ACB6099}">
      <dgm:prSet/>
      <dgm:spPr/>
      <dgm:t>
        <a:bodyPr/>
        <a:lstStyle/>
        <a:p>
          <a:endParaRPr lang="en-ID"/>
        </a:p>
      </dgm:t>
    </dgm:pt>
    <dgm:pt modelId="{7F797C3E-5AC2-4A57-B0C1-979D36DCECB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Arial Rounded MT Bold" panose="020F0704030504030204" pitchFamily="34" charset="0"/>
            </a:rPr>
            <a:t>FALAH</a:t>
          </a:r>
          <a:endParaRPr lang="en-ID" dirty="0">
            <a:solidFill>
              <a:schemeClr val="bg1"/>
            </a:solidFill>
            <a:latin typeface="Arial Rounded MT Bold" panose="020F0704030504030204" pitchFamily="34" charset="0"/>
          </a:endParaRPr>
        </a:p>
      </dgm:t>
    </dgm:pt>
    <dgm:pt modelId="{EB6EDC57-146B-4BD8-B2A9-EB838B8175ED}" type="parTrans" cxnId="{2C7E82F0-91D0-48E7-A1C1-EC88FB54D6FB}">
      <dgm:prSet/>
      <dgm:spPr/>
      <dgm:t>
        <a:bodyPr/>
        <a:lstStyle/>
        <a:p>
          <a:endParaRPr lang="en-ID"/>
        </a:p>
      </dgm:t>
    </dgm:pt>
    <dgm:pt modelId="{D0C9B2B5-3FCC-42C5-8C54-EB363ABA6D29}" type="sibTrans" cxnId="{2C7E82F0-91D0-48E7-A1C1-EC88FB54D6FB}">
      <dgm:prSet/>
      <dgm:spPr/>
      <dgm:t>
        <a:bodyPr/>
        <a:lstStyle/>
        <a:p>
          <a:endParaRPr lang="en-ID"/>
        </a:p>
      </dgm:t>
    </dgm:pt>
    <dgm:pt modelId="{114DD240-EF39-4EF9-9EC8-6886532D8FC3}">
      <dgm:prSet phldrT="[Text]"/>
      <dgm:spPr/>
      <dgm:t>
        <a:bodyPr/>
        <a:lstStyle/>
        <a:p>
          <a:r>
            <a:rPr lang="en-US" dirty="0"/>
            <a:t>PRINSIP</a:t>
          </a:r>
          <a:endParaRPr lang="en-ID" dirty="0"/>
        </a:p>
      </dgm:t>
    </dgm:pt>
    <dgm:pt modelId="{E41D5B6D-8BA1-4F9A-85A8-65867FE76457}" type="sibTrans" cxnId="{EDFA8648-9DB7-46A5-903A-6C4C664E692F}">
      <dgm:prSet/>
      <dgm:spPr/>
      <dgm:t>
        <a:bodyPr/>
        <a:lstStyle/>
        <a:p>
          <a:endParaRPr lang="en-ID"/>
        </a:p>
      </dgm:t>
    </dgm:pt>
    <dgm:pt modelId="{36798DF0-D549-491F-B8BE-8A06B0B0FACA}" type="parTrans" cxnId="{EDFA8648-9DB7-46A5-903A-6C4C664E692F}">
      <dgm:prSet/>
      <dgm:spPr/>
      <dgm:t>
        <a:bodyPr/>
        <a:lstStyle/>
        <a:p>
          <a:endParaRPr lang="en-ID"/>
        </a:p>
      </dgm:t>
    </dgm:pt>
    <dgm:pt modelId="{FFC81CC7-B173-489B-97D5-794FE66F2A04}" type="pres">
      <dgm:prSet presAssocID="{1BFEA24F-62B0-493A-8821-52BDF652FAD9}" presName="Name0" presStyleCnt="0">
        <dgm:presLayoutVars>
          <dgm:chMax val="4"/>
          <dgm:resizeHandles val="exact"/>
        </dgm:presLayoutVars>
      </dgm:prSet>
      <dgm:spPr/>
    </dgm:pt>
    <dgm:pt modelId="{6A1B9A25-3E3E-4914-93F3-ED3997CA5155}" type="pres">
      <dgm:prSet presAssocID="{1BFEA24F-62B0-493A-8821-52BDF652FAD9}" presName="ellipse" presStyleLbl="trBgShp" presStyleIdx="0" presStyleCnt="1"/>
      <dgm:spPr/>
    </dgm:pt>
    <dgm:pt modelId="{341E8F27-2F5A-451C-B552-3972D14345B5}" type="pres">
      <dgm:prSet presAssocID="{1BFEA24F-62B0-493A-8821-52BDF652FAD9}" presName="arrow1" presStyleLbl="fgShp" presStyleIdx="0" presStyleCnt="1"/>
      <dgm:spPr/>
    </dgm:pt>
    <dgm:pt modelId="{A0E461FE-5AE6-4DD0-B26F-51B4B67D20A6}" type="pres">
      <dgm:prSet presAssocID="{1BFEA24F-62B0-493A-8821-52BDF652FAD9}" presName="rectangle" presStyleLbl="revTx" presStyleIdx="0" presStyleCnt="1">
        <dgm:presLayoutVars>
          <dgm:bulletEnabled val="1"/>
        </dgm:presLayoutVars>
      </dgm:prSet>
      <dgm:spPr/>
    </dgm:pt>
    <dgm:pt modelId="{73EED26F-0E3D-4B5F-99CE-C60A64933B3B}" type="pres">
      <dgm:prSet presAssocID="{114DD240-EF39-4EF9-9EC8-6886532D8FC3}" presName="item1" presStyleLbl="node1" presStyleIdx="0" presStyleCnt="3">
        <dgm:presLayoutVars>
          <dgm:bulletEnabled val="1"/>
        </dgm:presLayoutVars>
      </dgm:prSet>
      <dgm:spPr/>
    </dgm:pt>
    <dgm:pt modelId="{0C252183-449B-4D33-B2F5-1A2DA3E5C863}" type="pres">
      <dgm:prSet presAssocID="{1A550A9C-1A24-4530-900E-B6378A90F5C4}" presName="item2" presStyleLbl="node1" presStyleIdx="1" presStyleCnt="3">
        <dgm:presLayoutVars>
          <dgm:bulletEnabled val="1"/>
        </dgm:presLayoutVars>
      </dgm:prSet>
      <dgm:spPr/>
    </dgm:pt>
    <dgm:pt modelId="{8F7B927B-7794-4584-8AAA-14B236001A15}" type="pres">
      <dgm:prSet presAssocID="{7F797C3E-5AC2-4A57-B0C1-979D36DCECBF}" presName="item3" presStyleLbl="node1" presStyleIdx="2" presStyleCnt="3">
        <dgm:presLayoutVars>
          <dgm:bulletEnabled val="1"/>
        </dgm:presLayoutVars>
      </dgm:prSet>
      <dgm:spPr/>
    </dgm:pt>
    <dgm:pt modelId="{708012FC-624C-45EC-9FFF-AE9F12C4CA73}" type="pres">
      <dgm:prSet presAssocID="{1BFEA24F-62B0-493A-8821-52BDF652FAD9}" presName="funnel" presStyleLbl="trAlignAcc1" presStyleIdx="0" presStyleCnt="1"/>
      <dgm:spPr/>
    </dgm:pt>
  </dgm:ptLst>
  <dgm:cxnLst>
    <dgm:cxn modelId="{0005CE0E-5390-4171-9CE1-A29856759318}" type="presOf" srcId="{1A550A9C-1A24-4530-900E-B6378A90F5C4}" destId="{73EED26F-0E3D-4B5F-99CE-C60A64933B3B}" srcOrd="0" destOrd="0" presId="urn:microsoft.com/office/officeart/2005/8/layout/funnel1"/>
    <dgm:cxn modelId="{EDFA8648-9DB7-46A5-903A-6C4C664E692F}" srcId="{1BFEA24F-62B0-493A-8821-52BDF652FAD9}" destId="{114DD240-EF39-4EF9-9EC8-6886532D8FC3}" srcOrd="1" destOrd="0" parTransId="{36798DF0-D549-491F-B8BE-8A06B0B0FACA}" sibTransId="{E41D5B6D-8BA1-4F9A-85A8-65867FE76457}"/>
    <dgm:cxn modelId="{96813E4A-0CC9-4713-B044-4CFB5935B967}" srcId="{1BFEA24F-62B0-493A-8821-52BDF652FAD9}" destId="{944CE7FB-FEE3-48A3-BC8C-3A8CB8D379D0}" srcOrd="0" destOrd="0" parTransId="{E9CA4759-454A-41A1-B82E-807093DB2CF5}" sibTransId="{AA081638-B66F-448A-8DCC-2041A6EDA97F}"/>
    <dgm:cxn modelId="{DFD2D589-8A56-488B-885A-E017EF5F587C}" type="presOf" srcId="{944CE7FB-FEE3-48A3-BC8C-3A8CB8D379D0}" destId="{8F7B927B-7794-4584-8AAA-14B236001A15}" srcOrd="0" destOrd="0" presId="urn:microsoft.com/office/officeart/2005/8/layout/funnel1"/>
    <dgm:cxn modelId="{3D49DC90-18ED-413B-A277-47A89099CB3E}" type="presOf" srcId="{1BFEA24F-62B0-493A-8821-52BDF652FAD9}" destId="{FFC81CC7-B173-489B-97D5-794FE66F2A04}" srcOrd="0" destOrd="0" presId="urn:microsoft.com/office/officeart/2005/8/layout/funnel1"/>
    <dgm:cxn modelId="{3AED2AAF-8B78-43FE-B3FA-8D732ACB6099}" srcId="{1BFEA24F-62B0-493A-8821-52BDF652FAD9}" destId="{1A550A9C-1A24-4530-900E-B6378A90F5C4}" srcOrd="2" destOrd="0" parTransId="{0103F8E6-CA78-447A-9150-BFF0E0D64052}" sibTransId="{A61645A6-DE97-48FF-9A7C-447EC5EDF3A6}"/>
    <dgm:cxn modelId="{67A903C6-8549-4527-B138-1149DE78376E}" type="presOf" srcId="{114DD240-EF39-4EF9-9EC8-6886532D8FC3}" destId="{0C252183-449B-4D33-B2F5-1A2DA3E5C863}" srcOrd="0" destOrd="0" presId="urn:microsoft.com/office/officeart/2005/8/layout/funnel1"/>
    <dgm:cxn modelId="{66EE88DE-610D-4B0C-BCBE-A0E40DDD36D6}" type="presOf" srcId="{7F797C3E-5AC2-4A57-B0C1-979D36DCECBF}" destId="{A0E461FE-5AE6-4DD0-B26F-51B4B67D20A6}" srcOrd="0" destOrd="0" presId="urn:microsoft.com/office/officeart/2005/8/layout/funnel1"/>
    <dgm:cxn modelId="{2C7E82F0-91D0-48E7-A1C1-EC88FB54D6FB}" srcId="{1BFEA24F-62B0-493A-8821-52BDF652FAD9}" destId="{7F797C3E-5AC2-4A57-B0C1-979D36DCECBF}" srcOrd="3" destOrd="0" parTransId="{EB6EDC57-146B-4BD8-B2A9-EB838B8175ED}" sibTransId="{D0C9B2B5-3FCC-42C5-8C54-EB363ABA6D29}"/>
    <dgm:cxn modelId="{BADCACD7-E8F6-4177-B4A2-C26D835ACE6F}" type="presParOf" srcId="{FFC81CC7-B173-489B-97D5-794FE66F2A04}" destId="{6A1B9A25-3E3E-4914-93F3-ED3997CA5155}" srcOrd="0" destOrd="0" presId="urn:microsoft.com/office/officeart/2005/8/layout/funnel1"/>
    <dgm:cxn modelId="{B85E7E96-5919-4FCA-AFE3-EBCF4DCB5A55}" type="presParOf" srcId="{FFC81CC7-B173-489B-97D5-794FE66F2A04}" destId="{341E8F27-2F5A-451C-B552-3972D14345B5}" srcOrd="1" destOrd="0" presId="urn:microsoft.com/office/officeart/2005/8/layout/funnel1"/>
    <dgm:cxn modelId="{6D939A65-E55C-4036-B196-6A6CF01E2C97}" type="presParOf" srcId="{FFC81CC7-B173-489B-97D5-794FE66F2A04}" destId="{A0E461FE-5AE6-4DD0-B26F-51B4B67D20A6}" srcOrd="2" destOrd="0" presId="urn:microsoft.com/office/officeart/2005/8/layout/funnel1"/>
    <dgm:cxn modelId="{F1F74A0F-BCE3-4EB8-93B6-C39B4698BBD5}" type="presParOf" srcId="{FFC81CC7-B173-489B-97D5-794FE66F2A04}" destId="{73EED26F-0E3D-4B5F-99CE-C60A64933B3B}" srcOrd="3" destOrd="0" presId="urn:microsoft.com/office/officeart/2005/8/layout/funnel1"/>
    <dgm:cxn modelId="{37D8B79B-BF00-403E-8894-73FECF89F49F}" type="presParOf" srcId="{FFC81CC7-B173-489B-97D5-794FE66F2A04}" destId="{0C252183-449B-4D33-B2F5-1A2DA3E5C863}" srcOrd="4" destOrd="0" presId="urn:microsoft.com/office/officeart/2005/8/layout/funnel1"/>
    <dgm:cxn modelId="{F5F1071F-F4AC-4551-B2D0-171A0FFF7B18}" type="presParOf" srcId="{FFC81CC7-B173-489B-97D5-794FE66F2A04}" destId="{8F7B927B-7794-4584-8AAA-14B236001A15}" srcOrd="5" destOrd="0" presId="urn:microsoft.com/office/officeart/2005/8/layout/funnel1"/>
    <dgm:cxn modelId="{205E5628-290C-44CA-9DAC-09C4EA20D111}" type="presParOf" srcId="{FFC81CC7-B173-489B-97D5-794FE66F2A04}" destId="{708012FC-624C-45EC-9FFF-AE9F12C4CA7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0E4E2B-3FE9-4F24-82BF-90284A9EE935}" type="doc">
      <dgm:prSet loTypeId="urn:microsoft.com/office/officeart/2005/8/layout/arrow5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78D81205-3AC6-4891-8CFA-9C7F48BEB7F7}">
      <dgm:prSet phldrT="[Text]"/>
      <dgm:spPr/>
      <dgm:t>
        <a:bodyPr/>
        <a:lstStyle/>
        <a:p>
          <a:r>
            <a:rPr lang="en-US" dirty="0"/>
            <a:t>PELUANG USAHA</a:t>
          </a:r>
          <a:endParaRPr lang="en-ID" dirty="0"/>
        </a:p>
      </dgm:t>
    </dgm:pt>
    <dgm:pt modelId="{215AE055-9B01-4E0F-937C-8A3DFC64BC50}" type="parTrans" cxnId="{A2C7A05B-9594-4FFF-B5E8-F22B1881EDEF}">
      <dgm:prSet/>
      <dgm:spPr/>
      <dgm:t>
        <a:bodyPr/>
        <a:lstStyle/>
        <a:p>
          <a:endParaRPr lang="en-ID"/>
        </a:p>
      </dgm:t>
    </dgm:pt>
    <dgm:pt modelId="{8887812C-42DC-4FBB-99B4-C15A12F05EC4}" type="sibTrans" cxnId="{A2C7A05B-9594-4FFF-B5E8-F22B1881EDEF}">
      <dgm:prSet/>
      <dgm:spPr/>
      <dgm:t>
        <a:bodyPr/>
        <a:lstStyle/>
        <a:p>
          <a:endParaRPr lang="en-ID"/>
        </a:p>
      </dgm:t>
    </dgm:pt>
    <dgm:pt modelId="{AB4D4085-C202-4DE8-ACCD-B5729F87D63F}">
      <dgm:prSet phldrT="[Text]"/>
      <dgm:spPr/>
      <dgm:t>
        <a:bodyPr/>
        <a:lstStyle/>
        <a:p>
          <a:r>
            <a:rPr lang="en-US" dirty="0"/>
            <a:t>KONTRIBUSI EKIS</a:t>
          </a:r>
          <a:endParaRPr lang="en-ID" dirty="0"/>
        </a:p>
      </dgm:t>
    </dgm:pt>
    <dgm:pt modelId="{2837CE71-F5C7-4DB2-8E81-6DD0CB5F91AD}" type="parTrans" cxnId="{EC683A2D-DEC5-4EA9-A567-8EEFA5821696}">
      <dgm:prSet/>
      <dgm:spPr/>
      <dgm:t>
        <a:bodyPr/>
        <a:lstStyle/>
        <a:p>
          <a:endParaRPr lang="en-ID"/>
        </a:p>
      </dgm:t>
    </dgm:pt>
    <dgm:pt modelId="{BC913AFF-3C44-4D09-9C2B-C4240E60928F}" type="sibTrans" cxnId="{EC683A2D-DEC5-4EA9-A567-8EEFA5821696}">
      <dgm:prSet/>
      <dgm:spPr/>
      <dgm:t>
        <a:bodyPr/>
        <a:lstStyle/>
        <a:p>
          <a:endParaRPr lang="en-ID"/>
        </a:p>
      </dgm:t>
    </dgm:pt>
    <dgm:pt modelId="{7E7D67D2-CE78-45A5-B0FD-5840F4EB3223}" type="pres">
      <dgm:prSet presAssocID="{060E4E2B-3FE9-4F24-82BF-90284A9EE935}" presName="diagram" presStyleCnt="0">
        <dgm:presLayoutVars>
          <dgm:dir/>
          <dgm:resizeHandles val="exact"/>
        </dgm:presLayoutVars>
      </dgm:prSet>
      <dgm:spPr/>
    </dgm:pt>
    <dgm:pt modelId="{44E45A55-484B-4B34-B8F2-E3EA1CA81ACC}" type="pres">
      <dgm:prSet presAssocID="{78D81205-3AC6-4891-8CFA-9C7F48BEB7F7}" presName="arrow" presStyleLbl="node1" presStyleIdx="0" presStyleCnt="2">
        <dgm:presLayoutVars>
          <dgm:bulletEnabled val="1"/>
        </dgm:presLayoutVars>
      </dgm:prSet>
      <dgm:spPr/>
    </dgm:pt>
    <dgm:pt modelId="{34C1C508-D5E4-4947-A201-B211D05A5682}" type="pres">
      <dgm:prSet presAssocID="{AB4D4085-C202-4DE8-ACCD-B5729F87D63F}" presName="arrow" presStyleLbl="node1" presStyleIdx="1" presStyleCnt="2">
        <dgm:presLayoutVars>
          <dgm:bulletEnabled val="1"/>
        </dgm:presLayoutVars>
      </dgm:prSet>
      <dgm:spPr/>
    </dgm:pt>
  </dgm:ptLst>
  <dgm:cxnLst>
    <dgm:cxn modelId="{949DEE05-B68B-4B14-9CE3-B4AC016A5C11}" type="presOf" srcId="{060E4E2B-3FE9-4F24-82BF-90284A9EE935}" destId="{7E7D67D2-CE78-45A5-B0FD-5840F4EB3223}" srcOrd="0" destOrd="0" presId="urn:microsoft.com/office/officeart/2005/8/layout/arrow5"/>
    <dgm:cxn modelId="{EC683A2D-DEC5-4EA9-A567-8EEFA5821696}" srcId="{060E4E2B-3FE9-4F24-82BF-90284A9EE935}" destId="{AB4D4085-C202-4DE8-ACCD-B5729F87D63F}" srcOrd="1" destOrd="0" parTransId="{2837CE71-F5C7-4DB2-8E81-6DD0CB5F91AD}" sibTransId="{BC913AFF-3C44-4D09-9C2B-C4240E60928F}"/>
    <dgm:cxn modelId="{A2C7A05B-9594-4FFF-B5E8-F22B1881EDEF}" srcId="{060E4E2B-3FE9-4F24-82BF-90284A9EE935}" destId="{78D81205-3AC6-4891-8CFA-9C7F48BEB7F7}" srcOrd="0" destOrd="0" parTransId="{215AE055-9B01-4E0F-937C-8A3DFC64BC50}" sibTransId="{8887812C-42DC-4FBB-99B4-C15A12F05EC4}"/>
    <dgm:cxn modelId="{9554D9C1-ABC7-4D43-A487-9871D461199F}" type="presOf" srcId="{78D81205-3AC6-4891-8CFA-9C7F48BEB7F7}" destId="{44E45A55-484B-4B34-B8F2-E3EA1CA81ACC}" srcOrd="0" destOrd="0" presId="urn:microsoft.com/office/officeart/2005/8/layout/arrow5"/>
    <dgm:cxn modelId="{36E333C9-44CB-49AA-BA17-68EEA0EEE2C9}" type="presOf" srcId="{AB4D4085-C202-4DE8-ACCD-B5729F87D63F}" destId="{34C1C508-D5E4-4947-A201-B211D05A5682}" srcOrd="0" destOrd="0" presId="urn:microsoft.com/office/officeart/2005/8/layout/arrow5"/>
    <dgm:cxn modelId="{6341F744-C998-4BE9-BC70-D40571441F37}" type="presParOf" srcId="{7E7D67D2-CE78-45A5-B0FD-5840F4EB3223}" destId="{44E45A55-484B-4B34-B8F2-E3EA1CA81ACC}" srcOrd="0" destOrd="0" presId="urn:microsoft.com/office/officeart/2005/8/layout/arrow5"/>
    <dgm:cxn modelId="{8939A317-9395-488A-91E3-B238A3FEBB0A}" type="presParOf" srcId="{7E7D67D2-CE78-45A5-B0FD-5840F4EB3223}" destId="{34C1C508-D5E4-4947-A201-B211D05A568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CB9577-C4A1-4AD6-A0CD-42813DDDDA47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3ED0CDE-0364-4632-9C58-2CDE61B2121C}">
      <dgm:prSet phldrT="[Text]"/>
      <dgm:spPr/>
      <dgm:t>
        <a:bodyPr/>
        <a:lstStyle/>
        <a:p>
          <a:r>
            <a:rPr lang="en-US" dirty="0"/>
            <a:t>AL-AQL</a:t>
          </a:r>
          <a:endParaRPr lang="en-ID" dirty="0"/>
        </a:p>
      </dgm:t>
    </dgm:pt>
    <dgm:pt modelId="{16908226-99D7-46B1-8E6A-3B0422DA3654}" type="parTrans" cxnId="{0250054C-75E9-480F-B9F8-B85A96574C17}">
      <dgm:prSet/>
      <dgm:spPr/>
      <dgm:t>
        <a:bodyPr/>
        <a:lstStyle/>
        <a:p>
          <a:endParaRPr lang="en-ID"/>
        </a:p>
      </dgm:t>
    </dgm:pt>
    <dgm:pt modelId="{6F9A0AEF-BD05-4A5D-B2D6-11DDF5245E4A}" type="sibTrans" cxnId="{0250054C-75E9-480F-B9F8-B85A96574C17}">
      <dgm:prSet/>
      <dgm:spPr/>
      <dgm:t>
        <a:bodyPr/>
        <a:lstStyle/>
        <a:p>
          <a:endParaRPr lang="en-ID"/>
        </a:p>
      </dgm:t>
    </dgm:pt>
    <dgm:pt modelId="{1C11B272-AA6F-4C43-BEBB-0360838B3C8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200" dirty="0"/>
            <a:t>MASALAH : </a:t>
          </a:r>
          <a:r>
            <a:rPr lang="en-US" sz="1200" dirty="0" err="1"/>
            <a:t>terpruknya</a:t>
          </a:r>
          <a:r>
            <a:rPr lang="en-US" sz="1200" dirty="0"/>
            <a:t> dunia </a:t>
          </a:r>
          <a:r>
            <a:rPr lang="en-US" sz="1200" dirty="0" err="1"/>
            <a:t>usaha</a:t>
          </a:r>
          <a:r>
            <a:rPr lang="en-US" sz="1200" dirty="0"/>
            <a:t>, </a:t>
          </a:r>
          <a:r>
            <a:rPr lang="en-US" sz="1200" dirty="0" err="1"/>
            <a:t>pengangguran</a:t>
          </a:r>
          <a:r>
            <a:rPr lang="en-US" sz="1200" dirty="0"/>
            <a:t> dan </a:t>
          </a:r>
          <a:r>
            <a:rPr lang="en-US" sz="1200" dirty="0" err="1"/>
            <a:t>kemiskinan</a:t>
          </a:r>
          <a:r>
            <a:rPr lang="en-US" sz="1200" dirty="0"/>
            <a:t> </a:t>
          </a:r>
          <a:r>
            <a:rPr lang="en-US" sz="1200" dirty="0" err="1"/>
            <a:t>meningkat</a:t>
          </a:r>
          <a:r>
            <a:rPr lang="en-US" sz="1200" dirty="0"/>
            <a:t>,</a:t>
          </a:r>
          <a:endParaRPr lang="en-ID" sz="1200" dirty="0"/>
        </a:p>
      </dgm:t>
    </dgm:pt>
    <dgm:pt modelId="{E9434088-4F1F-47C1-AF9E-DF48908175EE}" type="parTrans" cxnId="{140860CC-FD81-4A53-BB31-451BBDC87F78}">
      <dgm:prSet/>
      <dgm:spPr/>
      <dgm:t>
        <a:bodyPr/>
        <a:lstStyle/>
        <a:p>
          <a:endParaRPr lang="en-ID"/>
        </a:p>
      </dgm:t>
    </dgm:pt>
    <dgm:pt modelId="{BC0C88F5-0496-428A-A8C8-F30C2487746F}" type="sibTrans" cxnId="{140860CC-FD81-4A53-BB31-451BBDC87F78}">
      <dgm:prSet/>
      <dgm:spPr/>
      <dgm:t>
        <a:bodyPr/>
        <a:lstStyle/>
        <a:p>
          <a:endParaRPr lang="en-ID"/>
        </a:p>
      </dgm:t>
    </dgm:pt>
    <dgm:pt modelId="{A15B063C-8AC3-4AF4-984A-58220128D89B}">
      <dgm:prSet phldrT="[Text]"/>
      <dgm:spPr/>
      <dgm:t>
        <a:bodyPr/>
        <a:lstStyle/>
        <a:p>
          <a:r>
            <a:rPr lang="en-US" dirty="0"/>
            <a:t>AN-NASL</a:t>
          </a:r>
          <a:endParaRPr lang="en-ID" dirty="0"/>
        </a:p>
      </dgm:t>
    </dgm:pt>
    <dgm:pt modelId="{BCEFEC04-5A60-4CA8-B015-85F5D75D9B01}" type="parTrans" cxnId="{8C3C5AB6-FDEB-40D2-8152-F529966C0775}">
      <dgm:prSet/>
      <dgm:spPr/>
      <dgm:t>
        <a:bodyPr/>
        <a:lstStyle/>
        <a:p>
          <a:endParaRPr lang="en-ID"/>
        </a:p>
      </dgm:t>
    </dgm:pt>
    <dgm:pt modelId="{D7A6DE58-B3A3-4BBC-B6F3-B15C218A8F35}" type="sibTrans" cxnId="{8C3C5AB6-FDEB-40D2-8152-F529966C0775}">
      <dgm:prSet/>
      <dgm:spPr/>
      <dgm:t>
        <a:bodyPr/>
        <a:lstStyle/>
        <a:p>
          <a:endParaRPr lang="en-ID"/>
        </a:p>
      </dgm:t>
    </dgm:pt>
    <dgm:pt modelId="{36FB03D4-FA6F-48ED-AEF1-CE611B0C66C3}">
      <dgm:prSet phldrT="[Text]"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en-US" sz="1200" dirty="0"/>
            <a:t>MASALAH : </a:t>
          </a:r>
          <a:r>
            <a:rPr lang="en-US" sz="1200" dirty="0" err="1"/>
            <a:t>Kebutuhan</a:t>
          </a:r>
          <a:r>
            <a:rPr lang="en-US" sz="1200" dirty="0"/>
            <a:t> Kesehatan </a:t>
          </a:r>
          <a:r>
            <a:rPr lang="en-US" sz="1200" dirty="0" err="1"/>
            <a:t>ibu</a:t>
          </a:r>
          <a:r>
            <a:rPr lang="en-US" sz="1200" dirty="0"/>
            <a:t> </a:t>
          </a:r>
          <a:r>
            <a:rPr lang="en-US" sz="1200" dirty="0" err="1"/>
            <a:t>bayi</a:t>
          </a:r>
          <a:r>
            <a:rPr lang="en-US" sz="1200" dirty="0"/>
            <a:t> dan </a:t>
          </a:r>
          <a:r>
            <a:rPr lang="en-US" sz="1200" dirty="0" err="1"/>
            <a:t>anak-anak</a:t>
          </a:r>
          <a:endParaRPr lang="en-ID" sz="1200" dirty="0"/>
        </a:p>
      </dgm:t>
    </dgm:pt>
    <dgm:pt modelId="{AAF4148D-00C6-4073-8024-8A2199FF97A1}" type="parTrans" cxnId="{FD0C2384-70C5-4743-84BD-C46D91E5A9F4}">
      <dgm:prSet/>
      <dgm:spPr/>
      <dgm:t>
        <a:bodyPr/>
        <a:lstStyle/>
        <a:p>
          <a:endParaRPr lang="en-ID"/>
        </a:p>
      </dgm:t>
    </dgm:pt>
    <dgm:pt modelId="{DAB8B1A8-E5A0-450C-8B21-2C433A55D513}" type="sibTrans" cxnId="{FD0C2384-70C5-4743-84BD-C46D91E5A9F4}">
      <dgm:prSet/>
      <dgm:spPr/>
      <dgm:t>
        <a:bodyPr/>
        <a:lstStyle/>
        <a:p>
          <a:endParaRPr lang="en-ID"/>
        </a:p>
      </dgm:t>
    </dgm:pt>
    <dgm:pt modelId="{8272D3F8-CBB1-441A-813F-511F722056AC}">
      <dgm:prSet phldrT="[Text]"/>
      <dgm:spPr/>
      <dgm:t>
        <a:bodyPr/>
        <a:lstStyle/>
        <a:p>
          <a:r>
            <a:rPr lang="en-US" dirty="0"/>
            <a:t>AL-MAAL</a:t>
          </a:r>
          <a:endParaRPr lang="en-ID" dirty="0"/>
        </a:p>
      </dgm:t>
    </dgm:pt>
    <dgm:pt modelId="{5E343C94-31B4-4149-93F0-73E0E990B3B0}" type="parTrans" cxnId="{D03B2801-0CC1-44F5-8B88-51FDB1261C6A}">
      <dgm:prSet/>
      <dgm:spPr/>
      <dgm:t>
        <a:bodyPr/>
        <a:lstStyle/>
        <a:p>
          <a:endParaRPr lang="en-ID"/>
        </a:p>
      </dgm:t>
    </dgm:pt>
    <dgm:pt modelId="{85AD98F1-4F94-440E-B601-26DC9CF9397D}" type="sibTrans" cxnId="{D03B2801-0CC1-44F5-8B88-51FDB1261C6A}">
      <dgm:prSet/>
      <dgm:spPr/>
      <dgm:t>
        <a:bodyPr/>
        <a:lstStyle/>
        <a:p>
          <a:endParaRPr lang="en-ID"/>
        </a:p>
      </dgm:t>
    </dgm:pt>
    <dgm:pt modelId="{FC84C4B8-0981-4CA9-A29D-2DB62755DD54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200" dirty="0"/>
            <a:t>MASALAH : </a:t>
          </a:r>
          <a:r>
            <a:rPr lang="en-US" sz="1200" dirty="0" err="1"/>
            <a:t>Menurunnya</a:t>
          </a:r>
          <a:r>
            <a:rPr lang="en-US" sz="1200" dirty="0"/>
            <a:t> </a:t>
          </a:r>
          <a:r>
            <a:rPr lang="en-US" sz="1200" dirty="0" err="1"/>
            <a:t>pendapatan</a:t>
          </a:r>
          <a:endParaRPr lang="en-ID" sz="1200" dirty="0"/>
        </a:p>
      </dgm:t>
    </dgm:pt>
    <dgm:pt modelId="{40ECFBEE-9B04-473B-898D-1CD73B81FAD5}" type="parTrans" cxnId="{F9F59340-359C-4857-BA72-DDD5A4487D9F}">
      <dgm:prSet/>
      <dgm:spPr/>
      <dgm:t>
        <a:bodyPr/>
        <a:lstStyle/>
        <a:p>
          <a:endParaRPr lang="en-ID"/>
        </a:p>
      </dgm:t>
    </dgm:pt>
    <dgm:pt modelId="{7D259D4C-7EAF-43EA-ABCF-E807475119E2}" type="sibTrans" cxnId="{F9F59340-359C-4857-BA72-DDD5A4487D9F}">
      <dgm:prSet/>
      <dgm:spPr/>
      <dgm:t>
        <a:bodyPr/>
        <a:lstStyle/>
        <a:p>
          <a:endParaRPr lang="en-ID"/>
        </a:p>
      </dgm:t>
    </dgm:pt>
    <dgm:pt modelId="{27D1780E-863F-415B-B877-C7F8321BE101}">
      <dgm:prSet/>
      <dgm:spPr/>
      <dgm:t>
        <a:bodyPr/>
        <a:lstStyle/>
        <a:p>
          <a:r>
            <a:rPr lang="en-US" dirty="0"/>
            <a:t>AN-NAFS</a:t>
          </a:r>
          <a:endParaRPr lang="en-ID" dirty="0"/>
        </a:p>
      </dgm:t>
    </dgm:pt>
    <dgm:pt modelId="{EEAB7F66-4A94-4B23-ADC8-68783A81E5C2}" type="parTrans" cxnId="{02B78DBF-D820-4B73-84DA-A5FDED23DD77}">
      <dgm:prSet/>
      <dgm:spPr/>
      <dgm:t>
        <a:bodyPr/>
        <a:lstStyle/>
        <a:p>
          <a:endParaRPr lang="en-ID"/>
        </a:p>
      </dgm:t>
    </dgm:pt>
    <dgm:pt modelId="{245C8F91-24D0-4E10-BEE1-D25FC494B5C4}" type="sibTrans" cxnId="{02B78DBF-D820-4B73-84DA-A5FDED23DD77}">
      <dgm:prSet/>
      <dgm:spPr/>
      <dgm:t>
        <a:bodyPr/>
        <a:lstStyle/>
        <a:p>
          <a:endParaRPr lang="en-ID"/>
        </a:p>
      </dgm:t>
    </dgm:pt>
    <dgm:pt modelId="{F5500C7B-2C8F-49A5-95C9-D8864F34B290}">
      <dgm:prSet/>
      <dgm:spPr/>
      <dgm:t>
        <a:bodyPr/>
        <a:lstStyle/>
        <a:p>
          <a:r>
            <a:rPr lang="en-US" dirty="0"/>
            <a:t>AD-DIN</a:t>
          </a:r>
        </a:p>
      </dgm:t>
    </dgm:pt>
    <dgm:pt modelId="{F3E2C996-3B54-4C68-91C9-43548A3A68B8}" type="parTrans" cxnId="{508D8844-A662-4B52-BA3E-7602BB2D1B5D}">
      <dgm:prSet/>
      <dgm:spPr/>
      <dgm:t>
        <a:bodyPr/>
        <a:lstStyle/>
        <a:p>
          <a:endParaRPr lang="en-ID"/>
        </a:p>
      </dgm:t>
    </dgm:pt>
    <dgm:pt modelId="{2C4E6E87-2A6C-401F-87E7-D50BE3F4D260}" type="sibTrans" cxnId="{508D8844-A662-4B52-BA3E-7602BB2D1B5D}">
      <dgm:prSet/>
      <dgm:spPr/>
      <dgm:t>
        <a:bodyPr/>
        <a:lstStyle/>
        <a:p>
          <a:endParaRPr lang="en-ID"/>
        </a:p>
      </dgm:t>
    </dgm:pt>
    <dgm:pt modelId="{B1431BEE-0173-4EF6-972B-2B2822BA755C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SOLUSI : </a:t>
          </a:r>
          <a:r>
            <a:rPr lang="en-US" sz="1400" dirty="0" err="1"/>
            <a:t>taat</a:t>
          </a:r>
          <a:r>
            <a:rPr lang="en-US" sz="1400" dirty="0"/>
            <a:t> </a:t>
          </a:r>
          <a:r>
            <a:rPr lang="en-US" sz="1400" dirty="0" err="1"/>
            <a:t>pemerintah</a:t>
          </a:r>
          <a:r>
            <a:rPr lang="en-US" sz="1400" dirty="0"/>
            <a:t> dan </a:t>
          </a:r>
          <a:r>
            <a:rPr lang="en-US" sz="1400" dirty="0" err="1"/>
            <a:t>peduli</a:t>
          </a:r>
          <a:r>
            <a:rPr lang="en-US" sz="1400" dirty="0"/>
            <a:t> pada </a:t>
          </a:r>
          <a:r>
            <a:rPr lang="en-US" sz="1400" dirty="0" err="1"/>
            <a:t>bangsa</a:t>
          </a:r>
          <a:r>
            <a:rPr lang="en-US" sz="1400" dirty="0"/>
            <a:t>  QS An </a:t>
          </a:r>
          <a:r>
            <a:rPr lang="en-US" sz="1400" dirty="0" err="1"/>
            <a:t>Nisa</a:t>
          </a:r>
          <a:r>
            <a:rPr lang="en-US" sz="1400" dirty="0"/>
            <a:t> 159 </a:t>
          </a:r>
          <a:endParaRPr lang="en-ID" sz="1400" dirty="0"/>
        </a:p>
      </dgm:t>
    </dgm:pt>
    <dgm:pt modelId="{3A691078-1751-46EB-A84B-379EE09D697A}" type="parTrans" cxnId="{E6589C24-A149-47DD-A0B1-D8500DC8EC46}">
      <dgm:prSet/>
      <dgm:spPr/>
      <dgm:t>
        <a:bodyPr/>
        <a:lstStyle/>
        <a:p>
          <a:endParaRPr lang="en-ID"/>
        </a:p>
      </dgm:t>
    </dgm:pt>
    <dgm:pt modelId="{38966752-CF10-4998-B903-402FE93E2805}" type="sibTrans" cxnId="{E6589C24-A149-47DD-A0B1-D8500DC8EC46}">
      <dgm:prSet/>
      <dgm:spPr/>
      <dgm:t>
        <a:bodyPr/>
        <a:lstStyle/>
        <a:p>
          <a:endParaRPr lang="en-ID"/>
        </a:p>
      </dgm:t>
    </dgm:pt>
    <dgm:pt modelId="{7317DF1B-0D00-4C49-8FCE-8DE15769C5DF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dirty="0"/>
            <a:t>MASALAH : Kesehatan dan </a:t>
          </a:r>
          <a:r>
            <a:rPr lang="en-US" sz="1200" dirty="0" err="1"/>
            <a:t>kebutuhan</a:t>
          </a:r>
          <a:r>
            <a:rPr lang="en-US" sz="1200" dirty="0"/>
            <a:t> </a:t>
          </a:r>
          <a:r>
            <a:rPr lang="en-US" sz="1200" dirty="0" err="1"/>
            <a:t>ekonomi</a:t>
          </a:r>
          <a:endParaRPr lang="en-ID" sz="1200" dirty="0"/>
        </a:p>
      </dgm:t>
    </dgm:pt>
    <dgm:pt modelId="{7C822366-708B-41A1-89FB-2C1DE6927682}" type="parTrans" cxnId="{005BBEA5-52ED-45E7-ABE3-2CC626EA9CAD}">
      <dgm:prSet/>
      <dgm:spPr/>
      <dgm:t>
        <a:bodyPr/>
        <a:lstStyle/>
        <a:p>
          <a:endParaRPr lang="en-ID"/>
        </a:p>
      </dgm:t>
    </dgm:pt>
    <dgm:pt modelId="{7F797859-7B04-4608-9AF9-2053C3AE71CC}" type="sibTrans" cxnId="{005BBEA5-52ED-45E7-ABE3-2CC626EA9CAD}">
      <dgm:prSet/>
      <dgm:spPr/>
      <dgm:t>
        <a:bodyPr/>
        <a:lstStyle/>
        <a:p>
          <a:endParaRPr lang="en-ID"/>
        </a:p>
      </dgm:t>
    </dgm:pt>
    <dgm:pt modelId="{B324A1DE-09EE-4BA9-A138-F055184EC3A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200" dirty="0"/>
            <a:t>SOLUSI : </a:t>
          </a:r>
          <a:r>
            <a:rPr lang="en-US" sz="1200" dirty="0" err="1"/>
            <a:t>Terpenuhinya</a:t>
          </a:r>
          <a:r>
            <a:rPr lang="en-US" sz="1200" dirty="0"/>
            <a:t> </a:t>
          </a:r>
          <a:r>
            <a:rPr lang="en-US" sz="1200" dirty="0" err="1"/>
            <a:t>asupan</a:t>
          </a:r>
          <a:r>
            <a:rPr lang="en-US" sz="1200" dirty="0"/>
            <a:t> </a:t>
          </a:r>
          <a:r>
            <a:rPr lang="en-US" sz="1200" dirty="0" err="1"/>
            <a:t>jiwa</a:t>
          </a:r>
          <a:r>
            <a:rPr lang="en-US" sz="1200" dirty="0"/>
            <a:t>,  </a:t>
          </a:r>
          <a:r>
            <a:rPr lang="en-US" sz="1200" dirty="0" err="1"/>
            <a:t>konseling</a:t>
          </a:r>
          <a:r>
            <a:rPr lang="en-US" sz="1200" dirty="0"/>
            <a:t>, </a:t>
          </a:r>
          <a:r>
            <a:rPr lang="en-US" sz="1200" dirty="0" err="1"/>
            <a:t>informasi</a:t>
          </a:r>
          <a:r>
            <a:rPr lang="en-US" sz="1200" dirty="0"/>
            <a:t> tv yang </a:t>
          </a:r>
          <a:r>
            <a:rPr lang="en-US" sz="1200" dirty="0" err="1"/>
            <a:t>menghibur</a:t>
          </a:r>
          <a:r>
            <a:rPr lang="en-US" sz="1200" dirty="0"/>
            <a:t>, </a:t>
          </a:r>
          <a:r>
            <a:rPr lang="en-US" sz="1200" dirty="0" err="1"/>
            <a:t>motivasi</a:t>
          </a:r>
          <a:r>
            <a:rPr lang="en-US" sz="1200" dirty="0"/>
            <a:t> dan </a:t>
          </a:r>
          <a:r>
            <a:rPr lang="en-US" sz="1200" dirty="0" err="1"/>
            <a:t>literasi</a:t>
          </a:r>
          <a:r>
            <a:rPr lang="en-US" sz="1200" dirty="0"/>
            <a:t>  </a:t>
          </a:r>
          <a:r>
            <a:rPr lang="en-US" sz="1200" dirty="0" err="1"/>
            <a:t>bagaimana</a:t>
          </a:r>
          <a:r>
            <a:rPr lang="en-US" sz="1200" dirty="0"/>
            <a:t> </a:t>
          </a:r>
          <a:r>
            <a:rPr lang="en-US" sz="1200" dirty="0" err="1"/>
            <a:t>bangkit</a:t>
          </a:r>
          <a:r>
            <a:rPr lang="en-US" sz="1200" dirty="0"/>
            <a:t> di era </a:t>
          </a:r>
          <a:r>
            <a:rPr lang="en-US" sz="1200" dirty="0" err="1"/>
            <a:t>covid</a:t>
          </a:r>
          <a:endParaRPr lang="en-ID" sz="1200" dirty="0"/>
        </a:p>
      </dgm:t>
    </dgm:pt>
    <dgm:pt modelId="{782707EE-1983-442A-BF28-1AA680651DAC}" type="parTrans" cxnId="{604CDB8B-BA1F-4FCF-90F4-36A62B0978F6}">
      <dgm:prSet/>
      <dgm:spPr/>
      <dgm:t>
        <a:bodyPr/>
        <a:lstStyle/>
        <a:p>
          <a:endParaRPr lang="en-ID"/>
        </a:p>
      </dgm:t>
    </dgm:pt>
    <dgm:pt modelId="{36EE91C9-AC83-4982-A984-66F9398DD710}" type="sibTrans" cxnId="{604CDB8B-BA1F-4FCF-90F4-36A62B0978F6}">
      <dgm:prSet/>
      <dgm:spPr/>
      <dgm:t>
        <a:bodyPr/>
        <a:lstStyle/>
        <a:p>
          <a:endParaRPr lang="en-ID"/>
        </a:p>
      </dgm:t>
    </dgm:pt>
    <dgm:pt modelId="{27CC8374-F6C7-41CB-838D-EF6424CF9533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200" dirty="0"/>
            <a:t>SOLUSI : </a:t>
          </a:r>
          <a:r>
            <a:rPr lang="en-US" sz="1200" dirty="0" err="1"/>
            <a:t>Membaca</a:t>
          </a:r>
          <a:r>
            <a:rPr lang="en-US" sz="1200" dirty="0"/>
            <a:t> </a:t>
          </a:r>
          <a:r>
            <a:rPr lang="en-US" sz="1200" dirty="0" err="1"/>
            <a:t>peluang</a:t>
          </a:r>
          <a:r>
            <a:rPr lang="en-US" sz="1200" dirty="0"/>
            <a:t>, </a:t>
          </a:r>
          <a:r>
            <a:rPr lang="en-US" sz="1200" dirty="0" err="1"/>
            <a:t>ekonomi</a:t>
          </a:r>
          <a:r>
            <a:rPr lang="en-US" sz="1200" dirty="0"/>
            <a:t> </a:t>
          </a:r>
          <a:r>
            <a:rPr lang="en-US" sz="1200" dirty="0" err="1"/>
            <a:t>kreatif</a:t>
          </a:r>
          <a:r>
            <a:rPr lang="en-US" sz="1200" dirty="0"/>
            <a:t>, support </a:t>
          </a:r>
          <a:r>
            <a:rPr lang="en-US" sz="1200" dirty="0" err="1"/>
            <a:t>pemerintah</a:t>
          </a:r>
          <a:r>
            <a:rPr lang="en-US" sz="1200" dirty="0"/>
            <a:t>, </a:t>
          </a:r>
          <a:r>
            <a:rPr lang="en-US" sz="1200" dirty="0" err="1"/>
            <a:t>sinergi</a:t>
          </a:r>
          <a:r>
            <a:rPr lang="en-US" sz="1200" dirty="0"/>
            <a:t> </a:t>
          </a:r>
          <a:r>
            <a:rPr lang="en-US" sz="1200" dirty="0" err="1"/>
            <a:t>antar</a:t>
          </a:r>
          <a:r>
            <a:rPr lang="en-US" sz="1200" dirty="0"/>
            <a:t> </a:t>
          </a:r>
          <a:r>
            <a:rPr lang="en-US" sz="1200" dirty="0" err="1"/>
            <a:t>elemen</a:t>
          </a:r>
          <a:r>
            <a:rPr lang="en-US" sz="1200" dirty="0"/>
            <a:t> </a:t>
          </a:r>
          <a:r>
            <a:rPr lang="en-US" sz="1200" dirty="0" err="1"/>
            <a:t>masyarakat</a:t>
          </a:r>
          <a:r>
            <a:rPr lang="en-US" sz="1200" dirty="0"/>
            <a:t> </a:t>
          </a:r>
          <a:endParaRPr lang="en-ID" sz="1200" dirty="0"/>
        </a:p>
      </dgm:t>
    </dgm:pt>
    <dgm:pt modelId="{6F4A1E99-4342-491D-AA5B-455978B1E85D}" type="parTrans" cxnId="{510FC229-CAC8-46A7-8218-41A80426CDF7}">
      <dgm:prSet/>
      <dgm:spPr/>
      <dgm:t>
        <a:bodyPr/>
        <a:lstStyle/>
        <a:p>
          <a:endParaRPr lang="en-ID"/>
        </a:p>
      </dgm:t>
    </dgm:pt>
    <dgm:pt modelId="{077707D1-5E03-4EED-9406-9393D37E87AF}" type="sibTrans" cxnId="{510FC229-CAC8-46A7-8218-41A80426CDF7}">
      <dgm:prSet/>
      <dgm:spPr/>
      <dgm:t>
        <a:bodyPr/>
        <a:lstStyle/>
        <a:p>
          <a:endParaRPr lang="en-ID"/>
        </a:p>
      </dgm:t>
    </dgm:pt>
    <dgm:pt modelId="{E801B69B-BF38-49A7-883F-6F88F5574D38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 dirty="0"/>
            <a:t>MASALAH : </a:t>
          </a:r>
          <a:r>
            <a:rPr lang="en-US" sz="1400" dirty="0" err="1"/>
            <a:t>Terganggunya</a:t>
          </a:r>
          <a:r>
            <a:rPr lang="en-US" sz="1400" dirty="0"/>
            <a:t> </a:t>
          </a:r>
          <a:r>
            <a:rPr lang="en-US" sz="1400" dirty="0" err="1"/>
            <a:t>pelaksanaan</a:t>
          </a:r>
          <a:r>
            <a:rPr lang="en-US" sz="1400" dirty="0"/>
            <a:t>  ritual </a:t>
          </a:r>
          <a:r>
            <a:rPr lang="en-US" sz="1400" dirty="0" err="1"/>
            <a:t>ibadah</a:t>
          </a:r>
          <a:r>
            <a:rPr lang="en-US" sz="1400" dirty="0"/>
            <a:t> dan </a:t>
          </a:r>
          <a:r>
            <a:rPr lang="en-US" sz="1400" dirty="0" err="1"/>
            <a:t>timbulnya</a:t>
          </a:r>
          <a:r>
            <a:rPr lang="en-US" sz="1400" dirty="0"/>
            <a:t> </a:t>
          </a:r>
          <a:r>
            <a:rPr lang="en-US" sz="1400" dirty="0" err="1"/>
            <a:t>berbagai</a:t>
          </a:r>
          <a:r>
            <a:rPr lang="en-US" sz="1400" dirty="0"/>
            <a:t> </a:t>
          </a:r>
          <a:r>
            <a:rPr lang="en-US" sz="1400" dirty="0" err="1"/>
            <a:t>perdebatan</a:t>
          </a:r>
          <a:endParaRPr lang="en-ID" sz="1400" dirty="0"/>
        </a:p>
      </dgm:t>
    </dgm:pt>
    <dgm:pt modelId="{0E4623CC-33C9-4869-9307-5F6F8779C3BF}" type="parTrans" cxnId="{80CA1B4C-99EA-413F-99D9-5C991086D920}">
      <dgm:prSet/>
      <dgm:spPr/>
      <dgm:t>
        <a:bodyPr/>
        <a:lstStyle/>
        <a:p>
          <a:endParaRPr lang="en-ID"/>
        </a:p>
      </dgm:t>
    </dgm:pt>
    <dgm:pt modelId="{D6C9D8CC-42E2-46CD-A53C-911F32447C8E}" type="sibTrans" cxnId="{80CA1B4C-99EA-413F-99D9-5C991086D920}">
      <dgm:prSet/>
      <dgm:spPr/>
      <dgm:t>
        <a:bodyPr/>
        <a:lstStyle/>
        <a:p>
          <a:endParaRPr lang="en-ID"/>
        </a:p>
      </dgm:t>
    </dgm:pt>
    <dgm:pt modelId="{3E76539C-5384-45A4-B591-0777D5979DA5}">
      <dgm:prSet phldrT="[Text]"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en-US" sz="1200" dirty="0"/>
            <a:t>SOLUSI : </a:t>
          </a:r>
          <a:r>
            <a:rPr lang="en-US" sz="1200" dirty="0" err="1"/>
            <a:t>Pelayanan</a:t>
          </a:r>
          <a:r>
            <a:rPr lang="en-US" sz="1200" dirty="0"/>
            <a:t> </a:t>
          </a:r>
          <a:r>
            <a:rPr lang="en-US" sz="1200" dirty="0" err="1"/>
            <a:t>kesahatan</a:t>
          </a:r>
          <a:r>
            <a:rPr lang="en-US" sz="1200" dirty="0"/>
            <a:t> dan </a:t>
          </a:r>
          <a:r>
            <a:rPr lang="en-US" sz="1200" dirty="0" err="1"/>
            <a:t>pertolongan</a:t>
          </a:r>
          <a:r>
            <a:rPr lang="en-US" sz="1200" dirty="0"/>
            <a:t> </a:t>
          </a:r>
          <a:r>
            <a:rPr lang="en-US" sz="1200" dirty="0" err="1"/>
            <a:t>ibu</a:t>
          </a:r>
          <a:r>
            <a:rPr lang="en-US" sz="1200" dirty="0"/>
            <a:t> dan </a:t>
          </a:r>
          <a:r>
            <a:rPr lang="en-US" sz="1200" dirty="0" err="1"/>
            <a:t>anak</a:t>
          </a:r>
          <a:r>
            <a:rPr lang="en-US" sz="1200" dirty="0"/>
            <a:t> </a:t>
          </a:r>
          <a:r>
            <a:rPr lang="en-US" sz="1200" dirty="0" err="1"/>
            <a:t>terbebas</a:t>
          </a:r>
          <a:r>
            <a:rPr lang="en-US" sz="1200" dirty="0"/>
            <a:t> </a:t>
          </a:r>
          <a:r>
            <a:rPr lang="en-US" sz="1200" dirty="0" err="1"/>
            <a:t>dari</a:t>
          </a:r>
          <a:r>
            <a:rPr lang="en-US" sz="1200" dirty="0"/>
            <a:t> </a:t>
          </a:r>
          <a:r>
            <a:rPr lang="en-US" sz="1200" dirty="0" err="1"/>
            <a:t>covid</a:t>
          </a:r>
          <a:r>
            <a:rPr lang="en-US" sz="1200" dirty="0"/>
            <a:t>, BLT, dan </a:t>
          </a:r>
          <a:r>
            <a:rPr lang="en-US" sz="1200" dirty="0" err="1"/>
            <a:t>sembako</a:t>
          </a:r>
          <a:r>
            <a:rPr lang="en-US" sz="1200" dirty="0"/>
            <a:t>, </a:t>
          </a:r>
          <a:r>
            <a:rPr lang="en-US" sz="1200" dirty="0" err="1"/>
            <a:t>asuransi</a:t>
          </a:r>
          <a:r>
            <a:rPr lang="en-US" sz="1200" dirty="0"/>
            <a:t> Kesehatan dan </a:t>
          </a:r>
          <a:r>
            <a:rPr lang="en-US" sz="1200" dirty="0" err="1"/>
            <a:t>pendidikan</a:t>
          </a:r>
          <a:endParaRPr lang="en-ID" sz="1200" dirty="0"/>
        </a:p>
      </dgm:t>
    </dgm:pt>
    <dgm:pt modelId="{CB01545E-3F60-4A13-A9CF-50AE8EAB5740}" type="parTrans" cxnId="{BEF805C4-9C3F-44C2-A6D8-F87A4727BA7B}">
      <dgm:prSet/>
      <dgm:spPr/>
      <dgm:t>
        <a:bodyPr/>
        <a:lstStyle/>
        <a:p>
          <a:endParaRPr lang="en-ID"/>
        </a:p>
      </dgm:t>
    </dgm:pt>
    <dgm:pt modelId="{C64F6688-72CE-4D7F-8095-528A8430880E}" type="sibTrans" cxnId="{BEF805C4-9C3F-44C2-A6D8-F87A4727BA7B}">
      <dgm:prSet/>
      <dgm:spPr/>
      <dgm:t>
        <a:bodyPr/>
        <a:lstStyle/>
        <a:p>
          <a:endParaRPr lang="en-ID"/>
        </a:p>
      </dgm:t>
    </dgm:pt>
    <dgm:pt modelId="{B7BFF437-9359-44CC-BA49-EA4EEAE499BF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200" dirty="0"/>
            <a:t>SOLUSI : </a:t>
          </a:r>
          <a:r>
            <a:rPr lang="en-US" sz="1200" dirty="0" err="1"/>
            <a:t>Sinergi</a:t>
          </a:r>
          <a:r>
            <a:rPr lang="en-US" sz="1200" dirty="0"/>
            <a:t> </a:t>
          </a:r>
          <a:r>
            <a:rPr lang="en-US" sz="1200" dirty="0" err="1"/>
            <a:t>pemerintah</a:t>
          </a:r>
          <a:r>
            <a:rPr lang="en-US" sz="1200" dirty="0"/>
            <a:t>, </a:t>
          </a:r>
          <a:r>
            <a:rPr lang="en-US" sz="1200" dirty="0" err="1"/>
            <a:t>baznas</a:t>
          </a:r>
          <a:r>
            <a:rPr lang="en-US" sz="1200" dirty="0"/>
            <a:t>, Lembaga </a:t>
          </a:r>
          <a:r>
            <a:rPr lang="en-US" sz="1200" dirty="0" err="1"/>
            <a:t>keuangan</a:t>
          </a:r>
          <a:r>
            <a:rPr lang="en-US" sz="1200" dirty="0"/>
            <a:t> Syariah, badan </a:t>
          </a:r>
          <a:r>
            <a:rPr lang="en-US" sz="1200" dirty="0" err="1"/>
            <a:t>wakaf</a:t>
          </a:r>
          <a:r>
            <a:rPr lang="en-US" sz="1200" dirty="0"/>
            <a:t> </a:t>
          </a:r>
          <a:r>
            <a:rPr lang="en-US" sz="1200" dirty="0" err="1"/>
            <a:t>inndoneisa</a:t>
          </a:r>
          <a:r>
            <a:rPr lang="en-US" sz="1200" dirty="0"/>
            <a:t>, dan </a:t>
          </a:r>
          <a:r>
            <a:rPr lang="en-US" sz="1200" dirty="0" err="1"/>
            <a:t>berbagai</a:t>
          </a:r>
          <a:r>
            <a:rPr lang="en-US" sz="1200" dirty="0"/>
            <a:t> Lembaga </a:t>
          </a:r>
          <a:r>
            <a:rPr lang="en-US" sz="1200" dirty="0" err="1"/>
            <a:t>filantrtofi</a:t>
          </a:r>
          <a:r>
            <a:rPr lang="en-US" sz="1200" dirty="0"/>
            <a:t>, dan </a:t>
          </a:r>
          <a:r>
            <a:rPr lang="en-US" sz="1200" dirty="0" err="1"/>
            <a:t>berbagai</a:t>
          </a:r>
          <a:r>
            <a:rPr lang="en-US" sz="1200" dirty="0"/>
            <a:t> </a:t>
          </a:r>
          <a:r>
            <a:rPr lang="en-US" sz="1200" dirty="0" err="1"/>
            <a:t>entitas</a:t>
          </a:r>
          <a:r>
            <a:rPr lang="en-US" sz="1200" dirty="0"/>
            <a:t> </a:t>
          </a:r>
          <a:r>
            <a:rPr lang="en-US" sz="1200" dirty="0" err="1"/>
            <a:t>masyarakat</a:t>
          </a:r>
          <a:endParaRPr lang="en-ID" sz="1200" dirty="0"/>
        </a:p>
      </dgm:t>
    </dgm:pt>
    <dgm:pt modelId="{766C03E2-0FF0-48C9-A9AA-2BB385CB4322}" type="parTrans" cxnId="{3F1B537D-B676-497A-9873-798CE4765068}">
      <dgm:prSet/>
      <dgm:spPr/>
      <dgm:t>
        <a:bodyPr/>
        <a:lstStyle/>
        <a:p>
          <a:endParaRPr lang="en-ID"/>
        </a:p>
      </dgm:t>
    </dgm:pt>
    <dgm:pt modelId="{5399C6C3-7D6B-49F5-ADDD-8CA97E921EEF}" type="sibTrans" cxnId="{3F1B537D-B676-497A-9873-798CE4765068}">
      <dgm:prSet/>
      <dgm:spPr/>
      <dgm:t>
        <a:bodyPr/>
        <a:lstStyle/>
        <a:p>
          <a:endParaRPr lang="en-ID"/>
        </a:p>
      </dgm:t>
    </dgm:pt>
    <dgm:pt modelId="{5FC7435B-1CD5-4083-9930-E9530BE83547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D" sz="1400" dirty="0"/>
        </a:p>
      </dgm:t>
    </dgm:pt>
    <dgm:pt modelId="{529BC530-824B-4426-BCF0-1DE358329AA5}" type="parTrans" cxnId="{F11861C3-09AA-4120-B0BC-ADE6C33D8431}">
      <dgm:prSet/>
      <dgm:spPr/>
      <dgm:t>
        <a:bodyPr/>
        <a:lstStyle/>
        <a:p>
          <a:endParaRPr lang="en-ID"/>
        </a:p>
      </dgm:t>
    </dgm:pt>
    <dgm:pt modelId="{420621F0-2785-48A2-84ED-BC826E92C96E}" type="sibTrans" cxnId="{F11861C3-09AA-4120-B0BC-ADE6C33D8431}">
      <dgm:prSet/>
      <dgm:spPr/>
      <dgm:t>
        <a:bodyPr/>
        <a:lstStyle/>
        <a:p>
          <a:endParaRPr lang="en-ID"/>
        </a:p>
      </dgm:t>
    </dgm:pt>
    <dgm:pt modelId="{32D0FC5F-F5E4-43A3-AE18-ED57ADE0548A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n-ID" sz="1200" dirty="0"/>
        </a:p>
      </dgm:t>
    </dgm:pt>
    <dgm:pt modelId="{F12163B2-2D5C-4B86-95D6-10C60A0AF2E4}" type="parTrans" cxnId="{00D4AF81-5318-47B3-AD91-D24711B0D2BF}">
      <dgm:prSet/>
      <dgm:spPr/>
      <dgm:t>
        <a:bodyPr/>
        <a:lstStyle/>
        <a:p>
          <a:endParaRPr lang="en-ID"/>
        </a:p>
      </dgm:t>
    </dgm:pt>
    <dgm:pt modelId="{1B1FA8F7-F93C-4DCF-8ADF-CD772EA36B96}" type="sibTrans" cxnId="{00D4AF81-5318-47B3-AD91-D24711B0D2BF}">
      <dgm:prSet/>
      <dgm:spPr/>
      <dgm:t>
        <a:bodyPr/>
        <a:lstStyle/>
        <a:p>
          <a:endParaRPr lang="en-ID"/>
        </a:p>
      </dgm:t>
    </dgm:pt>
    <dgm:pt modelId="{C3EC9861-050D-4C3D-94FC-202B6B7C5050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en-ID" sz="1200" dirty="0"/>
        </a:p>
      </dgm:t>
    </dgm:pt>
    <dgm:pt modelId="{1A44014A-0701-43A2-9DDD-D256B2E01947}" type="parTrans" cxnId="{5E0CFFA5-7C37-401C-9721-2B8B826137B2}">
      <dgm:prSet/>
      <dgm:spPr/>
      <dgm:t>
        <a:bodyPr/>
        <a:lstStyle/>
        <a:p>
          <a:endParaRPr lang="en-ID"/>
        </a:p>
      </dgm:t>
    </dgm:pt>
    <dgm:pt modelId="{42E747CC-BDFB-445A-A1D0-9BFA96639F8E}" type="sibTrans" cxnId="{5E0CFFA5-7C37-401C-9721-2B8B826137B2}">
      <dgm:prSet/>
      <dgm:spPr/>
      <dgm:t>
        <a:bodyPr/>
        <a:lstStyle/>
        <a:p>
          <a:endParaRPr lang="en-ID"/>
        </a:p>
      </dgm:t>
    </dgm:pt>
    <dgm:pt modelId="{42F1BF7F-D404-447F-B494-5061846D32C0}">
      <dgm:prSet phldrT="[Text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en-ID" sz="1200" dirty="0"/>
        </a:p>
      </dgm:t>
    </dgm:pt>
    <dgm:pt modelId="{260EF246-4FF0-4124-B66A-C9D3EBC872E9}" type="parTrans" cxnId="{EACB693C-713F-4E86-A575-A309806C2FCC}">
      <dgm:prSet/>
      <dgm:spPr/>
      <dgm:t>
        <a:bodyPr/>
        <a:lstStyle/>
        <a:p>
          <a:endParaRPr lang="en-ID"/>
        </a:p>
      </dgm:t>
    </dgm:pt>
    <dgm:pt modelId="{B8850EE4-71CC-4CF7-B44C-44EBC858E12C}" type="sibTrans" cxnId="{EACB693C-713F-4E86-A575-A309806C2FCC}">
      <dgm:prSet/>
      <dgm:spPr/>
      <dgm:t>
        <a:bodyPr/>
        <a:lstStyle/>
        <a:p>
          <a:endParaRPr lang="en-ID"/>
        </a:p>
      </dgm:t>
    </dgm:pt>
    <dgm:pt modelId="{C9C525DB-84A0-4B9A-914B-815773FFB180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n-ID" sz="1200" dirty="0"/>
        </a:p>
      </dgm:t>
    </dgm:pt>
    <dgm:pt modelId="{0FFAB1F9-2D69-4D7D-B01D-2935382D8743}" type="parTrans" cxnId="{83FF5E43-AEA4-4F38-B8A6-F67D093BAA50}">
      <dgm:prSet/>
      <dgm:spPr/>
      <dgm:t>
        <a:bodyPr/>
        <a:lstStyle/>
        <a:p>
          <a:endParaRPr lang="en-ID"/>
        </a:p>
      </dgm:t>
    </dgm:pt>
    <dgm:pt modelId="{8FD0B3FA-0ACF-40F3-A5F1-853378DFC1FA}" type="sibTrans" cxnId="{83FF5E43-AEA4-4F38-B8A6-F67D093BAA50}">
      <dgm:prSet/>
      <dgm:spPr/>
      <dgm:t>
        <a:bodyPr/>
        <a:lstStyle/>
        <a:p>
          <a:endParaRPr lang="en-ID"/>
        </a:p>
      </dgm:t>
    </dgm:pt>
    <dgm:pt modelId="{EA082E20-2DDF-41BF-8C69-A6621E2DF71B}" type="pres">
      <dgm:prSet presAssocID="{AFCB9577-C4A1-4AD6-A0CD-42813DDDDA47}" presName="Name0" presStyleCnt="0">
        <dgm:presLayoutVars>
          <dgm:dir/>
          <dgm:animLvl val="lvl"/>
          <dgm:resizeHandles val="exact"/>
        </dgm:presLayoutVars>
      </dgm:prSet>
      <dgm:spPr/>
    </dgm:pt>
    <dgm:pt modelId="{0FDA432C-3D91-4C51-A3DA-F3CA7A26D1CE}" type="pres">
      <dgm:prSet presAssocID="{AFCB9577-C4A1-4AD6-A0CD-42813DDDDA47}" presName="tSp" presStyleCnt="0"/>
      <dgm:spPr/>
    </dgm:pt>
    <dgm:pt modelId="{E1FF82B7-BE77-4F3B-8881-025632596EAD}" type="pres">
      <dgm:prSet presAssocID="{AFCB9577-C4A1-4AD6-A0CD-42813DDDDA47}" presName="bSp" presStyleCnt="0"/>
      <dgm:spPr/>
    </dgm:pt>
    <dgm:pt modelId="{AC76FE6B-A1F6-4396-B29C-93BFEDE396E8}" type="pres">
      <dgm:prSet presAssocID="{AFCB9577-C4A1-4AD6-A0CD-42813DDDDA47}" presName="process" presStyleCnt="0"/>
      <dgm:spPr/>
    </dgm:pt>
    <dgm:pt modelId="{261B8225-FBAD-4EA8-960E-6F4049767825}" type="pres">
      <dgm:prSet presAssocID="{F5500C7B-2C8F-49A5-95C9-D8864F34B290}" presName="composite1" presStyleCnt="0"/>
      <dgm:spPr/>
    </dgm:pt>
    <dgm:pt modelId="{DB8E1EE7-BAFB-469B-919F-15A65A6518F2}" type="pres">
      <dgm:prSet presAssocID="{F5500C7B-2C8F-49A5-95C9-D8864F34B290}" presName="dummyNode1" presStyleLbl="node1" presStyleIdx="0" presStyleCnt="5"/>
      <dgm:spPr/>
    </dgm:pt>
    <dgm:pt modelId="{EFBBB24D-054E-4146-9DE7-5C7284433069}" type="pres">
      <dgm:prSet presAssocID="{F5500C7B-2C8F-49A5-95C9-D8864F34B290}" presName="childNode1" presStyleLbl="bgAcc1" presStyleIdx="0" presStyleCnt="5" custScaleY="242800">
        <dgm:presLayoutVars>
          <dgm:bulletEnabled val="1"/>
        </dgm:presLayoutVars>
      </dgm:prSet>
      <dgm:spPr/>
    </dgm:pt>
    <dgm:pt modelId="{FBCECCB5-CA0A-49BB-8B77-5AB46B6C05A9}" type="pres">
      <dgm:prSet presAssocID="{F5500C7B-2C8F-49A5-95C9-D8864F34B290}" presName="childNode1tx" presStyleLbl="bgAcc1" presStyleIdx="0" presStyleCnt="5">
        <dgm:presLayoutVars>
          <dgm:bulletEnabled val="1"/>
        </dgm:presLayoutVars>
      </dgm:prSet>
      <dgm:spPr/>
    </dgm:pt>
    <dgm:pt modelId="{8BFABDA1-5EC1-4A0D-AC8A-D5AA66E74427}" type="pres">
      <dgm:prSet presAssocID="{F5500C7B-2C8F-49A5-95C9-D8864F34B290}" presName="parentNode1" presStyleLbl="node1" presStyleIdx="0" presStyleCnt="5" custLinFactY="64406" custLinFactNeighborX="-16786" custLinFactNeighborY="100000">
        <dgm:presLayoutVars>
          <dgm:chMax val="1"/>
          <dgm:bulletEnabled val="1"/>
        </dgm:presLayoutVars>
      </dgm:prSet>
      <dgm:spPr/>
    </dgm:pt>
    <dgm:pt modelId="{AEE37785-99AA-4DDB-A0FE-361029040EB9}" type="pres">
      <dgm:prSet presAssocID="{F5500C7B-2C8F-49A5-95C9-D8864F34B290}" presName="connSite1" presStyleCnt="0"/>
      <dgm:spPr/>
    </dgm:pt>
    <dgm:pt modelId="{BCA6DB36-6221-421E-A77A-D916D0B92417}" type="pres">
      <dgm:prSet presAssocID="{2C4E6E87-2A6C-401F-87E7-D50BE3F4D260}" presName="Name9" presStyleLbl="sibTrans2D1" presStyleIdx="0" presStyleCnt="4"/>
      <dgm:spPr/>
    </dgm:pt>
    <dgm:pt modelId="{F2FE39E1-397C-4D5F-AD7E-958B91B78037}" type="pres">
      <dgm:prSet presAssocID="{27D1780E-863F-415B-B877-C7F8321BE101}" presName="composite2" presStyleCnt="0"/>
      <dgm:spPr/>
    </dgm:pt>
    <dgm:pt modelId="{98812588-19DF-47E2-91EA-7C8C58D96361}" type="pres">
      <dgm:prSet presAssocID="{27D1780E-863F-415B-B877-C7F8321BE101}" presName="dummyNode2" presStyleLbl="node1" presStyleIdx="0" presStyleCnt="5"/>
      <dgm:spPr/>
    </dgm:pt>
    <dgm:pt modelId="{1273C116-2F57-4A01-AF0C-991BD985EEB6}" type="pres">
      <dgm:prSet presAssocID="{27D1780E-863F-415B-B877-C7F8321BE101}" presName="childNode2" presStyleLbl="bgAcc1" presStyleIdx="1" presStyleCnt="5" custScaleY="252322">
        <dgm:presLayoutVars>
          <dgm:bulletEnabled val="1"/>
        </dgm:presLayoutVars>
      </dgm:prSet>
      <dgm:spPr/>
    </dgm:pt>
    <dgm:pt modelId="{377F24BD-B5B2-4305-9EBB-877D70949B07}" type="pres">
      <dgm:prSet presAssocID="{27D1780E-863F-415B-B877-C7F8321BE101}" presName="childNode2tx" presStyleLbl="bgAcc1" presStyleIdx="1" presStyleCnt="5">
        <dgm:presLayoutVars>
          <dgm:bulletEnabled val="1"/>
        </dgm:presLayoutVars>
      </dgm:prSet>
      <dgm:spPr/>
    </dgm:pt>
    <dgm:pt modelId="{2723B2CD-71AD-46C7-B920-B763D36FA093}" type="pres">
      <dgm:prSet presAssocID="{27D1780E-863F-415B-B877-C7F8321BE101}" presName="parentNode2" presStyleLbl="node1" presStyleIdx="1" presStyleCnt="5" custLinFactY="-66628" custLinFactNeighborX="-18553" custLinFactNeighborY="-100000">
        <dgm:presLayoutVars>
          <dgm:chMax val="0"/>
          <dgm:bulletEnabled val="1"/>
        </dgm:presLayoutVars>
      </dgm:prSet>
      <dgm:spPr/>
    </dgm:pt>
    <dgm:pt modelId="{88470F41-4C66-4E32-973A-753C48E00B44}" type="pres">
      <dgm:prSet presAssocID="{27D1780E-863F-415B-B877-C7F8321BE101}" presName="connSite2" presStyleCnt="0"/>
      <dgm:spPr/>
    </dgm:pt>
    <dgm:pt modelId="{01EFE51E-44DD-4416-87C9-6A156307C593}" type="pres">
      <dgm:prSet presAssocID="{245C8F91-24D0-4E10-BEE1-D25FC494B5C4}" presName="Name18" presStyleLbl="sibTrans2D1" presStyleIdx="1" presStyleCnt="4"/>
      <dgm:spPr/>
    </dgm:pt>
    <dgm:pt modelId="{96B84412-1E37-446F-9FA4-F67410DAE171}" type="pres">
      <dgm:prSet presAssocID="{63ED0CDE-0364-4632-9C58-2CDE61B2121C}" presName="composite1" presStyleCnt="0"/>
      <dgm:spPr/>
    </dgm:pt>
    <dgm:pt modelId="{B49989A5-E96C-4B72-B872-B17CD7C06536}" type="pres">
      <dgm:prSet presAssocID="{63ED0CDE-0364-4632-9C58-2CDE61B2121C}" presName="dummyNode1" presStyleLbl="node1" presStyleIdx="1" presStyleCnt="5"/>
      <dgm:spPr/>
    </dgm:pt>
    <dgm:pt modelId="{579F53F3-63CA-4B7A-96D1-F2A6980FF211}" type="pres">
      <dgm:prSet presAssocID="{63ED0CDE-0364-4632-9C58-2CDE61B2121C}" presName="childNode1" presStyleLbl="bgAcc1" presStyleIdx="2" presStyleCnt="5" custScaleY="216413">
        <dgm:presLayoutVars>
          <dgm:bulletEnabled val="1"/>
        </dgm:presLayoutVars>
      </dgm:prSet>
      <dgm:spPr/>
    </dgm:pt>
    <dgm:pt modelId="{C3E63518-69FA-4121-9788-6E64831F13E4}" type="pres">
      <dgm:prSet presAssocID="{63ED0CDE-0364-4632-9C58-2CDE61B2121C}" presName="childNode1tx" presStyleLbl="bgAcc1" presStyleIdx="2" presStyleCnt="5">
        <dgm:presLayoutVars>
          <dgm:bulletEnabled val="1"/>
        </dgm:presLayoutVars>
      </dgm:prSet>
      <dgm:spPr/>
    </dgm:pt>
    <dgm:pt modelId="{B92CACD6-7415-488F-BC1A-F50A3DDE78BE}" type="pres">
      <dgm:prSet presAssocID="{63ED0CDE-0364-4632-9C58-2CDE61B2121C}" presName="parentNode1" presStyleLbl="node1" presStyleIdx="2" presStyleCnt="5" custLinFactY="58807" custLinFactNeighborX="-21001" custLinFactNeighborY="100000">
        <dgm:presLayoutVars>
          <dgm:chMax val="1"/>
          <dgm:bulletEnabled val="1"/>
        </dgm:presLayoutVars>
      </dgm:prSet>
      <dgm:spPr/>
    </dgm:pt>
    <dgm:pt modelId="{5B166B1C-AA25-4316-90AF-2912E751B7EF}" type="pres">
      <dgm:prSet presAssocID="{63ED0CDE-0364-4632-9C58-2CDE61B2121C}" presName="connSite1" presStyleCnt="0"/>
      <dgm:spPr/>
    </dgm:pt>
    <dgm:pt modelId="{42B54AA5-68D5-45DC-B3AC-D47DF2D56AC1}" type="pres">
      <dgm:prSet presAssocID="{6F9A0AEF-BD05-4A5D-B2D6-11DDF5245E4A}" presName="Name9" presStyleLbl="sibTrans2D1" presStyleIdx="2" presStyleCnt="4"/>
      <dgm:spPr/>
    </dgm:pt>
    <dgm:pt modelId="{41923989-5985-4D45-A41E-083148C448F6}" type="pres">
      <dgm:prSet presAssocID="{A15B063C-8AC3-4AF4-984A-58220128D89B}" presName="composite2" presStyleCnt="0"/>
      <dgm:spPr/>
    </dgm:pt>
    <dgm:pt modelId="{BAC97334-C20A-42E5-8951-1C928196B513}" type="pres">
      <dgm:prSet presAssocID="{A15B063C-8AC3-4AF4-984A-58220128D89B}" presName="dummyNode2" presStyleLbl="node1" presStyleIdx="2" presStyleCnt="5"/>
      <dgm:spPr/>
    </dgm:pt>
    <dgm:pt modelId="{880CC019-8676-4303-84E2-14FF17A9E32B}" type="pres">
      <dgm:prSet presAssocID="{A15B063C-8AC3-4AF4-984A-58220128D89B}" presName="childNode2" presStyleLbl="bgAcc1" presStyleIdx="3" presStyleCnt="5" custScaleY="265652">
        <dgm:presLayoutVars>
          <dgm:bulletEnabled val="1"/>
        </dgm:presLayoutVars>
      </dgm:prSet>
      <dgm:spPr/>
    </dgm:pt>
    <dgm:pt modelId="{2E8F6EE0-12EF-45ED-BC78-8BC7B8311A67}" type="pres">
      <dgm:prSet presAssocID="{A15B063C-8AC3-4AF4-984A-58220128D89B}" presName="childNode2tx" presStyleLbl="bgAcc1" presStyleIdx="3" presStyleCnt="5">
        <dgm:presLayoutVars>
          <dgm:bulletEnabled val="1"/>
        </dgm:presLayoutVars>
      </dgm:prSet>
      <dgm:spPr/>
    </dgm:pt>
    <dgm:pt modelId="{7C814B5D-CADF-45D2-8CB9-DB23BC036A47}" type="pres">
      <dgm:prSet presAssocID="{A15B063C-8AC3-4AF4-984A-58220128D89B}" presName="parentNode2" presStyleLbl="node1" presStyleIdx="3" presStyleCnt="5" custScaleY="102254" custLinFactY="-35524" custLinFactNeighborX="-19436" custLinFactNeighborY="-100000">
        <dgm:presLayoutVars>
          <dgm:chMax val="0"/>
          <dgm:bulletEnabled val="1"/>
        </dgm:presLayoutVars>
      </dgm:prSet>
      <dgm:spPr/>
    </dgm:pt>
    <dgm:pt modelId="{256A4051-3DBF-4777-92C3-6BF1B131AAA7}" type="pres">
      <dgm:prSet presAssocID="{A15B063C-8AC3-4AF4-984A-58220128D89B}" presName="connSite2" presStyleCnt="0"/>
      <dgm:spPr/>
    </dgm:pt>
    <dgm:pt modelId="{5A41D490-1A31-433F-ACD6-E83462EE7380}" type="pres">
      <dgm:prSet presAssocID="{D7A6DE58-B3A3-4BBC-B6F3-B15C218A8F35}" presName="Name18" presStyleLbl="sibTrans2D1" presStyleIdx="3" presStyleCnt="4"/>
      <dgm:spPr/>
    </dgm:pt>
    <dgm:pt modelId="{F7FD58D6-55E9-4CFB-8F51-3F9ACAF654A9}" type="pres">
      <dgm:prSet presAssocID="{8272D3F8-CBB1-441A-813F-511F722056AC}" presName="composite1" presStyleCnt="0"/>
      <dgm:spPr/>
    </dgm:pt>
    <dgm:pt modelId="{6798201D-78B0-4F99-8045-D79935D24FF0}" type="pres">
      <dgm:prSet presAssocID="{8272D3F8-CBB1-441A-813F-511F722056AC}" presName="dummyNode1" presStyleLbl="node1" presStyleIdx="3" presStyleCnt="5"/>
      <dgm:spPr/>
    </dgm:pt>
    <dgm:pt modelId="{43E84860-DA9E-418C-824E-1470C223BB80}" type="pres">
      <dgm:prSet presAssocID="{8272D3F8-CBB1-441A-813F-511F722056AC}" presName="childNode1" presStyleLbl="bgAcc1" presStyleIdx="4" presStyleCnt="5" custScaleY="218044">
        <dgm:presLayoutVars>
          <dgm:bulletEnabled val="1"/>
        </dgm:presLayoutVars>
      </dgm:prSet>
      <dgm:spPr/>
    </dgm:pt>
    <dgm:pt modelId="{A6940A55-11A6-43E3-8F10-6CB19DF35AA2}" type="pres">
      <dgm:prSet presAssocID="{8272D3F8-CBB1-441A-813F-511F722056AC}" presName="childNode1tx" presStyleLbl="bgAcc1" presStyleIdx="4" presStyleCnt="5">
        <dgm:presLayoutVars>
          <dgm:bulletEnabled val="1"/>
        </dgm:presLayoutVars>
      </dgm:prSet>
      <dgm:spPr/>
    </dgm:pt>
    <dgm:pt modelId="{C8BA6258-4308-4CCF-A6AD-0B9EEC377305}" type="pres">
      <dgm:prSet presAssocID="{8272D3F8-CBB1-441A-813F-511F722056AC}" presName="parentNode1" presStyleLbl="node1" presStyleIdx="4" presStyleCnt="5" custLinFactY="85856" custLinFactNeighborX="-15990" custLinFactNeighborY="100000">
        <dgm:presLayoutVars>
          <dgm:chMax val="1"/>
          <dgm:bulletEnabled val="1"/>
        </dgm:presLayoutVars>
      </dgm:prSet>
      <dgm:spPr/>
    </dgm:pt>
    <dgm:pt modelId="{F8F1C03F-5366-4794-AC4A-4F5F3FC00D7D}" type="pres">
      <dgm:prSet presAssocID="{8272D3F8-CBB1-441A-813F-511F722056AC}" presName="connSite1" presStyleCnt="0"/>
      <dgm:spPr/>
    </dgm:pt>
  </dgm:ptLst>
  <dgm:cxnLst>
    <dgm:cxn modelId="{02D10501-BBCD-4296-983E-956560C28A3E}" type="presOf" srcId="{27CC8374-F6C7-41CB-838D-EF6424CF9533}" destId="{C3E63518-69FA-4121-9788-6E64831F13E4}" srcOrd="1" destOrd="2" presId="urn:microsoft.com/office/officeart/2005/8/layout/hProcess4"/>
    <dgm:cxn modelId="{B15D0F01-A445-4959-9C64-A59CBE6231A5}" type="presOf" srcId="{D7A6DE58-B3A3-4BBC-B6F3-B15C218A8F35}" destId="{5A41D490-1A31-433F-ACD6-E83462EE7380}" srcOrd="0" destOrd="0" presId="urn:microsoft.com/office/officeart/2005/8/layout/hProcess4"/>
    <dgm:cxn modelId="{D03B2801-0CC1-44F5-8B88-51FDB1261C6A}" srcId="{AFCB9577-C4A1-4AD6-A0CD-42813DDDDA47}" destId="{8272D3F8-CBB1-441A-813F-511F722056AC}" srcOrd="4" destOrd="0" parTransId="{5E343C94-31B4-4149-93F0-73E0E990B3B0}" sibTransId="{85AD98F1-4F94-440E-B601-26DC9CF9397D}"/>
    <dgm:cxn modelId="{90BC7A05-37CD-4543-A860-499A31E6CBAB}" type="presOf" srcId="{5FC7435B-1CD5-4083-9930-E9530BE83547}" destId="{FBCECCB5-CA0A-49BB-8B77-5AB46B6C05A9}" srcOrd="1" destOrd="1" presId="urn:microsoft.com/office/officeart/2005/8/layout/hProcess4"/>
    <dgm:cxn modelId="{AF4D2B13-ACEB-4054-A10F-92176E20ACFA}" type="presOf" srcId="{E801B69B-BF38-49A7-883F-6F88F5574D38}" destId="{EFBBB24D-054E-4146-9DE7-5C7284433069}" srcOrd="0" destOrd="0" presId="urn:microsoft.com/office/officeart/2005/8/layout/hProcess4"/>
    <dgm:cxn modelId="{40B00F1D-E016-4C0C-B3A9-F2FE685F3289}" type="presOf" srcId="{2C4E6E87-2A6C-401F-87E7-D50BE3F4D260}" destId="{BCA6DB36-6221-421E-A77A-D916D0B92417}" srcOrd="0" destOrd="0" presId="urn:microsoft.com/office/officeart/2005/8/layout/hProcess4"/>
    <dgm:cxn modelId="{147DF21E-7E3E-4CC9-9B4E-816FD98FB955}" type="presOf" srcId="{B1431BEE-0173-4EF6-972B-2B2822BA755C}" destId="{EFBBB24D-054E-4146-9DE7-5C7284433069}" srcOrd="0" destOrd="2" presId="urn:microsoft.com/office/officeart/2005/8/layout/hProcess4"/>
    <dgm:cxn modelId="{E6589C24-A149-47DD-A0B1-D8500DC8EC46}" srcId="{F5500C7B-2C8F-49A5-95C9-D8864F34B290}" destId="{B1431BEE-0173-4EF6-972B-2B2822BA755C}" srcOrd="2" destOrd="0" parTransId="{3A691078-1751-46EB-A84B-379EE09D697A}" sibTransId="{38966752-CF10-4998-B903-402FE93E2805}"/>
    <dgm:cxn modelId="{E6E9C925-CFF0-46F0-BA25-762B210736D4}" type="presOf" srcId="{A15B063C-8AC3-4AF4-984A-58220128D89B}" destId="{7C814B5D-CADF-45D2-8CB9-DB23BC036A47}" srcOrd="0" destOrd="0" presId="urn:microsoft.com/office/officeart/2005/8/layout/hProcess4"/>
    <dgm:cxn modelId="{8244E227-2A1D-4BD5-9D8E-96C35AC08F6F}" type="presOf" srcId="{3E76539C-5384-45A4-B591-0777D5979DA5}" destId="{880CC019-8676-4303-84E2-14FF17A9E32B}" srcOrd="0" destOrd="2" presId="urn:microsoft.com/office/officeart/2005/8/layout/hProcess4"/>
    <dgm:cxn modelId="{8DBB8128-54C5-42FE-A527-9A13476FD743}" type="presOf" srcId="{7317DF1B-0D00-4C49-8FCE-8DE15769C5DF}" destId="{1273C116-2F57-4A01-AF0C-991BD985EEB6}" srcOrd="0" destOrd="0" presId="urn:microsoft.com/office/officeart/2005/8/layout/hProcess4"/>
    <dgm:cxn modelId="{510FC229-CAC8-46A7-8218-41A80426CDF7}" srcId="{63ED0CDE-0364-4632-9C58-2CDE61B2121C}" destId="{27CC8374-F6C7-41CB-838D-EF6424CF9533}" srcOrd="2" destOrd="0" parTransId="{6F4A1E99-4342-491D-AA5B-455978B1E85D}" sibTransId="{077707D1-5E03-4EED-9406-9393D37E87AF}"/>
    <dgm:cxn modelId="{29F8D92C-B857-4D9D-B89A-46E744F512F2}" type="presOf" srcId="{B7BFF437-9359-44CC-BA49-EA4EEAE499BF}" destId="{A6940A55-11A6-43E3-8F10-6CB19DF35AA2}" srcOrd="1" destOrd="2" presId="urn:microsoft.com/office/officeart/2005/8/layout/hProcess4"/>
    <dgm:cxn modelId="{3FFC7434-DF85-4D93-8063-569050B277C2}" type="presOf" srcId="{32D0FC5F-F5E4-43A3-AE18-ED57ADE0548A}" destId="{1273C116-2F57-4A01-AF0C-991BD985EEB6}" srcOrd="0" destOrd="1" presId="urn:microsoft.com/office/officeart/2005/8/layout/hProcess4"/>
    <dgm:cxn modelId="{0BBE3338-9802-461D-A444-881C99A8373B}" type="presOf" srcId="{245C8F91-24D0-4E10-BEE1-D25FC494B5C4}" destId="{01EFE51E-44DD-4416-87C9-6A156307C593}" srcOrd="0" destOrd="0" presId="urn:microsoft.com/office/officeart/2005/8/layout/hProcess4"/>
    <dgm:cxn modelId="{AC4DB13A-B20B-4BCC-B463-060E668C2551}" type="presOf" srcId="{5FC7435B-1CD5-4083-9930-E9530BE83547}" destId="{EFBBB24D-054E-4146-9DE7-5C7284433069}" srcOrd="0" destOrd="1" presId="urn:microsoft.com/office/officeart/2005/8/layout/hProcess4"/>
    <dgm:cxn modelId="{EACB693C-713F-4E86-A575-A309806C2FCC}" srcId="{A15B063C-8AC3-4AF4-984A-58220128D89B}" destId="{42F1BF7F-D404-447F-B494-5061846D32C0}" srcOrd="1" destOrd="0" parTransId="{260EF246-4FF0-4124-B66A-C9D3EBC872E9}" sibTransId="{B8850EE4-71CC-4CF7-B44C-44EBC858E12C}"/>
    <dgm:cxn modelId="{A0D72440-D268-4E3D-A147-19B8E4AB136E}" type="presOf" srcId="{F5500C7B-2C8F-49A5-95C9-D8864F34B290}" destId="{8BFABDA1-5EC1-4A0D-AC8A-D5AA66E74427}" srcOrd="0" destOrd="0" presId="urn:microsoft.com/office/officeart/2005/8/layout/hProcess4"/>
    <dgm:cxn modelId="{F9F59340-359C-4857-BA72-DDD5A4487D9F}" srcId="{8272D3F8-CBB1-441A-813F-511F722056AC}" destId="{FC84C4B8-0981-4CA9-A29D-2DB62755DD54}" srcOrd="0" destOrd="0" parTransId="{40ECFBEE-9B04-473B-898D-1CD73B81FAD5}" sibTransId="{7D259D4C-7EAF-43EA-ABCF-E807475119E2}"/>
    <dgm:cxn modelId="{82B93561-5C7F-4E25-A457-DF335891A992}" type="presOf" srcId="{36FB03D4-FA6F-48ED-AEF1-CE611B0C66C3}" destId="{880CC019-8676-4303-84E2-14FF17A9E32B}" srcOrd="0" destOrd="0" presId="urn:microsoft.com/office/officeart/2005/8/layout/hProcess4"/>
    <dgm:cxn modelId="{83FF5E43-AEA4-4F38-B8A6-F67D093BAA50}" srcId="{8272D3F8-CBB1-441A-813F-511F722056AC}" destId="{C9C525DB-84A0-4B9A-914B-815773FFB180}" srcOrd="1" destOrd="0" parTransId="{0FFAB1F9-2D69-4D7D-B01D-2935382D8743}" sibTransId="{8FD0B3FA-0ACF-40F3-A5F1-853378DFC1FA}"/>
    <dgm:cxn modelId="{508D8844-A662-4B52-BA3E-7602BB2D1B5D}" srcId="{AFCB9577-C4A1-4AD6-A0CD-42813DDDDA47}" destId="{F5500C7B-2C8F-49A5-95C9-D8864F34B290}" srcOrd="0" destOrd="0" parTransId="{F3E2C996-3B54-4C68-91C9-43548A3A68B8}" sibTransId="{2C4E6E87-2A6C-401F-87E7-D50BE3F4D260}"/>
    <dgm:cxn modelId="{0250054C-75E9-480F-B9F8-B85A96574C17}" srcId="{AFCB9577-C4A1-4AD6-A0CD-42813DDDDA47}" destId="{63ED0CDE-0364-4632-9C58-2CDE61B2121C}" srcOrd="2" destOrd="0" parTransId="{16908226-99D7-46B1-8E6A-3B0422DA3654}" sibTransId="{6F9A0AEF-BD05-4A5D-B2D6-11DDF5245E4A}"/>
    <dgm:cxn modelId="{80CA1B4C-99EA-413F-99D9-5C991086D920}" srcId="{F5500C7B-2C8F-49A5-95C9-D8864F34B290}" destId="{E801B69B-BF38-49A7-883F-6F88F5574D38}" srcOrd="0" destOrd="0" parTransId="{0E4623CC-33C9-4869-9307-5F6F8779C3BF}" sibTransId="{D6C9D8CC-42E2-46CD-A53C-911F32447C8E}"/>
    <dgm:cxn modelId="{E1FE576D-EF6E-4419-9FF1-B633D4B7ACA4}" type="presOf" srcId="{B1431BEE-0173-4EF6-972B-2B2822BA755C}" destId="{FBCECCB5-CA0A-49BB-8B77-5AB46B6C05A9}" srcOrd="1" destOrd="2" presId="urn:microsoft.com/office/officeart/2005/8/layout/hProcess4"/>
    <dgm:cxn modelId="{4E238870-5885-47F2-944D-D6B5FDC1E1F7}" type="presOf" srcId="{C3EC9861-050D-4C3D-94FC-202B6B7C5050}" destId="{579F53F3-63CA-4B7A-96D1-F2A6980FF211}" srcOrd="0" destOrd="1" presId="urn:microsoft.com/office/officeart/2005/8/layout/hProcess4"/>
    <dgm:cxn modelId="{90117173-0A78-4290-9BB5-4CB4AD5B78FC}" type="presOf" srcId="{27D1780E-863F-415B-B877-C7F8321BE101}" destId="{2723B2CD-71AD-46C7-B920-B763D36FA093}" srcOrd="0" destOrd="0" presId="urn:microsoft.com/office/officeart/2005/8/layout/hProcess4"/>
    <dgm:cxn modelId="{D59F9973-6D37-4C14-A54B-88CECF0F9B0D}" type="presOf" srcId="{FC84C4B8-0981-4CA9-A29D-2DB62755DD54}" destId="{43E84860-DA9E-418C-824E-1470C223BB80}" srcOrd="0" destOrd="0" presId="urn:microsoft.com/office/officeart/2005/8/layout/hProcess4"/>
    <dgm:cxn modelId="{A4589D75-134A-41D9-925E-111D91BB184E}" type="presOf" srcId="{32D0FC5F-F5E4-43A3-AE18-ED57ADE0548A}" destId="{377F24BD-B5B2-4305-9EBB-877D70949B07}" srcOrd="1" destOrd="1" presId="urn:microsoft.com/office/officeart/2005/8/layout/hProcess4"/>
    <dgm:cxn modelId="{CB183178-87F4-411B-ABBE-5B9D96128A3E}" type="presOf" srcId="{63ED0CDE-0364-4632-9C58-2CDE61B2121C}" destId="{B92CACD6-7415-488F-BC1A-F50A3DDE78BE}" srcOrd="0" destOrd="0" presId="urn:microsoft.com/office/officeart/2005/8/layout/hProcess4"/>
    <dgm:cxn modelId="{6ED5367D-CAC5-4112-84B0-C5E4ED819C25}" type="presOf" srcId="{B324A1DE-09EE-4BA9-A138-F055184EC3A8}" destId="{1273C116-2F57-4A01-AF0C-991BD985EEB6}" srcOrd="0" destOrd="2" presId="urn:microsoft.com/office/officeart/2005/8/layout/hProcess4"/>
    <dgm:cxn modelId="{3F1B537D-B676-497A-9873-798CE4765068}" srcId="{8272D3F8-CBB1-441A-813F-511F722056AC}" destId="{B7BFF437-9359-44CC-BA49-EA4EEAE499BF}" srcOrd="2" destOrd="0" parTransId="{766C03E2-0FF0-48C9-A9AA-2BB385CB4322}" sibTransId="{5399C6C3-7D6B-49F5-ADDD-8CA97E921EEF}"/>
    <dgm:cxn modelId="{00D4AF81-5318-47B3-AD91-D24711B0D2BF}" srcId="{27D1780E-863F-415B-B877-C7F8321BE101}" destId="{32D0FC5F-F5E4-43A3-AE18-ED57ADE0548A}" srcOrd="1" destOrd="0" parTransId="{F12163B2-2D5C-4B86-95D6-10C60A0AF2E4}" sibTransId="{1B1FA8F7-F93C-4DCF-8ADF-CD772EA36B96}"/>
    <dgm:cxn modelId="{FD0C2384-70C5-4743-84BD-C46D91E5A9F4}" srcId="{A15B063C-8AC3-4AF4-984A-58220128D89B}" destId="{36FB03D4-FA6F-48ED-AEF1-CE611B0C66C3}" srcOrd="0" destOrd="0" parTransId="{AAF4148D-00C6-4073-8024-8A2199FF97A1}" sibTransId="{DAB8B1A8-E5A0-450C-8B21-2C433A55D513}"/>
    <dgm:cxn modelId="{C2856385-CE2E-426C-B8F8-FC72FD833E10}" type="presOf" srcId="{C9C525DB-84A0-4B9A-914B-815773FFB180}" destId="{A6940A55-11A6-43E3-8F10-6CB19DF35AA2}" srcOrd="1" destOrd="1" presId="urn:microsoft.com/office/officeart/2005/8/layout/hProcess4"/>
    <dgm:cxn modelId="{77887988-34C0-430D-9CDB-725A364160BD}" type="presOf" srcId="{FC84C4B8-0981-4CA9-A29D-2DB62755DD54}" destId="{A6940A55-11A6-43E3-8F10-6CB19DF35AA2}" srcOrd="1" destOrd="0" presId="urn:microsoft.com/office/officeart/2005/8/layout/hProcess4"/>
    <dgm:cxn modelId="{8F28358A-43A7-4133-A96F-06BE9DAD9DAA}" type="presOf" srcId="{42F1BF7F-D404-447F-B494-5061846D32C0}" destId="{880CC019-8676-4303-84E2-14FF17A9E32B}" srcOrd="0" destOrd="1" presId="urn:microsoft.com/office/officeart/2005/8/layout/hProcess4"/>
    <dgm:cxn modelId="{604CDB8B-BA1F-4FCF-90F4-36A62B0978F6}" srcId="{27D1780E-863F-415B-B877-C7F8321BE101}" destId="{B324A1DE-09EE-4BA9-A138-F055184EC3A8}" srcOrd="2" destOrd="0" parTransId="{782707EE-1983-442A-BF28-1AA680651DAC}" sibTransId="{36EE91C9-AC83-4982-A984-66F9398DD710}"/>
    <dgm:cxn modelId="{0F146196-1308-49EE-8C9F-43EEA17FFBA1}" type="presOf" srcId="{7317DF1B-0D00-4C49-8FCE-8DE15769C5DF}" destId="{377F24BD-B5B2-4305-9EBB-877D70949B07}" srcOrd="1" destOrd="0" presId="urn:microsoft.com/office/officeart/2005/8/layout/hProcess4"/>
    <dgm:cxn modelId="{9B1C4797-96C7-4803-A79E-452D249789A9}" type="presOf" srcId="{36FB03D4-FA6F-48ED-AEF1-CE611B0C66C3}" destId="{2E8F6EE0-12EF-45ED-BC78-8BC7B8311A67}" srcOrd="1" destOrd="0" presId="urn:microsoft.com/office/officeart/2005/8/layout/hProcess4"/>
    <dgm:cxn modelId="{7E34F699-42EB-4763-BD0F-31A5957ECDF4}" type="presOf" srcId="{C3EC9861-050D-4C3D-94FC-202B6B7C5050}" destId="{C3E63518-69FA-4121-9788-6E64831F13E4}" srcOrd="1" destOrd="1" presId="urn:microsoft.com/office/officeart/2005/8/layout/hProcess4"/>
    <dgm:cxn modelId="{AC09279A-159B-4559-BC3F-0F8EB52977EB}" type="presOf" srcId="{8272D3F8-CBB1-441A-813F-511F722056AC}" destId="{C8BA6258-4308-4CCF-A6AD-0B9EEC377305}" srcOrd="0" destOrd="0" presId="urn:microsoft.com/office/officeart/2005/8/layout/hProcess4"/>
    <dgm:cxn modelId="{CAB11B9E-F8C6-4D82-979F-93FEF48AA2CB}" type="presOf" srcId="{6F9A0AEF-BD05-4A5D-B2D6-11DDF5245E4A}" destId="{42B54AA5-68D5-45DC-B3AC-D47DF2D56AC1}" srcOrd="0" destOrd="0" presId="urn:microsoft.com/office/officeart/2005/8/layout/hProcess4"/>
    <dgm:cxn modelId="{668B5EA0-1D79-4CE7-82B0-47A078A39CC8}" type="presOf" srcId="{27CC8374-F6C7-41CB-838D-EF6424CF9533}" destId="{579F53F3-63CA-4B7A-96D1-F2A6980FF211}" srcOrd="0" destOrd="2" presId="urn:microsoft.com/office/officeart/2005/8/layout/hProcess4"/>
    <dgm:cxn modelId="{005BBEA5-52ED-45E7-ABE3-2CC626EA9CAD}" srcId="{27D1780E-863F-415B-B877-C7F8321BE101}" destId="{7317DF1B-0D00-4C49-8FCE-8DE15769C5DF}" srcOrd="0" destOrd="0" parTransId="{7C822366-708B-41A1-89FB-2C1DE6927682}" sibTransId="{7F797859-7B04-4608-9AF9-2053C3AE71CC}"/>
    <dgm:cxn modelId="{5E0CFFA5-7C37-401C-9721-2B8B826137B2}" srcId="{63ED0CDE-0364-4632-9C58-2CDE61B2121C}" destId="{C3EC9861-050D-4C3D-94FC-202B6B7C5050}" srcOrd="1" destOrd="0" parTransId="{1A44014A-0701-43A2-9DDD-D256B2E01947}" sibTransId="{42E747CC-BDFB-445A-A1D0-9BFA96639F8E}"/>
    <dgm:cxn modelId="{8C3C5AB6-FDEB-40D2-8152-F529966C0775}" srcId="{AFCB9577-C4A1-4AD6-A0CD-42813DDDDA47}" destId="{A15B063C-8AC3-4AF4-984A-58220128D89B}" srcOrd="3" destOrd="0" parTransId="{BCEFEC04-5A60-4CA8-B015-85F5D75D9B01}" sibTransId="{D7A6DE58-B3A3-4BBC-B6F3-B15C218A8F35}"/>
    <dgm:cxn modelId="{055002BC-7BD0-43EE-B100-E45B0B4D426F}" type="presOf" srcId="{B7BFF437-9359-44CC-BA49-EA4EEAE499BF}" destId="{43E84860-DA9E-418C-824E-1470C223BB80}" srcOrd="0" destOrd="2" presId="urn:microsoft.com/office/officeart/2005/8/layout/hProcess4"/>
    <dgm:cxn modelId="{C44DDEBC-42E7-4313-9CEB-7452769B3EB8}" type="presOf" srcId="{AFCB9577-C4A1-4AD6-A0CD-42813DDDDA47}" destId="{EA082E20-2DDF-41BF-8C69-A6621E2DF71B}" srcOrd="0" destOrd="0" presId="urn:microsoft.com/office/officeart/2005/8/layout/hProcess4"/>
    <dgm:cxn modelId="{FCE16ABF-E117-4887-8636-B4BC3E814D4E}" type="presOf" srcId="{42F1BF7F-D404-447F-B494-5061846D32C0}" destId="{2E8F6EE0-12EF-45ED-BC78-8BC7B8311A67}" srcOrd="1" destOrd="1" presId="urn:microsoft.com/office/officeart/2005/8/layout/hProcess4"/>
    <dgm:cxn modelId="{02B78DBF-D820-4B73-84DA-A5FDED23DD77}" srcId="{AFCB9577-C4A1-4AD6-A0CD-42813DDDDA47}" destId="{27D1780E-863F-415B-B877-C7F8321BE101}" srcOrd="1" destOrd="0" parTransId="{EEAB7F66-4A94-4B23-ADC8-68783A81E5C2}" sibTransId="{245C8F91-24D0-4E10-BEE1-D25FC494B5C4}"/>
    <dgm:cxn modelId="{A1B6CEC2-442E-461B-85CB-FCFF53E8924E}" type="presOf" srcId="{1C11B272-AA6F-4C43-BEBB-0360838B3C80}" destId="{579F53F3-63CA-4B7A-96D1-F2A6980FF211}" srcOrd="0" destOrd="0" presId="urn:microsoft.com/office/officeart/2005/8/layout/hProcess4"/>
    <dgm:cxn modelId="{F11861C3-09AA-4120-B0BC-ADE6C33D8431}" srcId="{F5500C7B-2C8F-49A5-95C9-D8864F34B290}" destId="{5FC7435B-1CD5-4083-9930-E9530BE83547}" srcOrd="1" destOrd="0" parTransId="{529BC530-824B-4426-BCF0-1DE358329AA5}" sibTransId="{420621F0-2785-48A2-84ED-BC826E92C96E}"/>
    <dgm:cxn modelId="{BEF805C4-9C3F-44C2-A6D8-F87A4727BA7B}" srcId="{A15B063C-8AC3-4AF4-984A-58220128D89B}" destId="{3E76539C-5384-45A4-B591-0777D5979DA5}" srcOrd="2" destOrd="0" parTransId="{CB01545E-3F60-4A13-A9CF-50AE8EAB5740}" sibTransId="{C64F6688-72CE-4D7F-8095-528A8430880E}"/>
    <dgm:cxn modelId="{4C98B0CA-F9AA-4094-AF00-199CCCD96127}" type="presOf" srcId="{3E76539C-5384-45A4-B591-0777D5979DA5}" destId="{2E8F6EE0-12EF-45ED-BC78-8BC7B8311A67}" srcOrd="1" destOrd="2" presId="urn:microsoft.com/office/officeart/2005/8/layout/hProcess4"/>
    <dgm:cxn modelId="{140860CC-FD81-4A53-BB31-451BBDC87F78}" srcId="{63ED0CDE-0364-4632-9C58-2CDE61B2121C}" destId="{1C11B272-AA6F-4C43-BEBB-0360838B3C80}" srcOrd="0" destOrd="0" parTransId="{E9434088-4F1F-47C1-AF9E-DF48908175EE}" sibTransId="{BC0C88F5-0496-428A-A8C8-F30C2487746F}"/>
    <dgm:cxn modelId="{4B3BC1E1-F4FA-4267-A634-2916C92B86CA}" type="presOf" srcId="{C9C525DB-84A0-4B9A-914B-815773FFB180}" destId="{43E84860-DA9E-418C-824E-1470C223BB80}" srcOrd="0" destOrd="1" presId="urn:microsoft.com/office/officeart/2005/8/layout/hProcess4"/>
    <dgm:cxn modelId="{5F974AE6-86BC-40EC-88C0-1A2232A6A18A}" type="presOf" srcId="{B324A1DE-09EE-4BA9-A138-F055184EC3A8}" destId="{377F24BD-B5B2-4305-9EBB-877D70949B07}" srcOrd="1" destOrd="2" presId="urn:microsoft.com/office/officeart/2005/8/layout/hProcess4"/>
    <dgm:cxn modelId="{D57CF8F5-2C9F-4A30-AB15-BDE6CE450B09}" type="presOf" srcId="{E801B69B-BF38-49A7-883F-6F88F5574D38}" destId="{FBCECCB5-CA0A-49BB-8B77-5AB46B6C05A9}" srcOrd="1" destOrd="0" presId="urn:microsoft.com/office/officeart/2005/8/layout/hProcess4"/>
    <dgm:cxn modelId="{D987B5FE-D29A-41CA-9214-BC981B8997EA}" type="presOf" srcId="{1C11B272-AA6F-4C43-BEBB-0360838B3C80}" destId="{C3E63518-69FA-4121-9788-6E64831F13E4}" srcOrd="1" destOrd="0" presId="urn:microsoft.com/office/officeart/2005/8/layout/hProcess4"/>
    <dgm:cxn modelId="{890ED536-0BF8-4E6C-80AC-E6EABA2CF90A}" type="presParOf" srcId="{EA082E20-2DDF-41BF-8C69-A6621E2DF71B}" destId="{0FDA432C-3D91-4C51-A3DA-F3CA7A26D1CE}" srcOrd="0" destOrd="0" presId="urn:microsoft.com/office/officeart/2005/8/layout/hProcess4"/>
    <dgm:cxn modelId="{03BABD4C-C981-4FC5-9B25-A9593C53D5E3}" type="presParOf" srcId="{EA082E20-2DDF-41BF-8C69-A6621E2DF71B}" destId="{E1FF82B7-BE77-4F3B-8881-025632596EAD}" srcOrd="1" destOrd="0" presId="urn:microsoft.com/office/officeart/2005/8/layout/hProcess4"/>
    <dgm:cxn modelId="{EE2B4BA8-FFD5-435D-9536-6E2DDD541A67}" type="presParOf" srcId="{EA082E20-2DDF-41BF-8C69-A6621E2DF71B}" destId="{AC76FE6B-A1F6-4396-B29C-93BFEDE396E8}" srcOrd="2" destOrd="0" presId="urn:microsoft.com/office/officeart/2005/8/layout/hProcess4"/>
    <dgm:cxn modelId="{2E221D38-AE41-4832-827A-683112503AF5}" type="presParOf" srcId="{AC76FE6B-A1F6-4396-B29C-93BFEDE396E8}" destId="{261B8225-FBAD-4EA8-960E-6F4049767825}" srcOrd="0" destOrd="0" presId="urn:microsoft.com/office/officeart/2005/8/layout/hProcess4"/>
    <dgm:cxn modelId="{21066678-71C1-4026-82B8-576C2DE1C7E5}" type="presParOf" srcId="{261B8225-FBAD-4EA8-960E-6F4049767825}" destId="{DB8E1EE7-BAFB-469B-919F-15A65A6518F2}" srcOrd="0" destOrd="0" presId="urn:microsoft.com/office/officeart/2005/8/layout/hProcess4"/>
    <dgm:cxn modelId="{5A7035B6-7F6B-43B5-B38F-D82FEBBE9B1E}" type="presParOf" srcId="{261B8225-FBAD-4EA8-960E-6F4049767825}" destId="{EFBBB24D-054E-4146-9DE7-5C7284433069}" srcOrd="1" destOrd="0" presId="urn:microsoft.com/office/officeart/2005/8/layout/hProcess4"/>
    <dgm:cxn modelId="{3A5521E0-9D94-4194-BCFD-850E79A697E3}" type="presParOf" srcId="{261B8225-FBAD-4EA8-960E-6F4049767825}" destId="{FBCECCB5-CA0A-49BB-8B77-5AB46B6C05A9}" srcOrd="2" destOrd="0" presId="urn:microsoft.com/office/officeart/2005/8/layout/hProcess4"/>
    <dgm:cxn modelId="{4FC0E396-05E5-4E31-8D74-CE216BABA7FE}" type="presParOf" srcId="{261B8225-FBAD-4EA8-960E-6F4049767825}" destId="{8BFABDA1-5EC1-4A0D-AC8A-D5AA66E74427}" srcOrd="3" destOrd="0" presId="urn:microsoft.com/office/officeart/2005/8/layout/hProcess4"/>
    <dgm:cxn modelId="{EB95D3C9-8D13-402E-B5DA-4F9DA60143CF}" type="presParOf" srcId="{261B8225-FBAD-4EA8-960E-6F4049767825}" destId="{AEE37785-99AA-4DDB-A0FE-361029040EB9}" srcOrd="4" destOrd="0" presId="urn:microsoft.com/office/officeart/2005/8/layout/hProcess4"/>
    <dgm:cxn modelId="{BFD0CBEF-F587-42A4-9FED-F2F8B6D210E3}" type="presParOf" srcId="{AC76FE6B-A1F6-4396-B29C-93BFEDE396E8}" destId="{BCA6DB36-6221-421E-A77A-D916D0B92417}" srcOrd="1" destOrd="0" presId="urn:microsoft.com/office/officeart/2005/8/layout/hProcess4"/>
    <dgm:cxn modelId="{A48E04D4-CD35-408E-ABFC-D015915E0894}" type="presParOf" srcId="{AC76FE6B-A1F6-4396-B29C-93BFEDE396E8}" destId="{F2FE39E1-397C-4D5F-AD7E-958B91B78037}" srcOrd="2" destOrd="0" presId="urn:microsoft.com/office/officeart/2005/8/layout/hProcess4"/>
    <dgm:cxn modelId="{C3A05560-454C-4CFD-8482-DA8B10F4AB12}" type="presParOf" srcId="{F2FE39E1-397C-4D5F-AD7E-958B91B78037}" destId="{98812588-19DF-47E2-91EA-7C8C58D96361}" srcOrd="0" destOrd="0" presId="urn:microsoft.com/office/officeart/2005/8/layout/hProcess4"/>
    <dgm:cxn modelId="{7A78211B-F736-4C5A-83C9-A3985310FCEA}" type="presParOf" srcId="{F2FE39E1-397C-4D5F-AD7E-958B91B78037}" destId="{1273C116-2F57-4A01-AF0C-991BD985EEB6}" srcOrd="1" destOrd="0" presId="urn:microsoft.com/office/officeart/2005/8/layout/hProcess4"/>
    <dgm:cxn modelId="{E3002665-38A9-47AE-91AC-B20B3952D5A2}" type="presParOf" srcId="{F2FE39E1-397C-4D5F-AD7E-958B91B78037}" destId="{377F24BD-B5B2-4305-9EBB-877D70949B07}" srcOrd="2" destOrd="0" presId="urn:microsoft.com/office/officeart/2005/8/layout/hProcess4"/>
    <dgm:cxn modelId="{1D0635B7-6783-47BD-AF51-E4E0F118EBA0}" type="presParOf" srcId="{F2FE39E1-397C-4D5F-AD7E-958B91B78037}" destId="{2723B2CD-71AD-46C7-B920-B763D36FA093}" srcOrd="3" destOrd="0" presId="urn:microsoft.com/office/officeart/2005/8/layout/hProcess4"/>
    <dgm:cxn modelId="{C051C2AC-0A47-4BC0-9A4C-D56DF96B83C9}" type="presParOf" srcId="{F2FE39E1-397C-4D5F-AD7E-958B91B78037}" destId="{88470F41-4C66-4E32-973A-753C48E00B44}" srcOrd="4" destOrd="0" presId="urn:microsoft.com/office/officeart/2005/8/layout/hProcess4"/>
    <dgm:cxn modelId="{86B30907-9FFA-4C7A-8BF8-7794F0A3AE74}" type="presParOf" srcId="{AC76FE6B-A1F6-4396-B29C-93BFEDE396E8}" destId="{01EFE51E-44DD-4416-87C9-6A156307C593}" srcOrd="3" destOrd="0" presId="urn:microsoft.com/office/officeart/2005/8/layout/hProcess4"/>
    <dgm:cxn modelId="{F44EC3A2-F421-4334-95B4-BA43155F70F2}" type="presParOf" srcId="{AC76FE6B-A1F6-4396-B29C-93BFEDE396E8}" destId="{96B84412-1E37-446F-9FA4-F67410DAE171}" srcOrd="4" destOrd="0" presId="urn:microsoft.com/office/officeart/2005/8/layout/hProcess4"/>
    <dgm:cxn modelId="{F96F36C9-409B-40D5-A874-9A74559A1282}" type="presParOf" srcId="{96B84412-1E37-446F-9FA4-F67410DAE171}" destId="{B49989A5-E96C-4B72-B872-B17CD7C06536}" srcOrd="0" destOrd="0" presId="urn:microsoft.com/office/officeart/2005/8/layout/hProcess4"/>
    <dgm:cxn modelId="{C31376F7-A893-4F3E-B166-404EE8498868}" type="presParOf" srcId="{96B84412-1E37-446F-9FA4-F67410DAE171}" destId="{579F53F3-63CA-4B7A-96D1-F2A6980FF211}" srcOrd="1" destOrd="0" presId="urn:microsoft.com/office/officeart/2005/8/layout/hProcess4"/>
    <dgm:cxn modelId="{277A2210-FC72-4B01-80C7-04B176AB06E6}" type="presParOf" srcId="{96B84412-1E37-446F-9FA4-F67410DAE171}" destId="{C3E63518-69FA-4121-9788-6E64831F13E4}" srcOrd="2" destOrd="0" presId="urn:microsoft.com/office/officeart/2005/8/layout/hProcess4"/>
    <dgm:cxn modelId="{A24D71D0-407A-4AF8-81F2-35CF77E62899}" type="presParOf" srcId="{96B84412-1E37-446F-9FA4-F67410DAE171}" destId="{B92CACD6-7415-488F-BC1A-F50A3DDE78BE}" srcOrd="3" destOrd="0" presId="urn:microsoft.com/office/officeart/2005/8/layout/hProcess4"/>
    <dgm:cxn modelId="{ADED3E10-DE9A-4FDE-9A8E-DC24C6FA7167}" type="presParOf" srcId="{96B84412-1E37-446F-9FA4-F67410DAE171}" destId="{5B166B1C-AA25-4316-90AF-2912E751B7EF}" srcOrd="4" destOrd="0" presId="urn:microsoft.com/office/officeart/2005/8/layout/hProcess4"/>
    <dgm:cxn modelId="{F174B5AC-C945-4846-9BD2-3FEB9D56066E}" type="presParOf" srcId="{AC76FE6B-A1F6-4396-B29C-93BFEDE396E8}" destId="{42B54AA5-68D5-45DC-B3AC-D47DF2D56AC1}" srcOrd="5" destOrd="0" presId="urn:microsoft.com/office/officeart/2005/8/layout/hProcess4"/>
    <dgm:cxn modelId="{1E86E6FA-CEC2-4E52-8439-ED1E20657F72}" type="presParOf" srcId="{AC76FE6B-A1F6-4396-B29C-93BFEDE396E8}" destId="{41923989-5985-4D45-A41E-083148C448F6}" srcOrd="6" destOrd="0" presId="urn:microsoft.com/office/officeart/2005/8/layout/hProcess4"/>
    <dgm:cxn modelId="{B0CD40A6-EA59-4168-8DE0-678A2FDB7724}" type="presParOf" srcId="{41923989-5985-4D45-A41E-083148C448F6}" destId="{BAC97334-C20A-42E5-8951-1C928196B513}" srcOrd="0" destOrd="0" presId="urn:microsoft.com/office/officeart/2005/8/layout/hProcess4"/>
    <dgm:cxn modelId="{1A1D106F-705D-4E88-8B34-8A6A0747F637}" type="presParOf" srcId="{41923989-5985-4D45-A41E-083148C448F6}" destId="{880CC019-8676-4303-84E2-14FF17A9E32B}" srcOrd="1" destOrd="0" presId="urn:microsoft.com/office/officeart/2005/8/layout/hProcess4"/>
    <dgm:cxn modelId="{21902E0E-5C5D-498D-B8B7-18ADF9B7D950}" type="presParOf" srcId="{41923989-5985-4D45-A41E-083148C448F6}" destId="{2E8F6EE0-12EF-45ED-BC78-8BC7B8311A67}" srcOrd="2" destOrd="0" presId="urn:microsoft.com/office/officeart/2005/8/layout/hProcess4"/>
    <dgm:cxn modelId="{6ACB8001-510E-48E8-9328-9278EC99A471}" type="presParOf" srcId="{41923989-5985-4D45-A41E-083148C448F6}" destId="{7C814B5D-CADF-45D2-8CB9-DB23BC036A47}" srcOrd="3" destOrd="0" presId="urn:microsoft.com/office/officeart/2005/8/layout/hProcess4"/>
    <dgm:cxn modelId="{081F795A-20B5-4499-9D15-0C1E05F926AB}" type="presParOf" srcId="{41923989-5985-4D45-A41E-083148C448F6}" destId="{256A4051-3DBF-4777-92C3-6BF1B131AAA7}" srcOrd="4" destOrd="0" presId="urn:microsoft.com/office/officeart/2005/8/layout/hProcess4"/>
    <dgm:cxn modelId="{8579556C-A2D1-4D1F-9A53-48B8E028A361}" type="presParOf" srcId="{AC76FE6B-A1F6-4396-B29C-93BFEDE396E8}" destId="{5A41D490-1A31-433F-ACD6-E83462EE7380}" srcOrd="7" destOrd="0" presId="urn:microsoft.com/office/officeart/2005/8/layout/hProcess4"/>
    <dgm:cxn modelId="{EC88B902-4531-4811-8871-6E718383DFDC}" type="presParOf" srcId="{AC76FE6B-A1F6-4396-B29C-93BFEDE396E8}" destId="{F7FD58D6-55E9-4CFB-8F51-3F9ACAF654A9}" srcOrd="8" destOrd="0" presId="urn:microsoft.com/office/officeart/2005/8/layout/hProcess4"/>
    <dgm:cxn modelId="{4B8ADA08-BD05-4026-89BC-B299E7E5EFC1}" type="presParOf" srcId="{F7FD58D6-55E9-4CFB-8F51-3F9ACAF654A9}" destId="{6798201D-78B0-4F99-8045-D79935D24FF0}" srcOrd="0" destOrd="0" presId="urn:microsoft.com/office/officeart/2005/8/layout/hProcess4"/>
    <dgm:cxn modelId="{D5D960B8-B799-453B-ACD6-2F657071CB25}" type="presParOf" srcId="{F7FD58D6-55E9-4CFB-8F51-3F9ACAF654A9}" destId="{43E84860-DA9E-418C-824E-1470C223BB80}" srcOrd="1" destOrd="0" presId="urn:microsoft.com/office/officeart/2005/8/layout/hProcess4"/>
    <dgm:cxn modelId="{CEC956F2-DC4B-42F2-B425-15E32ED06194}" type="presParOf" srcId="{F7FD58D6-55E9-4CFB-8F51-3F9ACAF654A9}" destId="{A6940A55-11A6-43E3-8F10-6CB19DF35AA2}" srcOrd="2" destOrd="0" presId="urn:microsoft.com/office/officeart/2005/8/layout/hProcess4"/>
    <dgm:cxn modelId="{AAD4A3D7-011D-483A-AF18-990A7EA20D53}" type="presParOf" srcId="{F7FD58D6-55E9-4CFB-8F51-3F9ACAF654A9}" destId="{C8BA6258-4308-4CCF-A6AD-0B9EEC377305}" srcOrd="3" destOrd="0" presId="urn:microsoft.com/office/officeart/2005/8/layout/hProcess4"/>
    <dgm:cxn modelId="{6B27587A-D61B-4FAB-8EEA-CE70BB53C091}" type="presParOf" srcId="{F7FD58D6-55E9-4CFB-8F51-3F9ACAF654A9}" destId="{F8F1C03F-5366-4794-AC4A-4F5F3FC00D7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866EE-BDF7-437C-80DB-3D15B11B9A87}">
      <dsp:nvSpPr>
        <dsp:cNvPr id="0" name=""/>
        <dsp:cNvSpPr/>
      </dsp:nvSpPr>
      <dsp:spPr>
        <a:xfrm>
          <a:off x="0" y="1792133"/>
          <a:ext cx="3246741" cy="3638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01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Covid</a:t>
          </a:r>
          <a:r>
            <a:rPr lang="en-US" sz="3700" kern="1200" dirty="0"/>
            <a:t>  &amp;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Krisis</a:t>
          </a:r>
          <a:r>
            <a:rPr lang="en-US" sz="3700" kern="1200" dirty="0"/>
            <a:t> </a:t>
          </a:r>
          <a:r>
            <a:rPr lang="en-US" sz="3700" kern="1200" dirty="0" err="1"/>
            <a:t>Ekonomi</a:t>
          </a:r>
          <a:r>
            <a:rPr lang="en-US" sz="3700" kern="1200" dirty="0"/>
            <a:t> </a:t>
          </a:r>
          <a:endParaRPr lang="en-ID" sz="3700" kern="1200" dirty="0"/>
        </a:p>
      </dsp:txBody>
      <dsp:txXfrm>
        <a:off x="0" y="1792133"/>
        <a:ext cx="3246741" cy="3638276"/>
      </dsp:txXfrm>
    </dsp:sp>
    <dsp:sp modelId="{10EF5065-50FA-4316-9A3C-853FCCB4F3D6}">
      <dsp:nvSpPr>
        <dsp:cNvPr id="0" name=""/>
        <dsp:cNvSpPr/>
      </dsp:nvSpPr>
      <dsp:spPr>
        <a:xfrm>
          <a:off x="4046768" y="1771663"/>
          <a:ext cx="3558326" cy="3658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02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Konsep</a:t>
          </a:r>
          <a:r>
            <a:rPr lang="en-US" sz="3700" kern="1200" dirty="0"/>
            <a:t>, Nilai, &amp; </a:t>
          </a:r>
          <a:r>
            <a:rPr lang="en-US" sz="3700" kern="1200" dirty="0" err="1"/>
            <a:t>Prinsip</a:t>
          </a:r>
          <a:r>
            <a:rPr lang="en-US" sz="3700" kern="1200" dirty="0"/>
            <a:t> </a:t>
          </a:r>
          <a:r>
            <a:rPr lang="en-US" sz="3700" kern="1200" dirty="0" err="1"/>
            <a:t>Ekonomi</a:t>
          </a:r>
          <a:r>
            <a:rPr lang="en-US" sz="3700" kern="1200" dirty="0"/>
            <a:t> Islam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700" kern="1200" dirty="0"/>
        </a:p>
      </dsp:txBody>
      <dsp:txXfrm>
        <a:off x="4046768" y="1771663"/>
        <a:ext cx="3558326" cy="3658746"/>
      </dsp:txXfrm>
    </dsp:sp>
    <dsp:sp modelId="{EF6281A5-8FCE-4D28-AAA2-9943B12EF89A}">
      <dsp:nvSpPr>
        <dsp:cNvPr id="0" name=""/>
        <dsp:cNvSpPr/>
      </dsp:nvSpPr>
      <dsp:spPr>
        <a:xfrm>
          <a:off x="8550294" y="1742158"/>
          <a:ext cx="3641705" cy="3688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03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Peluang</a:t>
          </a:r>
          <a:r>
            <a:rPr lang="en-US" sz="3700" kern="1200" dirty="0"/>
            <a:t> Usaha &amp; </a:t>
          </a:r>
          <a:r>
            <a:rPr lang="en-US" sz="3700" kern="1200" dirty="0" err="1"/>
            <a:t>Kontribusi</a:t>
          </a:r>
          <a:r>
            <a:rPr lang="en-US" sz="3700" kern="1200" dirty="0"/>
            <a:t> </a:t>
          </a:r>
          <a:r>
            <a:rPr lang="en-US" sz="3700" kern="1200" dirty="0" err="1"/>
            <a:t>Ekis</a:t>
          </a:r>
          <a:r>
            <a:rPr lang="en-US" sz="3700" kern="1200" dirty="0"/>
            <a:t> 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3700" kern="1200" dirty="0"/>
        </a:p>
      </dsp:txBody>
      <dsp:txXfrm>
        <a:off x="8550294" y="1742158"/>
        <a:ext cx="3641705" cy="3688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D8E42-02ED-4321-AAD8-16666684267D}">
      <dsp:nvSpPr>
        <dsp:cNvPr id="0" name=""/>
        <dsp:cNvSpPr/>
      </dsp:nvSpPr>
      <dsp:spPr>
        <a:xfrm>
          <a:off x="5794395" y="2111231"/>
          <a:ext cx="3317649" cy="3317649"/>
        </a:xfrm>
        <a:prstGeom prst="gear9">
          <a:avLst/>
        </a:prstGeom>
        <a:solidFill>
          <a:schemeClr val="tx1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KRISIS EKONOMI</a:t>
          </a:r>
          <a:endParaRPr lang="en-ID" sz="2400" kern="1200" dirty="0">
            <a:latin typeface="Arial Rounded MT Bold" panose="020F0704030504030204" pitchFamily="34" charset="0"/>
          </a:endParaRPr>
        </a:p>
      </dsp:txBody>
      <dsp:txXfrm>
        <a:off x="6461390" y="2888374"/>
        <a:ext cx="1983659" cy="1705341"/>
      </dsp:txXfrm>
    </dsp:sp>
    <dsp:sp modelId="{49C5BFE0-30F2-4391-B5AB-23BABBAE1261}">
      <dsp:nvSpPr>
        <dsp:cNvPr id="0" name=""/>
        <dsp:cNvSpPr/>
      </dsp:nvSpPr>
      <dsp:spPr>
        <a:xfrm>
          <a:off x="3864126" y="1327059"/>
          <a:ext cx="2412836" cy="2412836"/>
        </a:xfrm>
        <a:prstGeom prst="gear6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COVID-19</a:t>
          </a:r>
          <a:endParaRPr lang="en-ID" sz="2400" kern="1200" dirty="0">
            <a:solidFill>
              <a:schemeClr val="tx1"/>
            </a:solidFill>
            <a:latin typeface="Arial Rounded MT Bold" panose="020F0704030504030204" pitchFamily="34" charset="0"/>
          </a:endParaRPr>
        </a:p>
      </dsp:txBody>
      <dsp:txXfrm>
        <a:off x="4471565" y="1938169"/>
        <a:ext cx="1197958" cy="1190616"/>
      </dsp:txXfrm>
    </dsp:sp>
    <dsp:sp modelId="{74660029-06B2-49CB-99CC-D26673B6D030}">
      <dsp:nvSpPr>
        <dsp:cNvPr id="0" name=""/>
        <dsp:cNvSpPr/>
      </dsp:nvSpPr>
      <dsp:spPr>
        <a:xfrm>
          <a:off x="6007491" y="1514376"/>
          <a:ext cx="4080708" cy="4080708"/>
        </a:xfrm>
        <a:prstGeom prst="circularArrow">
          <a:avLst>
            <a:gd name="adj1" fmla="val 4878"/>
            <a:gd name="adj2" fmla="val 312630"/>
            <a:gd name="adj3" fmla="val 3258576"/>
            <a:gd name="adj4" fmla="val 15070516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F3DE81-5D33-402B-8DF4-EA7FB5908BD7}">
      <dsp:nvSpPr>
        <dsp:cNvPr id="0" name=""/>
        <dsp:cNvSpPr/>
      </dsp:nvSpPr>
      <dsp:spPr>
        <a:xfrm>
          <a:off x="3436818" y="785303"/>
          <a:ext cx="3085414" cy="308541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D6169-A084-4D2C-A3FC-787CE55F6188}">
      <dsp:nvSpPr>
        <dsp:cNvPr id="0" name=""/>
        <dsp:cNvSpPr/>
      </dsp:nvSpPr>
      <dsp:spPr>
        <a:xfrm>
          <a:off x="0" y="103241"/>
          <a:ext cx="8128000" cy="2438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684BA-B8C2-4CED-862B-AB92C593EC39}">
      <dsp:nvSpPr>
        <dsp:cNvPr id="0" name=""/>
        <dsp:cNvSpPr/>
      </dsp:nvSpPr>
      <dsp:spPr>
        <a:xfrm>
          <a:off x="243839" y="325120"/>
          <a:ext cx="2387600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F0991-4385-421B-B39D-3352E3E1D93E}">
      <dsp:nvSpPr>
        <dsp:cNvPr id="0" name=""/>
        <dsp:cNvSpPr/>
      </dsp:nvSpPr>
      <dsp:spPr>
        <a:xfrm rot="10800000">
          <a:off x="243839" y="2438400"/>
          <a:ext cx="2387600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1998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Dipicu</a:t>
          </a:r>
          <a:r>
            <a:rPr lang="en-US" sz="1800" kern="1200" dirty="0"/>
            <a:t> </a:t>
          </a:r>
          <a:r>
            <a:rPr lang="en-US" sz="1800" kern="1200" dirty="0" err="1"/>
            <a:t>masalah</a:t>
          </a:r>
          <a:r>
            <a:rPr lang="en-US" sz="1800" kern="1200" dirty="0"/>
            <a:t> </a:t>
          </a:r>
          <a:r>
            <a:rPr lang="en-US" sz="1800" kern="1200" dirty="0" err="1"/>
            <a:t>ekonomi</a:t>
          </a:r>
          <a:r>
            <a:rPr lang="en-US" sz="1800" kern="1200" dirty="0"/>
            <a:t> dan </a:t>
          </a:r>
          <a:r>
            <a:rPr lang="en-US" sz="1800" kern="1200" dirty="0" err="1"/>
            <a:t>politik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negeri. </a:t>
          </a:r>
          <a:r>
            <a:rPr lang="en-US" sz="1800" kern="1200" dirty="0" err="1"/>
            <a:t>Berimbas</a:t>
          </a:r>
          <a:r>
            <a:rPr lang="en-US" sz="1800" kern="1200" dirty="0"/>
            <a:t> pada sector </a:t>
          </a:r>
          <a:r>
            <a:rPr lang="en-US" sz="1800" kern="1200" dirty="0" err="1"/>
            <a:t>keuangan</a:t>
          </a:r>
          <a:r>
            <a:rPr lang="en-US" sz="1800" kern="1200" dirty="0"/>
            <a:t>, </a:t>
          </a:r>
          <a:r>
            <a:rPr lang="en-US" sz="1800" kern="1200" dirty="0" err="1"/>
            <a:t>korporasi</a:t>
          </a:r>
          <a:r>
            <a:rPr lang="en-US" sz="1800" kern="1200" dirty="0"/>
            <a:t>, Tindakan </a:t>
          </a:r>
          <a:r>
            <a:rPr lang="en-US" sz="1800" kern="1200" dirty="0" err="1"/>
            <a:t>anarkisme</a:t>
          </a:r>
          <a:endParaRPr lang="en-ID" sz="1800" kern="1200" dirty="0"/>
        </a:p>
      </dsp:txBody>
      <dsp:txXfrm rot="10800000">
        <a:off x="317266" y="2438400"/>
        <a:ext cx="2240746" cy="2906839"/>
      </dsp:txXfrm>
    </dsp:sp>
    <dsp:sp modelId="{506C3C5D-3362-4639-8E78-542CF6F97809}">
      <dsp:nvSpPr>
        <dsp:cNvPr id="0" name=""/>
        <dsp:cNvSpPr/>
      </dsp:nvSpPr>
      <dsp:spPr>
        <a:xfrm>
          <a:off x="2870200" y="354606"/>
          <a:ext cx="2387600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20000" r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E3326-6ED4-47FA-ABEF-455C19075A78}">
      <dsp:nvSpPr>
        <dsp:cNvPr id="0" name=""/>
        <dsp:cNvSpPr/>
      </dsp:nvSpPr>
      <dsp:spPr>
        <a:xfrm rot="10800000">
          <a:off x="2870200" y="2423647"/>
          <a:ext cx="2387600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Dipicu</a:t>
          </a:r>
          <a:r>
            <a:rPr lang="en-US" sz="1800" kern="1200" dirty="0"/>
            <a:t> oleh </a:t>
          </a:r>
          <a:r>
            <a:rPr lang="en-US" sz="1800" kern="1200" dirty="0" err="1"/>
            <a:t>jatuhnya</a:t>
          </a:r>
          <a:r>
            <a:rPr lang="en-US" sz="1800" kern="1200" dirty="0"/>
            <a:t> </a:t>
          </a:r>
          <a:r>
            <a:rPr lang="en-US" sz="1800" kern="1200" dirty="0" err="1"/>
            <a:t>harga</a:t>
          </a:r>
          <a:r>
            <a:rPr lang="en-US" sz="1800" kern="1200" dirty="0"/>
            <a:t> </a:t>
          </a:r>
          <a:r>
            <a:rPr lang="en-US" sz="1800" kern="1200" dirty="0" err="1"/>
            <a:t>komoditas</a:t>
          </a:r>
          <a:r>
            <a:rPr lang="en-US" sz="1800" kern="1200" dirty="0"/>
            <a:t> dunia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Berimbas</a:t>
          </a:r>
          <a:r>
            <a:rPr lang="en-US" sz="1800" kern="1200" dirty="0"/>
            <a:t> pada sector </a:t>
          </a:r>
          <a:r>
            <a:rPr lang="en-US" sz="1800" kern="1200" dirty="0" err="1"/>
            <a:t>keuangan</a:t>
          </a:r>
          <a:r>
            <a:rPr lang="en-US" sz="1800" kern="1200" dirty="0"/>
            <a:t> &amp; </a:t>
          </a:r>
          <a:r>
            <a:rPr lang="en-US" sz="1800" kern="1200" dirty="0" err="1"/>
            <a:t>korporasi</a:t>
          </a:r>
          <a:endParaRPr lang="en-ID" sz="1800" kern="1200" dirty="0"/>
        </a:p>
      </dsp:txBody>
      <dsp:txXfrm rot="10800000">
        <a:off x="2943627" y="2423647"/>
        <a:ext cx="2240746" cy="2906839"/>
      </dsp:txXfrm>
    </dsp:sp>
    <dsp:sp modelId="{D9E6F225-0221-4DA6-826A-514DDE3FDB9F}">
      <dsp:nvSpPr>
        <dsp:cNvPr id="0" name=""/>
        <dsp:cNvSpPr/>
      </dsp:nvSpPr>
      <dsp:spPr>
        <a:xfrm>
          <a:off x="5496559" y="325120"/>
          <a:ext cx="2387600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4000" r="-1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648B3-C1E3-4FFD-82BC-36B961439952}">
      <dsp:nvSpPr>
        <dsp:cNvPr id="0" name=""/>
        <dsp:cNvSpPr/>
      </dsp:nvSpPr>
      <dsp:spPr>
        <a:xfrm rot="10800000">
          <a:off x="5496559" y="2438400"/>
          <a:ext cx="2387600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2020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Dipicu</a:t>
          </a:r>
          <a:r>
            <a:rPr lang="en-US" sz="1800" kern="1200" dirty="0"/>
            <a:t> oleh pandemic virus </a:t>
          </a:r>
          <a:r>
            <a:rPr lang="en-US" sz="1800" kern="1200" dirty="0" err="1"/>
            <a:t>covid</a:t>
          </a:r>
          <a:r>
            <a:rPr lang="en-US" sz="1800" kern="1200" dirty="0"/>
            <a:t> 2019 (Kesehatan), </a:t>
          </a:r>
          <a:r>
            <a:rPr lang="en-US" sz="1800" kern="1200" dirty="0" err="1"/>
            <a:t>berimbas</a:t>
          </a:r>
          <a:r>
            <a:rPr lang="en-US" sz="1800" kern="1200" dirty="0"/>
            <a:t> pada sector </a:t>
          </a:r>
          <a:r>
            <a:rPr lang="en-US" sz="1800" kern="1200" dirty="0" err="1"/>
            <a:t>keuangan</a:t>
          </a:r>
          <a:r>
            <a:rPr lang="en-US" sz="1800" kern="1200" dirty="0"/>
            <a:t>, </a:t>
          </a:r>
          <a:r>
            <a:rPr lang="en-US" sz="1800" kern="1200" dirty="0" err="1"/>
            <a:t>korporasi</a:t>
          </a:r>
          <a:r>
            <a:rPr lang="en-US" sz="1800" kern="1200" dirty="0"/>
            <a:t> dan </a:t>
          </a:r>
          <a:r>
            <a:rPr lang="en-US" sz="1800" kern="1200" dirty="0" err="1"/>
            <a:t>umkm</a:t>
          </a:r>
          <a:endParaRPr lang="en-ID" sz="1800" kern="1200" dirty="0"/>
        </a:p>
      </dsp:txBody>
      <dsp:txXfrm rot="10800000">
        <a:off x="5569986" y="2438400"/>
        <a:ext cx="2240746" cy="29068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3D6B4-EAFE-4F3C-92FC-2CF97EEE1AD1}">
      <dsp:nvSpPr>
        <dsp:cNvPr id="0" name=""/>
        <dsp:cNvSpPr/>
      </dsp:nvSpPr>
      <dsp:spPr>
        <a:xfrm>
          <a:off x="740863" y="0"/>
          <a:ext cx="9176445" cy="540091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C2390-ABBC-4908-8E19-C3A1D1A5B304}">
      <dsp:nvSpPr>
        <dsp:cNvPr id="0" name=""/>
        <dsp:cNvSpPr/>
      </dsp:nvSpPr>
      <dsp:spPr>
        <a:xfrm>
          <a:off x="11597" y="1620274"/>
          <a:ext cx="3474903" cy="21603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LOCK DOWN LOKAL 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Masyarakat </a:t>
          </a:r>
          <a:r>
            <a:rPr lang="en-US" sz="1700" kern="1200" dirty="0" err="1">
              <a:solidFill>
                <a:schemeClr val="tx1"/>
              </a:solidFill>
            </a:rPr>
            <a:t>tidak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diperkenankan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berkativitas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keluar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rumah</a:t>
          </a:r>
          <a:endParaRPr lang="en-ID" sz="1700" kern="1200" dirty="0">
            <a:solidFill>
              <a:schemeClr val="tx1"/>
            </a:solidFill>
          </a:endParaRPr>
        </a:p>
      </dsp:txBody>
      <dsp:txXfrm>
        <a:off x="117057" y="1725734"/>
        <a:ext cx="3263983" cy="1949445"/>
      </dsp:txXfrm>
    </dsp:sp>
    <dsp:sp modelId="{1C5E2B5A-4E86-44EA-859A-96B9FE7BDB45}">
      <dsp:nvSpPr>
        <dsp:cNvPr id="0" name=""/>
        <dsp:cNvSpPr/>
      </dsp:nvSpPr>
      <dsp:spPr>
        <a:xfrm>
          <a:off x="3660457" y="1620274"/>
          <a:ext cx="3474903" cy="2160365"/>
        </a:xfrm>
        <a:prstGeom prst="round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PSBB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Memberikan</a:t>
          </a:r>
          <a:r>
            <a:rPr lang="en-US" sz="1700" kern="1200" dirty="0"/>
            <a:t> </a:t>
          </a:r>
          <a:r>
            <a:rPr lang="en-US" sz="1700" kern="1200" dirty="0" err="1"/>
            <a:t>kesempatan</a:t>
          </a:r>
          <a:r>
            <a:rPr lang="en-US" sz="1700" kern="1200" dirty="0"/>
            <a:t> </a:t>
          </a:r>
          <a:r>
            <a:rPr lang="en-US" sz="1700" kern="1200" dirty="0" err="1"/>
            <a:t>masyarakat</a:t>
          </a:r>
          <a:r>
            <a:rPr lang="en-US" sz="1700" kern="1200" dirty="0"/>
            <a:t> </a:t>
          </a:r>
          <a:r>
            <a:rPr lang="en-US" sz="1700" kern="1200" dirty="0" err="1"/>
            <a:t>keluar</a:t>
          </a:r>
          <a:r>
            <a:rPr lang="en-US" sz="1700" kern="1200" dirty="0"/>
            <a:t> </a:t>
          </a:r>
          <a:r>
            <a:rPr lang="en-US" sz="1700" kern="1200" dirty="0" err="1"/>
            <a:t>rumah</a:t>
          </a:r>
          <a:r>
            <a:rPr lang="en-US" sz="1700" kern="1200" dirty="0"/>
            <a:t>, </a:t>
          </a:r>
          <a:r>
            <a:rPr lang="en-US" sz="1700" kern="1200" dirty="0" err="1"/>
            <a:t>hanya</a:t>
          </a:r>
          <a:r>
            <a:rPr lang="en-US" sz="1700" kern="1200" dirty="0"/>
            <a:t> </a:t>
          </a:r>
          <a:r>
            <a:rPr lang="en-US" sz="1700" kern="1200" dirty="0" err="1"/>
            <a:t>beberapa</a:t>
          </a:r>
          <a:r>
            <a:rPr lang="en-US" sz="1700" kern="1200" dirty="0"/>
            <a:t> unit </a:t>
          </a:r>
          <a:r>
            <a:rPr lang="en-US" sz="1700" kern="1200" dirty="0" err="1"/>
            <a:t>usaha</a:t>
          </a:r>
          <a:r>
            <a:rPr lang="en-US" sz="1700" kern="1200" dirty="0"/>
            <a:t> </a:t>
          </a:r>
          <a:r>
            <a:rPr lang="en-US" sz="1700" kern="1200" dirty="0" err="1"/>
            <a:t>tertentu</a:t>
          </a:r>
          <a:r>
            <a:rPr lang="en-US" sz="1700" kern="1200" dirty="0"/>
            <a:t> yang </a:t>
          </a:r>
          <a:r>
            <a:rPr lang="en-US" sz="1700" kern="1200" dirty="0" err="1"/>
            <a:t>boleh</a:t>
          </a:r>
          <a:r>
            <a:rPr lang="en-US" sz="1700" kern="1200" dirty="0"/>
            <a:t> </a:t>
          </a:r>
          <a:r>
            <a:rPr lang="en-US" sz="1700" kern="1200" dirty="0" err="1"/>
            <a:t>beropersi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700" kern="1200" dirty="0"/>
        </a:p>
      </dsp:txBody>
      <dsp:txXfrm>
        <a:off x="3765917" y="1725734"/>
        <a:ext cx="3263983" cy="1949445"/>
      </dsp:txXfrm>
    </dsp:sp>
    <dsp:sp modelId="{48CA54E4-3ECC-4ACE-B3B5-BD8F6D10E0EA}">
      <dsp:nvSpPr>
        <dsp:cNvPr id="0" name=""/>
        <dsp:cNvSpPr/>
      </dsp:nvSpPr>
      <dsp:spPr>
        <a:xfrm>
          <a:off x="7309317" y="1620274"/>
          <a:ext cx="3474903" cy="2160365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 NORMAL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Hidup</a:t>
          </a:r>
          <a:r>
            <a:rPr lang="en-US" sz="1700" kern="1200" dirty="0"/>
            <a:t> </a:t>
          </a:r>
          <a:r>
            <a:rPr lang="en-US" sz="1700" kern="1200" dirty="0" err="1"/>
            <a:t>berdampingan</a:t>
          </a:r>
          <a:r>
            <a:rPr lang="en-US" sz="1700" kern="1200" dirty="0"/>
            <a:t> </a:t>
          </a:r>
          <a:r>
            <a:rPr lang="en-US" sz="1700" kern="1200" dirty="0" err="1"/>
            <a:t>dgn</a:t>
          </a:r>
          <a:r>
            <a:rPr lang="en-US" sz="1700" kern="1200" dirty="0"/>
            <a:t> </a:t>
          </a:r>
          <a:r>
            <a:rPr lang="en-US" sz="1700" kern="1200" dirty="0" err="1"/>
            <a:t>covid</a:t>
          </a:r>
          <a:r>
            <a:rPr lang="en-US" sz="1700" kern="1200" dirty="0"/>
            <a:t> 19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mengedepankan</a:t>
          </a:r>
          <a:r>
            <a:rPr lang="en-US" sz="1700" kern="1200" dirty="0"/>
            <a:t> protocol </a:t>
          </a:r>
          <a:r>
            <a:rPr lang="en-US" sz="1700" kern="1200" dirty="0" err="1"/>
            <a:t>kesehatan</a:t>
          </a:r>
          <a:endParaRPr lang="en-ID" sz="1700" kern="1200" dirty="0"/>
        </a:p>
      </dsp:txBody>
      <dsp:txXfrm>
        <a:off x="7414777" y="1725734"/>
        <a:ext cx="3263983" cy="1949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BB03-62E5-4131-AD9A-079D981BA2D2}">
      <dsp:nvSpPr>
        <dsp:cNvPr id="0" name=""/>
        <dsp:cNvSpPr/>
      </dsp:nvSpPr>
      <dsp:spPr>
        <a:xfrm>
          <a:off x="0" y="0"/>
          <a:ext cx="9103032" cy="10049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Cina</a:t>
          </a:r>
          <a:r>
            <a:rPr lang="en-US" sz="2000" kern="1200" dirty="0"/>
            <a:t> </a:t>
          </a:r>
          <a:r>
            <a:rPr lang="en-US" sz="2000" kern="1200" dirty="0" err="1"/>
            <a:t>mengurani</a:t>
          </a:r>
          <a:r>
            <a:rPr lang="en-US" sz="2000" kern="1200" dirty="0"/>
            <a:t> GWM, </a:t>
          </a:r>
          <a:r>
            <a:rPr lang="en-US" sz="2000" kern="1200" dirty="0" err="1"/>
            <a:t>Menyediakan</a:t>
          </a:r>
          <a:r>
            <a:rPr lang="en-US" sz="2000" kern="1200" dirty="0"/>
            <a:t> dana $80 M AS, </a:t>
          </a:r>
          <a:r>
            <a:rPr lang="en-US" sz="2000" kern="1200" dirty="0" err="1"/>
            <a:t>mempermudah</a:t>
          </a:r>
          <a:r>
            <a:rPr lang="en-US" sz="2000" kern="1200" dirty="0"/>
            <a:t> </a:t>
          </a:r>
          <a:r>
            <a:rPr lang="en-US" sz="2000" kern="1200" dirty="0" err="1"/>
            <a:t>pinjaman</a:t>
          </a:r>
          <a:r>
            <a:rPr lang="en-US" sz="2000" kern="1200" dirty="0"/>
            <a:t> </a:t>
          </a:r>
          <a:r>
            <a:rPr lang="en-US" sz="2000" kern="1200" dirty="0" err="1"/>
            <a:t>bagi</a:t>
          </a:r>
          <a:r>
            <a:rPr lang="en-US" sz="2000" kern="1200" dirty="0"/>
            <a:t> unit </a:t>
          </a:r>
          <a:r>
            <a:rPr lang="en-US" sz="2000" kern="1200" dirty="0" err="1"/>
            <a:t>usaha</a:t>
          </a:r>
          <a:r>
            <a:rPr lang="en-US" sz="2000" kern="1200" dirty="0"/>
            <a:t>  </a:t>
          </a:r>
          <a:endParaRPr lang="en-ID" sz="2000" kern="1200" dirty="0"/>
        </a:p>
      </dsp:txBody>
      <dsp:txXfrm>
        <a:off x="1921100" y="0"/>
        <a:ext cx="7181931" cy="1004944"/>
      </dsp:txXfrm>
    </dsp:sp>
    <dsp:sp modelId="{7576FB5B-ACCA-43D0-A134-C780E058D3AF}">
      <dsp:nvSpPr>
        <dsp:cNvPr id="0" name=""/>
        <dsp:cNvSpPr/>
      </dsp:nvSpPr>
      <dsp:spPr>
        <a:xfrm>
          <a:off x="146728" y="85548"/>
          <a:ext cx="1728137" cy="8338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2000" b="-1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DB218-6D7D-4F02-8522-859A8709A05A}">
      <dsp:nvSpPr>
        <dsp:cNvPr id="0" name=""/>
        <dsp:cNvSpPr/>
      </dsp:nvSpPr>
      <dsp:spPr>
        <a:xfrm>
          <a:off x="0" y="1105438"/>
          <a:ext cx="9103032" cy="1004944"/>
        </a:xfrm>
        <a:prstGeom prst="roundRect">
          <a:avLst>
            <a:gd name="adj" fmla="val 10000"/>
          </a:avLst>
        </a:prstGeom>
        <a:solidFill>
          <a:schemeClr val="accent5">
            <a:hueOff val="609606"/>
            <a:satOff val="-4861"/>
            <a:lumOff val="-36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Jerman</a:t>
          </a:r>
          <a:r>
            <a:rPr lang="en-US" sz="2000" kern="1200" dirty="0"/>
            <a:t>, </a:t>
          </a:r>
          <a:r>
            <a:rPr lang="en-US" sz="2000" kern="1200" dirty="0" err="1"/>
            <a:t>mengabaikan</a:t>
          </a:r>
          <a:r>
            <a:rPr lang="en-US" sz="2000" kern="1200" dirty="0"/>
            <a:t> </a:t>
          </a:r>
          <a:r>
            <a:rPr lang="en-US" sz="2000" kern="1200" dirty="0" err="1"/>
            <a:t>anggaran</a:t>
          </a:r>
          <a:r>
            <a:rPr lang="en-US" sz="2000" kern="1200" dirty="0"/>
            <a:t> </a:t>
          </a:r>
          <a:r>
            <a:rPr lang="en-US" sz="2000" kern="1200" dirty="0" err="1"/>
            <a:t>berimbang</a:t>
          </a:r>
          <a:r>
            <a:rPr lang="en-US" sz="2000" kern="1200" dirty="0"/>
            <a:t>, </a:t>
          </a:r>
          <a:r>
            <a:rPr lang="en-US" sz="2000" kern="1200" dirty="0" err="1"/>
            <a:t>mengalokasikan</a:t>
          </a:r>
          <a:r>
            <a:rPr lang="en-US" sz="2000" kern="1200" dirty="0"/>
            <a:t> dana 10% PDB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menopang</a:t>
          </a:r>
          <a:r>
            <a:rPr lang="en-US" sz="2000" kern="1200" dirty="0"/>
            <a:t> </a:t>
          </a:r>
          <a:r>
            <a:rPr lang="en-US" sz="2000" kern="1200" dirty="0" err="1"/>
            <a:t>perekonomian</a:t>
          </a:r>
          <a:endParaRPr lang="en-ID" sz="2000" kern="1200" dirty="0"/>
        </a:p>
      </dsp:txBody>
      <dsp:txXfrm>
        <a:off x="1921100" y="1105438"/>
        <a:ext cx="7181931" cy="1004944"/>
      </dsp:txXfrm>
    </dsp:sp>
    <dsp:sp modelId="{C9B5B48F-BBB6-4327-A046-AE2D26E04616}">
      <dsp:nvSpPr>
        <dsp:cNvPr id="0" name=""/>
        <dsp:cNvSpPr/>
      </dsp:nvSpPr>
      <dsp:spPr>
        <a:xfrm>
          <a:off x="100494" y="1205932"/>
          <a:ext cx="1820606" cy="803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11000" b="-1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97FA6-F1A8-4BBE-9ABD-E12FA217404A}">
      <dsp:nvSpPr>
        <dsp:cNvPr id="0" name=""/>
        <dsp:cNvSpPr/>
      </dsp:nvSpPr>
      <dsp:spPr>
        <a:xfrm>
          <a:off x="0" y="2210876"/>
          <a:ext cx="9103032" cy="1004944"/>
        </a:xfrm>
        <a:prstGeom prst="roundRect">
          <a:avLst>
            <a:gd name="adj" fmla="val 10000"/>
          </a:avLst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Jepang</a:t>
          </a:r>
          <a:r>
            <a:rPr lang="en-US" sz="2000" kern="1200" dirty="0"/>
            <a:t>, </a:t>
          </a:r>
          <a:r>
            <a:rPr lang="en-US" sz="2000" kern="1200" dirty="0" err="1"/>
            <a:t>mengalokasikan</a:t>
          </a:r>
          <a:r>
            <a:rPr lang="en-US" sz="2000" kern="1200" dirty="0"/>
            <a:t> 20% PDB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menopang</a:t>
          </a:r>
          <a:r>
            <a:rPr lang="en-US" sz="2000" kern="1200" dirty="0"/>
            <a:t> </a:t>
          </a:r>
          <a:r>
            <a:rPr lang="en-US" sz="2000" kern="1200" dirty="0" err="1"/>
            <a:t>perekonomian</a:t>
          </a:r>
          <a:r>
            <a:rPr lang="en-US" sz="2000" kern="1200" dirty="0"/>
            <a:t>, </a:t>
          </a:r>
          <a:r>
            <a:rPr lang="en-US" sz="2000" kern="1200" dirty="0" err="1"/>
            <a:t>pinjaman</a:t>
          </a:r>
          <a:r>
            <a:rPr lang="en-US" sz="2000" kern="1200" dirty="0"/>
            <a:t> </a:t>
          </a:r>
          <a:r>
            <a:rPr lang="en-US" sz="2000" kern="1200" dirty="0" err="1"/>
            <a:t>tanpa</a:t>
          </a:r>
          <a:r>
            <a:rPr lang="en-US" sz="2000" kern="1200" dirty="0"/>
            <a:t> </a:t>
          </a:r>
          <a:r>
            <a:rPr lang="en-US" sz="2000" kern="1200" dirty="0" err="1"/>
            <a:t>bunga</a:t>
          </a:r>
          <a:r>
            <a:rPr lang="en-US" sz="2000" kern="1200" dirty="0"/>
            <a:t>, </a:t>
          </a:r>
          <a:r>
            <a:rPr lang="en-US" sz="2000" kern="1200" dirty="0" err="1"/>
            <a:t>kelonggaran</a:t>
          </a:r>
          <a:r>
            <a:rPr lang="en-US" sz="2000" kern="1200" dirty="0"/>
            <a:t> </a:t>
          </a:r>
          <a:r>
            <a:rPr lang="en-US" sz="2000" kern="1200" dirty="0" err="1"/>
            <a:t>bayar</a:t>
          </a:r>
          <a:r>
            <a:rPr lang="en-US" sz="2000" kern="1200" dirty="0"/>
            <a:t> </a:t>
          </a:r>
          <a:r>
            <a:rPr lang="en-US" sz="2000" kern="1200" dirty="0" err="1"/>
            <a:t>pajak</a:t>
          </a:r>
          <a:r>
            <a:rPr lang="en-US" sz="2000" kern="1200" dirty="0"/>
            <a:t>, </a:t>
          </a:r>
          <a:r>
            <a:rPr lang="en-US" sz="2000" kern="1200" dirty="0" err="1"/>
            <a:t>kupon</a:t>
          </a:r>
          <a:r>
            <a:rPr lang="en-US" sz="2000" kern="1200" dirty="0"/>
            <a:t> </a:t>
          </a:r>
          <a:r>
            <a:rPr lang="en-US" sz="2000" kern="1200" dirty="0" err="1"/>
            <a:t>wisata</a:t>
          </a:r>
          <a:endParaRPr lang="en-ID" sz="2000" kern="1200" dirty="0"/>
        </a:p>
      </dsp:txBody>
      <dsp:txXfrm>
        <a:off x="1921100" y="2210876"/>
        <a:ext cx="7181931" cy="1004944"/>
      </dsp:txXfrm>
    </dsp:sp>
    <dsp:sp modelId="{D379A5C2-DC95-4BD7-B5C1-A632003F7928}">
      <dsp:nvSpPr>
        <dsp:cNvPr id="0" name=""/>
        <dsp:cNvSpPr/>
      </dsp:nvSpPr>
      <dsp:spPr>
        <a:xfrm>
          <a:off x="100494" y="2311371"/>
          <a:ext cx="1820606" cy="803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C3643-F672-4CEA-A62D-A83D46CF9580}">
      <dsp:nvSpPr>
        <dsp:cNvPr id="0" name=""/>
        <dsp:cNvSpPr/>
      </dsp:nvSpPr>
      <dsp:spPr>
        <a:xfrm>
          <a:off x="0" y="3316315"/>
          <a:ext cx="9103032" cy="1004944"/>
        </a:xfrm>
        <a:prstGeom prst="roundRect">
          <a:avLst>
            <a:gd name="adj" fmla="val 10000"/>
          </a:avLst>
        </a:prstGeom>
        <a:solidFill>
          <a:schemeClr val="accent5">
            <a:hueOff val="1828819"/>
            <a:satOff val="-14582"/>
            <a:lumOff val="-110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Inggris</a:t>
          </a:r>
          <a:r>
            <a:rPr lang="en-US" sz="2000" kern="1200" dirty="0"/>
            <a:t>, </a:t>
          </a:r>
          <a:r>
            <a:rPr lang="en-US" sz="2000" kern="1200" dirty="0" err="1"/>
            <a:t>membantu</a:t>
          </a:r>
          <a:r>
            <a:rPr lang="en-US" sz="2000" kern="1200" dirty="0"/>
            <a:t> 80% </a:t>
          </a:r>
          <a:r>
            <a:rPr lang="en-US" sz="2000" kern="1200" dirty="0" err="1"/>
            <a:t>gaji</a:t>
          </a:r>
          <a:r>
            <a:rPr lang="en-US" sz="2000" kern="1200" dirty="0"/>
            <a:t> </a:t>
          </a:r>
          <a:r>
            <a:rPr lang="en-US" sz="2000" kern="1200" dirty="0" err="1"/>
            <a:t>pegawai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beberapa</a:t>
          </a:r>
          <a:r>
            <a:rPr lang="en-US" sz="2000" kern="1200" dirty="0"/>
            <a:t> </a:t>
          </a:r>
          <a:r>
            <a:rPr lang="en-US" sz="2000" kern="1200" dirty="0" err="1"/>
            <a:t>bulan</a:t>
          </a:r>
          <a:r>
            <a:rPr lang="en-US" sz="2000" kern="1200" dirty="0"/>
            <a:t> </a:t>
          </a:r>
          <a:r>
            <a:rPr lang="en-US" sz="2000" kern="1200" dirty="0" err="1"/>
            <a:t>guna</a:t>
          </a:r>
          <a:r>
            <a:rPr lang="en-US" sz="2000" kern="1200" dirty="0"/>
            <a:t> </a:t>
          </a:r>
          <a:r>
            <a:rPr lang="en-US" sz="2000" kern="1200" dirty="0" err="1"/>
            <a:t>menghindari</a:t>
          </a:r>
          <a:r>
            <a:rPr lang="en-US" sz="2000" kern="1200" dirty="0"/>
            <a:t> PHK, </a:t>
          </a:r>
          <a:r>
            <a:rPr lang="en-US" sz="2000" kern="1200" dirty="0" err="1"/>
            <a:t>Menurunkan</a:t>
          </a:r>
          <a:r>
            <a:rPr lang="en-US" sz="2000" kern="1200" dirty="0"/>
            <a:t> </a:t>
          </a:r>
          <a:r>
            <a:rPr lang="en-US" sz="2000" kern="1200" dirty="0" err="1"/>
            <a:t>suku</a:t>
          </a:r>
          <a:r>
            <a:rPr lang="en-US" sz="2000" kern="1200" dirty="0"/>
            <a:t> </a:t>
          </a:r>
          <a:r>
            <a:rPr lang="en-US" sz="2000" kern="1200" dirty="0" err="1"/>
            <a:t>bunga</a:t>
          </a:r>
          <a:r>
            <a:rPr lang="en-US" sz="2000" kern="1200" dirty="0"/>
            <a:t>, </a:t>
          </a:r>
          <a:r>
            <a:rPr lang="en-US" sz="2000" kern="1200" dirty="0" err="1"/>
            <a:t>melonggarkan</a:t>
          </a:r>
          <a:r>
            <a:rPr lang="en-US" sz="2000" kern="1200" dirty="0"/>
            <a:t> </a:t>
          </a:r>
          <a:r>
            <a:rPr lang="en-US" sz="2000" kern="1200" dirty="0" err="1"/>
            <a:t>persyaratan</a:t>
          </a:r>
          <a:r>
            <a:rPr lang="en-US" sz="2000" kern="1200" dirty="0"/>
            <a:t> modal </a:t>
          </a:r>
          <a:r>
            <a:rPr lang="en-US" sz="2000" kern="1200" dirty="0" err="1"/>
            <a:t>bagi</a:t>
          </a:r>
          <a:r>
            <a:rPr lang="en-US" sz="2000" kern="1200" dirty="0"/>
            <a:t> bank, </a:t>
          </a:r>
          <a:endParaRPr lang="en-ID" sz="2000" kern="1200" dirty="0"/>
        </a:p>
      </dsp:txBody>
      <dsp:txXfrm>
        <a:off x="1921100" y="3316315"/>
        <a:ext cx="7181931" cy="1004944"/>
      </dsp:txXfrm>
    </dsp:sp>
    <dsp:sp modelId="{8706D202-A63D-443F-91F7-1FC49ACC712F}">
      <dsp:nvSpPr>
        <dsp:cNvPr id="0" name=""/>
        <dsp:cNvSpPr/>
      </dsp:nvSpPr>
      <dsp:spPr>
        <a:xfrm>
          <a:off x="100494" y="3416809"/>
          <a:ext cx="1820606" cy="803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7000" b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8BFE1-B938-44FD-A1F5-F04F7FF23D49}">
      <dsp:nvSpPr>
        <dsp:cNvPr id="0" name=""/>
        <dsp:cNvSpPr/>
      </dsp:nvSpPr>
      <dsp:spPr>
        <a:xfrm>
          <a:off x="0" y="4421753"/>
          <a:ext cx="9103032" cy="1004944"/>
        </a:xfrm>
        <a:prstGeom prst="roundRect">
          <a:avLst>
            <a:gd name="adj" fmla="val 10000"/>
          </a:avLst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AS, </a:t>
          </a:r>
          <a:r>
            <a:rPr lang="en-US" sz="2000" kern="1200" dirty="0" err="1"/>
            <a:t>memangkas</a:t>
          </a:r>
          <a:r>
            <a:rPr lang="en-US" sz="2000" kern="1200" dirty="0"/>
            <a:t> </a:t>
          </a:r>
          <a:r>
            <a:rPr lang="en-US" sz="2000" kern="1200" dirty="0" err="1"/>
            <a:t>suku</a:t>
          </a:r>
          <a:r>
            <a:rPr lang="en-US" sz="2000" kern="1200" dirty="0"/>
            <a:t> </a:t>
          </a:r>
          <a:r>
            <a:rPr lang="en-US" sz="2000" kern="1200" dirty="0" err="1"/>
            <a:t>bunga</a:t>
          </a:r>
          <a:r>
            <a:rPr lang="en-US" sz="2000" kern="1200" dirty="0"/>
            <a:t> </a:t>
          </a:r>
          <a:r>
            <a:rPr lang="en-US" sz="2000" kern="1200" dirty="0" err="1"/>
            <a:t>hampir</a:t>
          </a:r>
          <a:r>
            <a:rPr lang="en-US" sz="2000" kern="1200" dirty="0"/>
            <a:t> 0%, </a:t>
          </a:r>
          <a:r>
            <a:rPr lang="en-US" sz="2000" kern="1200" dirty="0" err="1"/>
            <a:t>mengurangi</a:t>
          </a:r>
          <a:r>
            <a:rPr lang="en-US" sz="2000" kern="1200" dirty="0"/>
            <a:t> GWM </a:t>
          </a:r>
          <a:r>
            <a:rPr lang="en-US" sz="2000" kern="1200" dirty="0" err="1"/>
            <a:t>hingga</a:t>
          </a:r>
          <a:r>
            <a:rPr lang="en-US" sz="2000" kern="1200" dirty="0"/>
            <a:t> 0%,  </a:t>
          </a:r>
          <a:r>
            <a:rPr lang="en-US" sz="2000" kern="1200" dirty="0" err="1"/>
            <a:t>membeli</a:t>
          </a:r>
          <a:r>
            <a:rPr lang="en-US" sz="2000" kern="1200" dirty="0"/>
            <a:t> </a:t>
          </a:r>
          <a:r>
            <a:rPr lang="en-US" sz="2000" kern="1200" dirty="0" err="1"/>
            <a:t>hampir</a:t>
          </a:r>
          <a:r>
            <a:rPr lang="en-US" sz="2000" kern="1200" dirty="0"/>
            <a:t> $2T </a:t>
          </a:r>
          <a:r>
            <a:rPr lang="en-US" sz="2000" kern="1200" dirty="0" err="1"/>
            <a:t>obligasi</a:t>
          </a:r>
          <a:r>
            <a:rPr lang="en-US" sz="2000" kern="1200" dirty="0"/>
            <a:t> treasury  dan </a:t>
          </a:r>
          <a:r>
            <a:rPr lang="en-US" sz="2000" kern="1200" dirty="0" err="1"/>
            <a:t>sekuritas</a:t>
          </a:r>
          <a:r>
            <a:rPr lang="en-US" sz="2000" kern="1200" dirty="0"/>
            <a:t>, </a:t>
          </a:r>
          <a:r>
            <a:rPr lang="en-US" sz="2000" kern="1200" dirty="0" err="1"/>
            <a:t>memperluas</a:t>
          </a:r>
          <a:r>
            <a:rPr lang="en-US" sz="2000" kern="1200" dirty="0"/>
            <a:t> </a:t>
          </a:r>
          <a:r>
            <a:rPr lang="en-US" sz="2000" kern="1200" dirty="0" err="1"/>
            <a:t>kredit</a:t>
          </a:r>
          <a:r>
            <a:rPr lang="en-US" sz="2000" kern="1200" dirty="0"/>
            <a:t> </a:t>
          </a:r>
          <a:r>
            <a:rPr lang="en-US" sz="2000" kern="1200" dirty="0" err="1"/>
            <a:t>darurat</a:t>
          </a:r>
          <a:r>
            <a:rPr lang="en-US" sz="2000" kern="1200" dirty="0"/>
            <a:t> </a:t>
          </a:r>
          <a:r>
            <a:rPr lang="en-US" sz="2000" kern="1200" dirty="0" err="1"/>
            <a:t>ke</a:t>
          </a:r>
          <a:r>
            <a:rPr lang="en-US" sz="2000" kern="1200" dirty="0"/>
            <a:t> non bank</a:t>
          </a:r>
          <a:endParaRPr lang="en-ID" sz="2000" kern="1200" dirty="0"/>
        </a:p>
      </dsp:txBody>
      <dsp:txXfrm>
        <a:off x="1921100" y="4421753"/>
        <a:ext cx="7181931" cy="1004944"/>
      </dsp:txXfrm>
    </dsp:sp>
    <dsp:sp modelId="{E72200DF-602E-48BD-9432-CE6277443C89}">
      <dsp:nvSpPr>
        <dsp:cNvPr id="0" name=""/>
        <dsp:cNvSpPr/>
      </dsp:nvSpPr>
      <dsp:spPr>
        <a:xfrm>
          <a:off x="100494" y="4522248"/>
          <a:ext cx="1820606" cy="8039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rcRect/>
          <a:stretch>
            <a:fillRect t="-3000" b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9A25-3E3E-4914-93F3-ED3997CA5155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E8F27-2F5A-451C-B552-3972D14345B5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461FE-5AE6-4DD0-B26F-51B4B67D20A6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solidFill>
                <a:schemeClr val="bg1"/>
              </a:solidFill>
              <a:latin typeface="Arial Rounded MT Bold" panose="020F0704030504030204" pitchFamily="34" charset="0"/>
            </a:rPr>
            <a:t>FALAH</a:t>
          </a:r>
          <a:endParaRPr lang="en-ID" sz="3700" kern="1200" dirty="0">
            <a:solidFill>
              <a:schemeClr val="bg1"/>
            </a:solidFill>
            <a:latin typeface="Arial Rounded MT Bold" panose="020F0704030504030204" pitchFamily="34" charset="0"/>
          </a:endParaRPr>
        </a:p>
      </dsp:txBody>
      <dsp:txXfrm>
        <a:off x="2031999" y="4368800"/>
        <a:ext cx="4064000" cy="1016000"/>
      </dsp:txXfrm>
    </dsp:sp>
    <dsp:sp modelId="{73EED26F-0E3D-4B5F-99CE-C60A64933B3B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NILAI</a:t>
          </a:r>
          <a:endParaRPr lang="en-ID" sz="2100" kern="1200" dirty="0"/>
        </a:p>
      </dsp:txBody>
      <dsp:txXfrm>
        <a:off x="3684358" y="2077723"/>
        <a:ext cx="1077630" cy="1077630"/>
      </dsp:txXfrm>
    </dsp:sp>
    <dsp:sp modelId="{0C252183-449B-4D33-B2F5-1A2DA3E5C863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PRINSIP</a:t>
          </a:r>
          <a:endParaRPr lang="en-ID" sz="2100" kern="1200" dirty="0"/>
        </a:p>
      </dsp:txBody>
      <dsp:txXfrm>
        <a:off x="2593851" y="934385"/>
        <a:ext cx="1077630" cy="1077630"/>
      </dsp:txXfrm>
    </dsp:sp>
    <dsp:sp modelId="{8F7B927B-7794-4584-8AAA-14B236001A15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KONSEP</a:t>
          </a:r>
          <a:endParaRPr lang="en-ID" sz="2100" kern="1200" dirty="0"/>
        </a:p>
      </dsp:txBody>
      <dsp:txXfrm>
        <a:off x="4151718" y="565915"/>
        <a:ext cx="1077630" cy="1077630"/>
      </dsp:txXfrm>
    </dsp:sp>
    <dsp:sp modelId="{708012FC-624C-45EC-9FFF-AE9F12C4CA73}">
      <dsp:nvSpPr>
        <dsp:cNvPr id="0" name=""/>
        <dsp:cNvSpPr/>
      </dsp:nvSpPr>
      <dsp:spPr>
        <a:xfrm>
          <a:off x="1693333" y="33866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45A55-484B-4B34-B8F2-E3EA1CA81ACC}">
      <dsp:nvSpPr>
        <dsp:cNvPr id="0" name=""/>
        <dsp:cNvSpPr/>
      </dsp:nvSpPr>
      <dsp:spPr>
        <a:xfrm rot="16200000">
          <a:off x="1474" y="1112572"/>
          <a:ext cx="3913187" cy="391318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  <a:sp3d extrusionH="28000" prstMaterial="matte"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PELUANG USAHA</a:t>
          </a:r>
          <a:endParaRPr lang="en-ID" sz="3800" kern="1200" dirty="0"/>
        </a:p>
      </dsp:txBody>
      <dsp:txXfrm rot="5400000">
        <a:off x="1474" y="2090869"/>
        <a:ext cx="3228379" cy="1956593"/>
      </dsp:txXfrm>
    </dsp:sp>
    <dsp:sp modelId="{34C1C508-D5E4-4947-A201-B211D05A5682}">
      <dsp:nvSpPr>
        <dsp:cNvPr id="0" name=""/>
        <dsp:cNvSpPr/>
      </dsp:nvSpPr>
      <dsp:spPr>
        <a:xfrm rot="5400000">
          <a:off x="4213338" y="1112572"/>
          <a:ext cx="3913187" cy="391318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  <a:sp3d extrusionH="28000" prstMaterial="matte"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KONTRIBUSI EKIS</a:t>
          </a:r>
          <a:endParaRPr lang="en-ID" sz="3800" kern="1200" dirty="0"/>
        </a:p>
      </dsp:txBody>
      <dsp:txXfrm rot="-5400000">
        <a:off x="4898146" y="2090869"/>
        <a:ext cx="3228379" cy="19565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BB24D-054E-4146-9DE7-5C7284433069}">
      <dsp:nvSpPr>
        <dsp:cNvPr id="0" name=""/>
        <dsp:cNvSpPr/>
      </dsp:nvSpPr>
      <dsp:spPr>
        <a:xfrm>
          <a:off x="2998" y="1324856"/>
          <a:ext cx="1799468" cy="360360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MASALAH : </a:t>
          </a:r>
          <a:r>
            <a:rPr lang="en-US" sz="1400" kern="1200" dirty="0" err="1"/>
            <a:t>Terganggunya</a:t>
          </a:r>
          <a:r>
            <a:rPr lang="en-US" sz="1400" kern="1200" dirty="0"/>
            <a:t> </a:t>
          </a:r>
          <a:r>
            <a:rPr lang="en-US" sz="1400" kern="1200" dirty="0" err="1"/>
            <a:t>pelaksanaan</a:t>
          </a:r>
          <a:r>
            <a:rPr lang="en-US" sz="1400" kern="1200" dirty="0"/>
            <a:t>  ritual </a:t>
          </a:r>
          <a:r>
            <a:rPr lang="en-US" sz="1400" kern="1200" dirty="0" err="1"/>
            <a:t>ibadah</a:t>
          </a:r>
          <a:r>
            <a:rPr lang="en-US" sz="1400" kern="1200" dirty="0"/>
            <a:t> dan </a:t>
          </a:r>
          <a:r>
            <a:rPr lang="en-US" sz="1400" kern="1200" dirty="0" err="1"/>
            <a:t>timbulnya</a:t>
          </a:r>
          <a:r>
            <a:rPr lang="en-US" sz="1400" kern="1200" dirty="0"/>
            <a:t> </a:t>
          </a:r>
          <a:r>
            <a:rPr lang="en-US" sz="1400" kern="1200" dirty="0" err="1"/>
            <a:t>berbagai</a:t>
          </a:r>
          <a:r>
            <a:rPr lang="en-US" sz="1400" kern="1200" dirty="0"/>
            <a:t> </a:t>
          </a:r>
          <a:r>
            <a:rPr lang="en-US" sz="1400" kern="1200" dirty="0" err="1"/>
            <a:t>perdebatan</a:t>
          </a: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SOLUSI : </a:t>
          </a:r>
          <a:r>
            <a:rPr lang="en-US" sz="1400" kern="1200" dirty="0" err="1"/>
            <a:t>taat</a:t>
          </a:r>
          <a:r>
            <a:rPr lang="en-US" sz="1400" kern="1200" dirty="0"/>
            <a:t> </a:t>
          </a:r>
          <a:r>
            <a:rPr lang="en-US" sz="1400" kern="1200" dirty="0" err="1"/>
            <a:t>pemerintah</a:t>
          </a:r>
          <a:r>
            <a:rPr lang="en-US" sz="1400" kern="1200" dirty="0"/>
            <a:t> dan </a:t>
          </a:r>
          <a:r>
            <a:rPr lang="en-US" sz="1400" kern="1200" dirty="0" err="1"/>
            <a:t>peduli</a:t>
          </a:r>
          <a:r>
            <a:rPr lang="en-US" sz="1400" kern="1200" dirty="0"/>
            <a:t> pada </a:t>
          </a:r>
          <a:r>
            <a:rPr lang="en-US" sz="1400" kern="1200" dirty="0" err="1"/>
            <a:t>bangsa</a:t>
          </a:r>
          <a:r>
            <a:rPr lang="en-US" sz="1400" kern="1200" dirty="0"/>
            <a:t>  QS An </a:t>
          </a:r>
          <a:r>
            <a:rPr lang="en-US" sz="1400" kern="1200" dirty="0" err="1"/>
            <a:t>Nisa</a:t>
          </a:r>
          <a:r>
            <a:rPr lang="en-US" sz="1400" kern="1200" dirty="0"/>
            <a:t> 159 </a:t>
          </a:r>
          <a:endParaRPr lang="en-ID" sz="1400" kern="1200" dirty="0"/>
        </a:p>
      </dsp:txBody>
      <dsp:txXfrm>
        <a:off x="55703" y="1377561"/>
        <a:ext cx="1694058" cy="2725991"/>
      </dsp:txXfrm>
    </dsp:sp>
    <dsp:sp modelId="{BCA6DB36-6221-421E-A77A-D916D0B92417}">
      <dsp:nvSpPr>
        <dsp:cNvPr id="0" name=""/>
        <dsp:cNvSpPr/>
      </dsp:nvSpPr>
      <dsp:spPr>
        <a:xfrm>
          <a:off x="288381" y="2916882"/>
          <a:ext cx="2553187" cy="2553187"/>
        </a:xfrm>
        <a:prstGeom prst="leftCircularArrow">
          <a:avLst>
            <a:gd name="adj1" fmla="val 2206"/>
            <a:gd name="adj2" fmla="val 265587"/>
            <a:gd name="adj3" fmla="val 292348"/>
            <a:gd name="adj4" fmla="val 7275740"/>
            <a:gd name="adj5" fmla="val 257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ABDA1-5EC1-4A0D-AC8A-D5AA66E74427}">
      <dsp:nvSpPr>
        <dsp:cNvPr id="0" name=""/>
        <dsp:cNvSpPr/>
      </dsp:nvSpPr>
      <dsp:spPr>
        <a:xfrm>
          <a:off x="134383" y="4596463"/>
          <a:ext cx="1599527" cy="6360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AD-DIN</a:t>
          </a:r>
        </a:p>
      </dsp:txBody>
      <dsp:txXfrm>
        <a:off x="153013" y="4615093"/>
        <a:ext cx="1562267" cy="598819"/>
      </dsp:txXfrm>
    </dsp:sp>
    <dsp:sp modelId="{1273C116-2F57-4A01-AF0C-991BD985EEB6}">
      <dsp:nvSpPr>
        <dsp:cNvPr id="0" name=""/>
        <dsp:cNvSpPr/>
      </dsp:nvSpPr>
      <dsp:spPr>
        <a:xfrm>
          <a:off x="2270655" y="1254194"/>
          <a:ext cx="1799468" cy="3744926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9050" cap="rnd" cmpd="sng" algn="ctr">
          <a:solidFill>
            <a:schemeClr val="accent2">
              <a:hueOff val="-4941430"/>
              <a:satOff val="22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MASALAH : Kesehatan dan </a:t>
          </a:r>
          <a:r>
            <a:rPr lang="en-US" sz="1200" kern="1200" dirty="0" err="1"/>
            <a:t>kebutuhan</a:t>
          </a:r>
          <a:r>
            <a:rPr lang="en-US" sz="1200" kern="1200" dirty="0"/>
            <a:t> </a:t>
          </a:r>
          <a:r>
            <a:rPr lang="en-US" sz="1200" kern="1200" dirty="0" err="1"/>
            <a:t>ekonomi</a:t>
          </a: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SOLUSI : </a:t>
          </a:r>
          <a:r>
            <a:rPr lang="en-US" sz="1200" kern="1200" dirty="0" err="1"/>
            <a:t>Terpenuhinya</a:t>
          </a:r>
          <a:r>
            <a:rPr lang="en-US" sz="1200" kern="1200" dirty="0"/>
            <a:t> </a:t>
          </a:r>
          <a:r>
            <a:rPr lang="en-US" sz="1200" kern="1200" dirty="0" err="1"/>
            <a:t>asupan</a:t>
          </a:r>
          <a:r>
            <a:rPr lang="en-US" sz="1200" kern="1200" dirty="0"/>
            <a:t> </a:t>
          </a:r>
          <a:r>
            <a:rPr lang="en-US" sz="1200" kern="1200" dirty="0" err="1"/>
            <a:t>jiwa</a:t>
          </a:r>
          <a:r>
            <a:rPr lang="en-US" sz="1200" kern="1200" dirty="0"/>
            <a:t>,  </a:t>
          </a:r>
          <a:r>
            <a:rPr lang="en-US" sz="1200" kern="1200" dirty="0" err="1"/>
            <a:t>konseling</a:t>
          </a:r>
          <a:r>
            <a:rPr lang="en-US" sz="1200" kern="1200" dirty="0"/>
            <a:t>, </a:t>
          </a:r>
          <a:r>
            <a:rPr lang="en-US" sz="1200" kern="1200" dirty="0" err="1"/>
            <a:t>informasi</a:t>
          </a:r>
          <a:r>
            <a:rPr lang="en-US" sz="1200" kern="1200" dirty="0"/>
            <a:t> tv yang </a:t>
          </a:r>
          <a:r>
            <a:rPr lang="en-US" sz="1200" kern="1200" dirty="0" err="1"/>
            <a:t>menghibur</a:t>
          </a:r>
          <a:r>
            <a:rPr lang="en-US" sz="1200" kern="1200" dirty="0"/>
            <a:t>, </a:t>
          </a:r>
          <a:r>
            <a:rPr lang="en-US" sz="1200" kern="1200" dirty="0" err="1"/>
            <a:t>motivasi</a:t>
          </a:r>
          <a:r>
            <a:rPr lang="en-US" sz="1200" kern="1200" dirty="0"/>
            <a:t> dan </a:t>
          </a:r>
          <a:r>
            <a:rPr lang="en-US" sz="1200" kern="1200" dirty="0" err="1"/>
            <a:t>literasi</a:t>
          </a:r>
          <a:r>
            <a:rPr lang="en-US" sz="1200" kern="1200" dirty="0"/>
            <a:t>  </a:t>
          </a:r>
          <a:r>
            <a:rPr lang="en-US" sz="1200" kern="1200" dirty="0" err="1"/>
            <a:t>bagaimana</a:t>
          </a:r>
          <a:r>
            <a:rPr lang="en-US" sz="1200" kern="1200" dirty="0"/>
            <a:t> </a:t>
          </a:r>
          <a:r>
            <a:rPr lang="en-US" sz="1200" kern="1200" dirty="0" err="1"/>
            <a:t>bangkit</a:t>
          </a:r>
          <a:r>
            <a:rPr lang="en-US" sz="1200" kern="1200" dirty="0"/>
            <a:t> di era </a:t>
          </a:r>
          <a:r>
            <a:rPr lang="en-US" sz="1200" kern="1200" dirty="0" err="1"/>
            <a:t>covid</a:t>
          </a:r>
          <a:endParaRPr lang="en-ID" sz="1200" kern="1200" dirty="0"/>
        </a:p>
      </dsp:txBody>
      <dsp:txXfrm>
        <a:off x="2323360" y="2109384"/>
        <a:ext cx="1694058" cy="2837032"/>
      </dsp:txXfrm>
    </dsp:sp>
    <dsp:sp modelId="{01EFE51E-44DD-4416-87C9-6A156307C593}">
      <dsp:nvSpPr>
        <dsp:cNvPr id="0" name=""/>
        <dsp:cNvSpPr/>
      </dsp:nvSpPr>
      <dsp:spPr>
        <a:xfrm>
          <a:off x="2516027" y="722124"/>
          <a:ext cx="2794698" cy="2794698"/>
        </a:xfrm>
        <a:prstGeom prst="circularArrow">
          <a:avLst>
            <a:gd name="adj1" fmla="val 2016"/>
            <a:gd name="adj2" fmla="val 241577"/>
            <a:gd name="adj3" fmla="val 21190395"/>
            <a:gd name="adj4" fmla="val 14182993"/>
            <a:gd name="adj5" fmla="val 2352"/>
          </a:avLst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3B2CD-71AD-46C7-B920-B763D36FA093}">
      <dsp:nvSpPr>
        <dsp:cNvPr id="0" name=""/>
        <dsp:cNvSpPr/>
      </dsp:nvSpPr>
      <dsp:spPr>
        <a:xfrm>
          <a:off x="2373777" y="1006638"/>
          <a:ext cx="1599527" cy="636079"/>
        </a:xfrm>
        <a:prstGeom prst="roundRect">
          <a:avLst>
            <a:gd name="adj" fmla="val 10000"/>
          </a:avLst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AN-NAFS</a:t>
          </a:r>
          <a:endParaRPr lang="en-ID" sz="2600" kern="1200" dirty="0"/>
        </a:p>
      </dsp:txBody>
      <dsp:txXfrm>
        <a:off x="2392407" y="1025268"/>
        <a:ext cx="1562267" cy="598819"/>
      </dsp:txXfrm>
    </dsp:sp>
    <dsp:sp modelId="{579F53F3-63CA-4B7A-96D1-F2A6980FF211}">
      <dsp:nvSpPr>
        <dsp:cNvPr id="0" name=""/>
        <dsp:cNvSpPr/>
      </dsp:nvSpPr>
      <dsp:spPr>
        <a:xfrm>
          <a:off x="4538313" y="1520672"/>
          <a:ext cx="1799468" cy="321197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MASALAH : </a:t>
          </a:r>
          <a:r>
            <a:rPr lang="en-US" sz="1200" kern="1200" dirty="0" err="1"/>
            <a:t>terpruknya</a:t>
          </a:r>
          <a:r>
            <a:rPr lang="en-US" sz="1200" kern="1200" dirty="0"/>
            <a:t> dunia </a:t>
          </a:r>
          <a:r>
            <a:rPr lang="en-US" sz="1200" kern="1200" dirty="0" err="1"/>
            <a:t>usaha</a:t>
          </a:r>
          <a:r>
            <a:rPr lang="en-US" sz="1200" kern="1200" dirty="0"/>
            <a:t>, </a:t>
          </a:r>
          <a:r>
            <a:rPr lang="en-US" sz="1200" kern="1200" dirty="0" err="1"/>
            <a:t>pengangguran</a:t>
          </a:r>
          <a:r>
            <a:rPr lang="en-US" sz="1200" kern="1200" dirty="0"/>
            <a:t> dan </a:t>
          </a:r>
          <a:r>
            <a:rPr lang="en-US" sz="1200" kern="1200" dirty="0" err="1"/>
            <a:t>kemiskinan</a:t>
          </a:r>
          <a:r>
            <a:rPr lang="en-US" sz="1200" kern="1200" dirty="0"/>
            <a:t> </a:t>
          </a:r>
          <a:r>
            <a:rPr lang="en-US" sz="1200" kern="1200" dirty="0" err="1"/>
            <a:t>meningkat</a:t>
          </a:r>
          <a:r>
            <a:rPr lang="en-US" sz="1200" kern="1200" dirty="0"/>
            <a:t>,</a:t>
          </a: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SOLUSI : </a:t>
          </a:r>
          <a:r>
            <a:rPr lang="en-US" sz="1200" kern="1200" dirty="0" err="1"/>
            <a:t>Membaca</a:t>
          </a:r>
          <a:r>
            <a:rPr lang="en-US" sz="1200" kern="1200" dirty="0"/>
            <a:t> </a:t>
          </a:r>
          <a:r>
            <a:rPr lang="en-US" sz="1200" kern="1200" dirty="0" err="1"/>
            <a:t>peluang</a:t>
          </a:r>
          <a:r>
            <a:rPr lang="en-US" sz="1200" kern="1200" dirty="0"/>
            <a:t>, </a:t>
          </a:r>
          <a:r>
            <a:rPr lang="en-US" sz="1200" kern="1200" dirty="0" err="1"/>
            <a:t>ekonomi</a:t>
          </a:r>
          <a:r>
            <a:rPr lang="en-US" sz="1200" kern="1200" dirty="0"/>
            <a:t> </a:t>
          </a:r>
          <a:r>
            <a:rPr lang="en-US" sz="1200" kern="1200" dirty="0" err="1"/>
            <a:t>kreatif</a:t>
          </a:r>
          <a:r>
            <a:rPr lang="en-US" sz="1200" kern="1200" dirty="0"/>
            <a:t>, support </a:t>
          </a:r>
          <a:r>
            <a:rPr lang="en-US" sz="1200" kern="1200" dirty="0" err="1"/>
            <a:t>pemerintah</a:t>
          </a:r>
          <a:r>
            <a:rPr lang="en-US" sz="1200" kern="1200" dirty="0"/>
            <a:t>, </a:t>
          </a:r>
          <a:r>
            <a:rPr lang="en-US" sz="1200" kern="1200" dirty="0" err="1"/>
            <a:t>sinergi</a:t>
          </a:r>
          <a:r>
            <a:rPr lang="en-US" sz="1200" kern="1200" dirty="0"/>
            <a:t> </a:t>
          </a:r>
          <a:r>
            <a:rPr lang="en-US" sz="1200" kern="1200" dirty="0" err="1"/>
            <a:t>antar</a:t>
          </a:r>
          <a:r>
            <a:rPr lang="en-US" sz="1200" kern="1200" dirty="0"/>
            <a:t> </a:t>
          </a:r>
          <a:r>
            <a:rPr lang="en-US" sz="1200" kern="1200" dirty="0" err="1"/>
            <a:t>elemen</a:t>
          </a:r>
          <a:r>
            <a:rPr lang="en-US" sz="1200" kern="1200" dirty="0"/>
            <a:t> </a:t>
          </a:r>
          <a:r>
            <a:rPr lang="en-US" sz="1200" kern="1200" dirty="0" err="1"/>
            <a:t>masyarakat</a:t>
          </a:r>
          <a:r>
            <a:rPr lang="en-US" sz="1200" kern="1200" dirty="0"/>
            <a:t> </a:t>
          </a:r>
          <a:endParaRPr lang="en-ID" sz="1200" kern="1200" dirty="0"/>
        </a:p>
      </dsp:txBody>
      <dsp:txXfrm>
        <a:off x="4591018" y="1573377"/>
        <a:ext cx="1694058" cy="2418280"/>
      </dsp:txXfrm>
    </dsp:sp>
    <dsp:sp modelId="{42B54AA5-68D5-45DC-B3AC-D47DF2D56AC1}">
      <dsp:nvSpPr>
        <dsp:cNvPr id="0" name=""/>
        <dsp:cNvSpPr/>
      </dsp:nvSpPr>
      <dsp:spPr>
        <a:xfrm>
          <a:off x="4776444" y="2856582"/>
          <a:ext cx="2601298" cy="2601298"/>
        </a:xfrm>
        <a:prstGeom prst="leftCircularArrow">
          <a:avLst>
            <a:gd name="adj1" fmla="val 2166"/>
            <a:gd name="adj2" fmla="val 260431"/>
            <a:gd name="adj3" fmla="val 391136"/>
            <a:gd name="adj4" fmla="val 7379684"/>
            <a:gd name="adj5" fmla="val 2526"/>
          </a:avLst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CACD6-7415-488F-BC1A-F50A3DDE78BE}">
      <dsp:nvSpPr>
        <dsp:cNvPr id="0" name=""/>
        <dsp:cNvSpPr/>
      </dsp:nvSpPr>
      <dsp:spPr>
        <a:xfrm>
          <a:off x="4602278" y="4560849"/>
          <a:ext cx="1599527" cy="636079"/>
        </a:xfrm>
        <a:prstGeom prst="roundRect">
          <a:avLst>
            <a:gd name="adj" fmla="val 10000"/>
          </a:avLst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AL-AQL</a:t>
          </a:r>
          <a:endParaRPr lang="en-ID" sz="2600" kern="1200" dirty="0"/>
        </a:p>
      </dsp:txBody>
      <dsp:txXfrm>
        <a:off x="4620908" y="4579479"/>
        <a:ext cx="1562267" cy="598819"/>
      </dsp:txXfrm>
    </dsp:sp>
    <dsp:sp modelId="{880CC019-8676-4303-84E2-14FF17A9E32B}">
      <dsp:nvSpPr>
        <dsp:cNvPr id="0" name=""/>
        <dsp:cNvSpPr/>
      </dsp:nvSpPr>
      <dsp:spPr>
        <a:xfrm>
          <a:off x="6805971" y="1155273"/>
          <a:ext cx="1799468" cy="3942768"/>
        </a:xfrm>
        <a:prstGeom prst="roundRect">
          <a:avLst>
            <a:gd name="adj" fmla="val 10000"/>
          </a:avLst>
        </a:prstGeom>
        <a:solidFill>
          <a:srgbClr val="CCFF33">
            <a:alpha val="89804"/>
          </a:srgbClr>
        </a:solidFill>
        <a:ln w="19050" cap="rnd" cmpd="sng" algn="ctr">
          <a:solidFill>
            <a:schemeClr val="accent2">
              <a:hueOff val="-14824290"/>
              <a:satOff val="67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MASALAH : </a:t>
          </a:r>
          <a:r>
            <a:rPr lang="en-US" sz="1200" kern="1200" dirty="0" err="1"/>
            <a:t>Kebutuhan</a:t>
          </a:r>
          <a:r>
            <a:rPr lang="en-US" sz="1200" kern="1200" dirty="0"/>
            <a:t> Kesehatan </a:t>
          </a:r>
          <a:r>
            <a:rPr lang="en-US" sz="1200" kern="1200" dirty="0" err="1"/>
            <a:t>ibu</a:t>
          </a:r>
          <a:r>
            <a:rPr lang="en-US" sz="1200" kern="1200" dirty="0"/>
            <a:t> </a:t>
          </a:r>
          <a:r>
            <a:rPr lang="en-US" sz="1200" kern="1200" dirty="0" err="1"/>
            <a:t>bayi</a:t>
          </a:r>
          <a:r>
            <a:rPr lang="en-US" sz="1200" kern="1200" dirty="0"/>
            <a:t> dan </a:t>
          </a:r>
          <a:r>
            <a:rPr lang="en-US" sz="1200" kern="1200" dirty="0" err="1"/>
            <a:t>anak-anak</a:t>
          </a: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SOLUSI : </a:t>
          </a:r>
          <a:r>
            <a:rPr lang="en-US" sz="1200" kern="1200" dirty="0" err="1"/>
            <a:t>Pelayanan</a:t>
          </a:r>
          <a:r>
            <a:rPr lang="en-US" sz="1200" kern="1200" dirty="0"/>
            <a:t> </a:t>
          </a:r>
          <a:r>
            <a:rPr lang="en-US" sz="1200" kern="1200" dirty="0" err="1"/>
            <a:t>kesahatan</a:t>
          </a:r>
          <a:r>
            <a:rPr lang="en-US" sz="1200" kern="1200" dirty="0"/>
            <a:t> dan </a:t>
          </a:r>
          <a:r>
            <a:rPr lang="en-US" sz="1200" kern="1200" dirty="0" err="1"/>
            <a:t>pertolongan</a:t>
          </a:r>
          <a:r>
            <a:rPr lang="en-US" sz="1200" kern="1200" dirty="0"/>
            <a:t> </a:t>
          </a:r>
          <a:r>
            <a:rPr lang="en-US" sz="1200" kern="1200" dirty="0" err="1"/>
            <a:t>ibu</a:t>
          </a:r>
          <a:r>
            <a:rPr lang="en-US" sz="1200" kern="1200" dirty="0"/>
            <a:t> dan </a:t>
          </a:r>
          <a:r>
            <a:rPr lang="en-US" sz="1200" kern="1200" dirty="0" err="1"/>
            <a:t>anak</a:t>
          </a:r>
          <a:r>
            <a:rPr lang="en-US" sz="1200" kern="1200" dirty="0"/>
            <a:t> </a:t>
          </a:r>
          <a:r>
            <a:rPr lang="en-US" sz="1200" kern="1200" dirty="0" err="1"/>
            <a:t>terbebas</a:t>
          </a:r>
          <a:r>
            <a:rPr lang="en-US" sz="1200" kern="1200" dirty="0"/>
            <a:t>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covid</a:t>
          </a:r>
          <a:r>
            <a:rPr lang="en-US" sz="1200" kern="1200" dirty="0"/>
            <a:t>, BLT, dan </a:t>
          </a:r>
          <a:r>
            <a:rPr lang="en-US" sz="1200" kern="1200" dirty="0" err="1"/>
            <a:t>sembako</a:t>
          </a:r>
          <a:r>
            <a:rPr lang="en-US" sz="1200" kern="1200" dirty="0"/>
            <a:t>, </a:t>
          </a:r>
          <a:r>
            <a:rPr lang="en-US" sz="1200" kern="1200" dirty="0" err="1"/>
            <a:t>asuransi</a:t>
          </a:r>
          <a:r>
            <a:rPr lang="en-US" sz="1200" kern="1200" dirty="0"/>
            <a:t> Kesehatan dan </a:t>
          </a:r>
          <a:r>
            <a:rPr lang="en-US" sz="1200" kern="1200" dirty="0" err="1"/>
            <a:t>pendidikan</a:t>
          </a:r>
          <a:endParaRPr lang="en-ID" sz="1200" kern="1200" dirty="0"/>
        </a:p>
      </dsp:txBody>
      <dsp:txXfrm>
        <a:off x="6858676" y="2052857"/>
        <a:ext cx="1694058" cy="2992479"/>
      </dsp:txXfrm>
    </dsp:sp>
    <dsp:sp modelId="{5A41D490-1A31-433F-ACD6-E83462EE7380}">
      <dsp:nvSpPr>
        <dsp:cNvPr id="0" name=""/>
        <dsp:cNvSpPr/>
      </dsp:nvSpPr>
      <dsp:spPr>
        <a:xfrm>
          <a:off x="7136703" y="859618"/>
          <a:ext cx="2718236" cy="2718236"/>
        </a:xfrm>
        <a:prstGeom prst="circularArrow">
          <a:avLst>
            <a:gd name="adj1" fmla="val 2072"/>
            <a:gd name="adj2" fmla="val 248695"/>
            <a:gd name="adj3" fmla="val 20913881"/>
            <a:gd name="adj4" fmla="val 13913598"/>
            <a:gd name="adj5" fmla="val 2418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14B5D-CADF-45D2-8CB9-DB23BC036A47}">
      <dsp:nvSpPr>
        <dsp:cNvPr id="0" name=""/>
        <dsp:cNvSpPr/>
      </dsp:nvSpPr>
      <dsp:spPr>
        <a:xfrm>
          <a:off x="6894968" y="1197316"/>
          <a:ext cx="1599527" cy="650416"/>
        </a:xfrm>
        <a:prstGeom prst="roundRect">
          <a:avLst>
            <a:gd name="adj" fmla="val 10000"/>
          </a:avLst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AN-NASL</a:t>
          </a:r>
          <a:endParaRPr lang="en-ID" sz="2600" kern="1200" dirty="0"/>
        </a:p>
      </dsp:txBody>
      <dsp:txXfrm>
        <a:off x="6914018" y="1216366"/>
        <a:ext cx="1561427" cy="612316"/>
      </dsp:txXfrm>
    </dsp:sp>
    <dsp:sp modelId="{43E84860-DA9E-418C-824E-1470C223BB80}">
      <dsp:nvSpPr>
        <dsp:cNvPr id="0" name=""/>
        <dsp:cNvSpPr/>
      </dsp:nvSpPr>
      <dsp:spPr>
        <a:xfrm>
          <a:off x="9073628" y="1508569"/>
          <a:ext cx="1799468" cy="323617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MASALAH : </a:t>
          </a:r>
          <a:r>
            <a:rPr lang="en-US" sz="1200" kern="1200" dirty="0" err="1"/>
            <a:t>Menurunnya</a:t>
          </a:r>
          <a:r>
            <a:rPr lang="en-US" sz="1200" kern="1200" dirty="0"/>
            <a:t> </a:t>
          </a:r>
          <a:r>
            <a:rPr lang="en-US" sz="1200" kern="1200" dirty="0" err="1"/>
            <a:t>pendapatan</a:t>
          </a: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SOLUSI : </a:t>
          </a:r>
          <a:r>
            <a:rPr lang="en-US" sz="1200" kern="1200" dirty="0" err="1"/>
            <a:t>Sinergi</a:t>
          </a:r>
          <a:r>
            <a:rPr lang="en-US" sz="1200" kern="1200" dirty="0"/>
            <a:t> </a:t>
          </a:r>
          <a:r>
            <a:rPr lang="en-US" sz="1200" kern="1200" dirty="0" err="1"/>
            <a:t>pemerintah</a:t>
          </a:r>
          <a:r>
            <a:rPr lang="en-US" sz="1200" kern="1200" dirty="0"/>
            <a:t>, </a:t>
          </a:r>
          <a:r>
            <a:rPr lang="en-US" sz="1200" kern="1200" dirty="0" err="1"/>
            <a:t>baznas</a:t>
          </a:r>
          <a:r>
            <a:rPr lang="en-US" sz="1200" kern="1200" dirty="0"/>
            <a:t>, Lembaga </a:t>
          </a:r>
          <a:r>
            <a:rPr lang="en-US" sz="1200" kern="1200" dirty="0" err="1"/>
            <a:t>keuangan</a:t>
          </a:r>
          <a:r>
            <a:rPr lang="en-US" sz="1200" kern="1200" dirty="0"/>
            <a:t> Syariah, badan </a:t>
          </a:r>
          <a:r>
            <a:rPr lang="en-US" sz="1200" kern="1200" dirty="0" err="1"/>
            <a:t>wakaf</a:t>
          </a:r>
          <a:r>
            <a:rPr lang="en-US" sz="1200" kern="1200" dirty="0"/>
            <a:t> </a:t>
          </a:r>
          <a:r>
            <a:rPr lang="en-US" sz="1200" kern="1200" dirty="0" err="1"/>
            <a:t>inndoneisa</a:t>
          </a:r>
          <a:r>
            <a:rPr lang="en-US" sz="1200" kern="1200" dirty="0"/>
            <a:t>, dan </a:t>
          </a:r>
          <a:r>
            <a:rPr lang="en-US" sz="1200" kern="1200" dirty="0" err="1"/>
            <a:t>berbagai</a:t>
          </a:r>
          <a:r>
            <a:rPr lang="en-US" sz="1200" kern="1200" dirty="0"/>
            <a:t> Lembaga </a:t>
          </a:r>
          <a:r>
            <a:rPr lang="en-US" sz="1200" kern="1200" dirty="0" err="1"/>
            <a:t>filantrtofi</a:t>
          </a:r>
          <a:r>
            <a:rPr lang="en-US" sz="1200" kern="1200" dirty="0"/>
            <a:t>, dan </a:t>
          </a:r>
          <a:r>
            <a:rPr lang="en-US" sz="1200" kern="1200" dirty="0" err="1"/>
            <a:t>berbagai</a:t>
          </a:r>
          <a:r>
            <a:rPr lang="en-US" sz="1200" kern="1200" dirty="0"/>
            <a:t> </a:t>
          </a:r>
          <a:r>
            <a:rPr lang="en-US" sz="1200" kern="1200" dirty="0" err="1"/>
            <a:t>entitas</a:t>
          </a:r>
          <a:r>
            <a:rPr lang="en-US" sz="1200" kern="1200" dirty="0"/>
            <a:t> </a:t>
          </a:r>
          <a:r>
            <a:rPr lang="en-US" sz="1200" kern="1200" dirty="0" err="1"/>
            <a:t>masyarakat</a:t>
          </a:r>
          <a:endParaRPr lang="en-ID" sz="1200" kern="1200" dirty="0"/>
        </a:p>
      </dsp:txBody>
      <dsp:txXfrm>
        <a:off x="9126333" y="1561274"/>
        <a:ext cx="1694058" cy="2437300"/>
      </dsp:txXfrm>
    </dsp:sp>
    <dsp:sp modelId="{C8BA6258-4308-4CCF-A6AD-0B9EEC377305}">
      <dsp:nvSpPr>
        <dsp:cNvPr id="0" name=""/>
        <dsp:cNvSpPr/>
      </dsp:nvSpPr>
      <dsp:spPr>
        <a:xfrm>
          <a:off x="9217746" y="4732902"/>
          <a:ext cx="1599527" cy="636079"/>
        </a:xfrm>
        <a:prstGeom prst="roundRect">
          <a:avLst>
            <a:gd name="adj" fmla="val 1000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AL-MAAL</a:t>
          </a:r>
          <a:endParaRPr lang="en-ID" sz="2600" kern="1200" dirty="0"/>
        </a:p>
      </dsp:txBody>
      <dsp:txXfrm>
        <a:off x="9236376" y="4751532"/>
        <a:ext cx="1562267" cy="598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5D36-C469-4BF1-9594-1B2275F0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31376"/>
            <a:ext cx="8825658" cy="3933828"/>
          </a:xfrm>
        </p:spPr>
        <p:txBody>
          <a:bodyPr/>
          <a:lstStyle/>
          <a:p>
            <a:br>
              <a:rPr lang="en-US" sz="3600" dirty="0">
                <a:latin typeface="Arial Rounded MT Bold" panose="020F0704030504030204" pitchFamily="34" charset="0"/>
              </a:rPr>
            </a:br>
            <a:br>
              <a:rPr lang="en-US" sz="3600" dirty="0">
                <a:latin typeface="Arial Rounded MT Bold" panose="020F0704030504030204" pitchFamily="34" charset="0"/>
              </a:rPr>
            </a:b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sz="3600" dirty="0">
                <a:latin typeface="Arial Rounded MT Bold" panose="020F0704030504030204" pitchFamily="34" charset="0"/>
              </a:rPr>
              <a:t>NILAI DAN PRINSIP </a:t>
            </a: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sz="3600" dirty="0">
                <a:latin typeface="Arial Rounded MT Bold" panose="020F0704030504030204" pitchFamily="34" charset="0"/>
              </a:rPr>
              <a:t>EKONOMI ISLAM </a:t>
            </a: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sz="3600" dirty="0">
                <a:latin typeface="Arial Rounded MT Bold" panose="020F0704030504030204" pitchFamily="34" charset="0"/>
              </a:rPr>
              <a:t>DALAM KRISIS EKONOMI </a:t>
            </a:r>
            <a:br>
              <a:rPr lang="en-US" sz="3600" dirty="0">
                <a:latin typeface="Arial Rounded MT Bold" panose="020F0704030504030204" pitchFamily="34" charset="0"/>
              </a:rPr>
            </a:br>
            <a:r>
              <a:rPr lang="en-US" sz="3600" dirty="0">
                <a:latin typeface="Arial Rounded MT Bold" panose="020F0704030504030204" pitchFamily="34" charset="0"/>
              </a:rPr>
              <a:t>DI ERA PANDEMI 2020</a:t>
            </a:r>
            <a:br>
              <a:rPr lang="en-US" sz="3600" dirty="0">
                <a:latin typeface="Arial Rounded MT Bold" panose="020F0704030504030204" pitchFamily="34" charset="0"/>
              </a:rPr>
            </a:br>
            <a:endParaRPr lang="en-ID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272AB-D851-4760-A40E-2294B6146B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WEBINAR EKIS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feb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-UMJ </a:t>
            </a:r>
          </a:p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18 </a:t>
            </a:r>
            <a:r>
              <a:rPr lang="en-US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Juli</a:t>
            </a:r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 2020</a:t>
            </a:r>
          </a:p>
          <a:p>
            <a:r>
              <a:rPr lang="en-US" cap="sm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Dr. </a:t>
            </a:r>
            <a:r>
              <a:rPr lang="en-US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Hartutik,S.E.,M.M</a:t>
            </a:r>
            <a:endParaRPr lang="en-ID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686BC-D57F-4A85-9269-9A6DCAA10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04" y="623887"/>
            <a:ext cx="1426627" cy="1456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543553-28CF-4864-88BB-4FE2CDF63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87" y="1219200"/>
            <a:ext cx="451300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7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135277-BCC8-419E-9596-6EC149E53687}"/>
              </a:ext>
            </a:extLst>
          </p:cNvPr>
          <p:cNvSpPr/>
          <p:nvPr/>
        </p:nvSpPr>
        <p:spPr>
          <a:xfrm>
            <a:off x="3259394" y="432619"/>
            <a:ext cx="6032090" cy="5260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KONDISI KRISIS DI INDONESIA</a:t>
            </a:r>
            <a:endParaRPr lang="en-ID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39CA0E-9C07-497C-9C0B-B4035385D03A}"/>
              </a:ext>
            </a:extLst>
          </p:cNvPr>
          <p:cNvSpPr/>
          <p:nvPr/>
        </p:nvSpPr>
        <p:spPr>
          <a:xfrm>
            <a:off x="1475453" y="1725561"/>
            <a:ext cx="9541592" cy="31561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Menteri </a:t>
            </a:r>
            <a:r>
              <a:rPr lang="en-ID" dirty="0" err="1"/>
              <a:t>Keuangan</a:t>
            </a:r>
            <a:r>
              <a:rPr lang="en-ID" dirty="0"/>
              <a:t>, Sri </a:t>
            </a:r>
            <a:r>
              <a:rPr lang="en-ID" dirty="0" err="1"/>
              <a:t>Mulyani</a:t>
            </a:r>
            <a:r>
              <a:rPr lang="en-ID" dirty="0"/>
              <a:t> </a:t>
            </a:r>
            <a:r>
              <a:rPr lang="en-ID" dirty="0" err="1"/>
              <a:t>Indrawati</a:t>
            </a:r>
            <a:r>
              <a:rPr lang="en-ID" dirty="0"/>
              <a:t> </a:t>
            </a: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scenario </a:t>
            </a:r>
            <a:r>
              <a:rPr lang="en-ID" dirty="0" err="1"/>
              <a:t>terburuk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0,4% di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tahun</a:t>
            </a:r>
            <a:r>
              <a:rPr lang="en-ID" dirty="0"/>
              <a:t> 2020,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Hal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diperkuat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drastisnya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Domestik</a:t>
            </a:r>
            <a:r>
              <a:rPr lang="en-ID" dirty="0"/>
              <a:t> </a:t>
            </a:r>
            <a:r>
              <a:rPr lang="en-ID" dirty="0" err="1"/>
              <a:t>Bruto</a:t>
            </a:r>
            <a:r>
              <a:rPr lang="en-ID" dirty="0"/>
              <a:t> (PDB) triwulan-1 </a:t>
            </a:r>
            <a:r>
              <a:rPr lang="en-ID" dirty="0" err="1"/>
              <a:t>thn</a:t>
            </a:r>
            <a:r>
              <a:rPr lang="en-ID" dirty="0"/>
              <a:t> 2020 </a:t>
            </a:r>
            <a:r>
              <a:rPr lang="en-ID" dirty="0" err="1"/>
              <a:t>dari</a:t>
            </a:r>
            <a:r>
              <a:rPr lang="en-ID" dirty="0"/>
              <a:t> 4,97% </a:t>
            </a:r>
            <a:r>
              <a:rPr lang="en-ID" dirty="0" err="1"/>
              <a:t>ke</a:t>
            </a:r>
            <a:r>
              <a:rPr lang="en-ID" dirty="0"/>
              <a:t> level 2,97% (BPS, 5 Mei 2020).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 </a:t>
            </a:r>
            <a:r>
              <a:rPr lang="en-ID" dirty="0" err="1"/>
              <a:t>Beberapa</a:t>
            </a:r>
            <a:r>
              <a:rPr lang="en-ID" dirty="0"/>
              <a:t>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terakhir</a:t>
            </a:r>
            <a:r>
              <a:rPr lang="en-ID" dirty="0"/>
              <a:t> </a:t>
            </a:r>
            <a:r>
              <a:rPr lang="en-ID" dirty="0" err="1"/>
              <a:t>sahampun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terkoreksi</a:t>
            </a:r>
            <a:r>
              <a:rPr lang="en-ID" dirty="0"/>
              <a:t>, </a:t>
            </a:r>
            <a:r>
              <a:rPr lang="en-ID" dirty="0" err="1"/>
              <a:t>bahkan</a:t>
            </a:r>
            <a:r>
              <a:rPr lang="en-ID" dirty="0"/>
              <a:t> </a:t>
            </a:r>
            <a:r>
              <a:rPr lang="en-ID" dirty="0" err="1"/>
              <a:t>nilai</a:t>
            </a:r>
            <a:r>
              <a:rPr lang="en-ID" dirty="0"/>
              <a:t> </a:t>
            </a:r>
            <a:r>
              <a:rPr lang="en-ID" dirty="0" err="1"/>
              <a:t>tukar</a:t>
            </a:r>
            <a:r>
              <a:rPr lang="en-ID" dirty="0"/>
              <a:t> rupiah </a:t>
            </a:r>
            <a:r>
              <a:rPr lang="en-ID" dirty="0" err="1"/>
              <a:t>sempat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level </a:t>
            </a:r>
            <a:r>
              <a:rPr lang="en-ID" dirty="0" err="1"/>
              <a:t>terendah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sejarah</a:t>
            </a:r>
            <a:r>
              <a:rPr lang="en-ID" dirty="0"/>
              <a:t> </a:t>
            </a:r>
            <a:r>
              <a:rPr lang="en-ID" dirty="0" err="1"/>
              <a:t>terdepresiasi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Rp. 16.741per dollar AS pada 2 April 2020,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Ancaman</a:t>
            </a:r>
            <a:r>
              <a:rPr lang="en-ID" dirty="0"/>
              <a:t> </a:t>
            </a:r>
            <a:r>
              <a:rPr lang="en-ID" dirty="0" err="1"/>
              <a:t>meningkatnya</a:t>
            </a:r>
            <a:r>
              <a:rPr lang="en-ID" dirty="0"/>
              <a:t> </a:t>
            </a:r>
            <a:r>
              <a:rPr lang="en-ID" dirty="0" err="1"/>
              <a:t>pengangguran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PHK </a:t>
            </a:r>
            <a:r>
              <a:rPr lang="en-ID" dirty="0" err="1"/>
              <a:t>masalpun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berimbas</a:t>
            </a:r>
            <a:r>
              <a:rPr lang="en-ID" dirty="0"/>
              <a:t>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bertambah</a:t>
            </a:r>
            <a:r>
              <a:rPr lang="en-ID" dirty="0"/>
              <a:t> </a:t>
            </a:r>
            <a:r>
              <a:rPr lang="en-ID" dirty="0" err="1"/>
              <a:t>banyaknya</a:t>
            </a:r>
            <a:r>
              <a:rPr lang="en-ID" dirty="0"/>
              <a:t> orang miskin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17E288-0734-4A8C-8D10-483871950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53" y="106925"/>
            <a:ext cx="1621708" cy="1467466"/>
          </a:xfrm>
          <a:prstGeom prst="rect">
            <a:avLst/>
          </a:prstGeom>
        </p:spPr>
      </p:pic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58E48759-DDCA-41EA-8800-6101C57F7B80}"/>
              </a:ext>
            </a:extLst>
          </p:cNvPr>
          <p:cNvSpPr/>
          <p:nvPr/>
        </p:nvSpPr>
        <p:spPr>
          <a:xfrm>
            <a:off x="1475453" y="5157020"/>
            <a:ext cx="9541592" cy="1268361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Prediksi</a:t>
            </a:r>
            <a:r>
              <a:rPr lang="en-US" dirty="0"/>
              <a:t> Virus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dan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( </a:t>
            </a:r>
            <a:r>
              <a:rPr lang="en-US" dirty="0" err="1"/>
              <a:t>Epidemolog</a:t>
            </a:r>
            <a:r>
              <a:rPr lang="en-US" dirty="0"/>
              <a:t> </a:t>
            </a:r>
            <a:r>
              <a:rPr lang="en-US" dirty="0" err="1"/>
              <a:t>Unair</a:t>
            </a:r>
            <a:r>
              <a:rPr lang="en-US" dirty="0"/>
              <a:t>, kompas.com 15 </a:t>
            </a:r>
            <a:r>
              <a:rPr lang="en-US" dirty="0" err="1"/>
              <a:t>juli</a:t>
            </a:r>
            <a:r>
              <a:rPr lang="en-US" dirty="0"/>
              <a:t> 2020)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35989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tumbuhan Kuartal II-2020 Bakal Lebih Buruk | Koran Jakarta">
            <a:extLst>
              <a:ext uri="{FF2B5EF4-FFF2-40B4-BE49-F238E27FC236}">
                <a16:creationId xmlns:a16="http://schemas.microsoft.com/office/drawing/2014/main" id="{C7DE0B06-3789-40A6-BD0F-FC5BC6FBE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12955"/>
            <a:ext cx="11164529" cy="62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3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AF3E5-4EE7-4A75-A91C-A212C35CA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6248400" cy="685800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C14789F-1A63-4F34-AB0F-CD66FA80B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80612"/>
              </p:ext>
            </p:extLst>
          </p:nvPr>
        </p:nvGraphicFramePr>
        <p:xfrm>
          <a:off x="0" y="678426"/>
          <a:ext cx="5943600" cy="4200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683">
                  <a:extLst>
                    <a:ext uri="{9D8B030D-6E8A-4147-A177-3AD203B41FA5}">
                      <a16:colId xmlns:a16="http://schemas.microsoft.com/office/drawing/2014/main" val="1363385507"/>
                    </a:ext>
                  </a:extLst>
                </a:gridCol>
                <a:gridCol w="2177523">
                  <a:extLst>
                    <a:ext uri="{9D8B030D-6E8A-4147-A177-3AD203B41FA5}">
                      <a16:colId xmlns:a16="http://schemas.microsoft.com/office/drawing/2014/main" val="1644201772"/>
                    </a:ext>
                  </a:extLst>
                </a:gridCol>
                <a:gridCol w="1580697">
                  <a:extLst>
                    <a:ext uri="{9D8B030D-6E8A-4147-A177-3AD203B41FA5}">
                      <a16:colId xmlns:a16="http://schemas.microsoft.com/office/drawing/2014/main" val="213839363"/>
                    </a:ext>
                  </a:extLst>
                </a:gridCol>
                <a:gridCol w="1580697">
                  <a:extLst>
                    <a:ext uri="{9D8B030D-6E8A-4147-A177-3AD203B41FA5}">
                      <a16:colId xmlns:a16="http://schemas.microsoft.com/office/drawing/2014/main" val="3960887322"/>
                    </a:ext>
                  </a:extLst>
                </a:gridCol>
              </a:tblGrid>
              <a:tr h="7905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No.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KETERANGAN PEKERJA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JUMLAH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>
                          <a:latin typeface="Arial Rounded MT Bold" panose="020F070403050403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280614"/>
                  </a:ext>
                </a:extLst>
              </a:tr>
              <a:tr h="7905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1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FORMAL DAN INFORMAL TERDAMPAK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1.728.505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57,03%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28601"/>
                  </a:ext>
                </a:extLst>
              </a:tr>
              <a:tr h="7905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2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CPMI + PEMULANGAN PEMAGANGAN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34.644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1,14%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315375"/>
                  </a:ext>
                </a:extLst>
              </a:tr>
              <a:tr h="7905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3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TERDAMPAK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5.547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0,18%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06145"/>
                  </a:ext>
                </a:extLst>
              </a:tr>
              <a:tr h="79051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4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TIDAK LENGKAP DATANYA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1.262.257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Rounded MT Bold" panose="020F0704030504030204" pitchFamily="34" charset="0"/>
                        </a:rPr>
                        <a:t>41,65%</a:t>
                      </a:r>
                      <a:endParaRPr lang="en-ID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547851"/>
                  </a:ext>
                </a:extLst>
              </a:tr>
            </a:tbl>
          </a:graphicData>
        </a:graphic>
      </p:graphicFrame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35DECA3D-28A7-4C7E-86C0-A39AC2E49C23}"/>
              </a:ext>
            </a:extLst>
          </p:cNvPr>
          <p:cNvSpPr/>
          <p:nvPr/>
        </p:nvSpPr>
        <p:spPr>
          <a:xfrm>
            <a:off x="427703" y="5455429"/>
            <a:ext cx="4852220" cy="1019114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SUMBER :</a:t>
            </a:r>
          </a:p>
          <a:p>
            <a:pPr algn="ctr"/>
            <a:r>
              <a:rPr lang="en-US" sz="1400" dirty="0" err="1"/>
              <a:t>Kemnaker</a:t>
            </a:r>
            <a:r>
              <a:rPr lang="en-US" sz="1400" dirty="0"/>
              <a:t> RI &amp; </a:t>
            </a:r>
            <a:r>
              <a:rPr lang="en-US" sz="1400" dirty="0" err="1"/>
              <a:t>BPJamsostek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 APPI </a:t>
            </a:r>
            <a:r>
              <a:rPr lang="en-US" sz="1400" dirty="0" err="1"/>
              <a:t>Juli</a:t>
            </a:r>
            <a:r>
              <a:rPr lang="en-US" sz="1400" dirty="0"/>
              <a:t> 2020   </a:t>
            </a: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36005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B78EF-9284-4944-9B50-057AD6DBD3D8}"/>
              </a:ext>
            </a:extLst>
          </p:cNvPr>
          <p:cNvSpPr/>
          <p:nvPr/>
        </p:nvSpPr>
        <p:spPr>
          <a:xfrm>
            <a:off x="1047135" y="1076632"/>
            <a:ext cx="4837471" cy="5412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karyan</a:t>
            </a:r>
            <a:r>
              <a:rPr lang="en-US" dirty="0"/>
              <a:t> dan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sahamnya</a:t>
            </a:r>
            <a:r>
              <a:rPr lang="en-US" dirty="0"/>
              <a:t>.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medapatkan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memperbesar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tunjangan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, </a:t>
            </a:r>
            <a:r>
              <a:rPr lang="en-US" dirty="0" err="1"/>
              <a:t>layanan</a:t>
            </a:r>
            <a:r>
              <a:rPr lang="en-US" dirty="0"/>
              <a:t> public, dan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pegawai</a:t>
            </a:r>
            <a:r>
              <a:rPr lang="en-US" dirty="0"/>
              <a:t> negeri</a:t>
            </a:r>
          </a:p>
          <a:p>
            <a:pPr marL="342900" indent="-342900">
              <a:buAutoNum type="arabicPeriod"/>
            </a:pP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dan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masyarkat</a:t>
            </a:r>
            <a:r>
              <a:rPr lang="en-US" dirty="0"/>
              <a:t> </a:t>
            </a:r>
            <a:r>
              <a:rPr lang="en-US" dirty="0" err="1"/>
              <a:t>meningkat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9453C6-5E6E-439F-85DA-CA55DA311B13}"/>
              </a:ext>
            </a:extLst>
          </p:cNvPr>
          <p:cNvSpPr/>
          <p:nvPr/>
        </p:nvSpPr>
        <p:spPr>
          <a:xfrm>
            <a:off x="1047135" y="1076632"/>
            <a:ext cx="4837471" cy="6268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KONDISIS SAAT EKONOMI TUMBUH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89582F-358A-4532-A85D-A771DDD767FC}"/>
              </a:ext>
            </a:extLst>
          </p:cNvPr>
          <p:cNvSpPr/>
          <p:nvPr/>
        </p:nvSpPr>
        <p:spPr>
          <a:xfrm>
            <a:off x="6563032" y="1076632"/>
            <a:ext cx="4581833" cy="5412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terbatas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Perusahaan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PHK </a:t>
            </a:r>
          </a:p>
          <a:p>
            <a:pPr marL="342900" indent="-342900">
              <a:buAutoNum type="arabicPeriod"/>
            </a:pP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, </a:t>
            </a:r>
            <a:r>
              <a:rPr lang="en-US" dirty="0" err="1"/>
              <a:t>hutang</a:t>
            </a:r>
            <a:r>
              <a:rPr lang="en-US" dirty="0"/>
              <a:t> </a:t>
            </a:r>
            <a:r>
              <a:rPr lang="en-US" dirty="0" err="1"/>
              <a:t>meningkat</a:t>
            </a:r>
            <a:r>
              <a:rPr lang="en-US" dirty="0"/>
              <a:t>, </a:t>
            </a:r>
            <a:r>
              <a:rPr lang="en-US" dirty="0" err="1"/>
              <a:t>tunjangan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dan </a:t>
            </a:r>
            <a:r>
              <a:rPr lang="en-US" dirty="0" err="1"/>
              <a:t>pelayanan</a:t>
            </a:r>
            <a:r>
              <a:rPr lang="en-US" dirty="0"/>
              <a:t> public </a:t>
            </a:r>
            <a:r>
              <a:rPr lang="en-US" dirty="0" err="1"/>
              <a:t>menurun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Pengangguran</a:t>
            </a:r>
            <a:r>
              <a:rPr lang="en-US" dirty="0"/>
              <a:t> dan </a:t>
            </a:r>
            <a:r>
              <a:rPr lang="en-US" dirty="0" err="1"/>
              <a:t>kemiskinan</a:t>
            </a:r>
            <a:r>
              <a:rPr lang="en-US" dirty="0"/>
              <a:t> </a:t>
            </a:r>
            <a:r>
              <a:rPr lang="en-US" dirty="0" err="1"/>
              <a:t>meningkat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menurun</a:t>
            </a:r>
            <a:r>
              <a:rPr lang="en-US" dirty="0"/>
              <a:t> dan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menderita</a:t>
            </a:r>
            <a:endParaRPr lang="en-US" dirty="0"/>
          </a:p>
          <a:p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81C3C-4AF3-4AED-8444-13A985DA7DEB}"/>
              </a:ext>
            </a:extLst>
          </p:cNvPr>
          <p:cNvSpPr/>
          <p:nvPr/>
        </p:nvSpPr>
        <p:spPr>
          <a:xfrm>
            <a:off x="6558118" y="1076632"/>
            <a:ext cx="4581833" cy="6268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KONDISIS SAAT EKONOMI  MELAMBAT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635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5DA9DF-DF30-4F75-B0D3-095AF739D31D}"/>
              </a:ext>
            </a:extLst>
          </p:cNvPr>
          <p:cNvSpPr/>
          <p:nvPr/>
        </p:nvSpPr>
        <p:spPr>
          <a:xfrm>
            <a:off x="1533832" y="1342103"/>
            <a:ext cx="9733936" cy="4852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4400" dirty="0"/>
              <a:t>Hai orang-orang yang </a:t>
            </a:r>
            <a:r>
              <a:rPr lang="en-ID" sz="4400" dirty="0" err="1"/>
              <a:t>beriman</a:t>
            </a:r>
            <a:r>
              <a:rPr lang="en-ID" sz="4400" dirty="0"/>
              <a:t>, </a:t>
            </a:r>
            <a:r>
              <a:rPr lang="en-ID" sz="4400" dirty="0" err="1"/>
              <a:t>jadikanlah</a:t>
            </a:r>
            <a:r>
              <a:rPr lang="en-ID" sz="4400" dirty="0"/>
              <a:t> </a:t>
            </a:r>
            <a:r>
              <a:rPr lang="en-ID" sz="4400" dirty="0" err="1"/>
              <a:t>sabar</a:t>
            </a:r>
            <a:r>
              <a:rPr lang="en-ID" sz="4400" dirty="0"/>
              <a:t> dan </a:t>
            </a:r>
            <a:r>
              <a:rPr lang="en-ID" sz="4400" dirty="0" err="1"/>
              <a:t>shalat</a:t>
            </a:r>
            <a:r>
              <a:rPr lang="en-ID" sz="4400" dirty="0"/>
              <a:t> </a:t>
            </a:r>
            <a:r>
              <a:rPr lang="en-ID" sz="4400" dirty="0" err="1"/>
              <a:t>sebagai</a:t>
            </a:r>
            <a:r>
              <a:rPr lang="en-ID" sz="4400" dirty="0"/>
              <a:t> </a:t>
            </a:r>
            <a:r>
              <a:rPr lang="en-ID" sz="4400" dirty="0" err="1"/>
              <a:t>penolongmu</a:t>
            </a:r>
            <a:r>
              <a:rPr lang="en-ID" sz="4400" dirty="0"/>
              <a:t>, </a:t>
            </a:r>
            <a:r>
              <a:rPr lang="en-ID" sz="4400" dirty="0" err="1"/>
              <a:t>sesungguhnya</a:t>
            </a:r>
            <a:r>
              <a:rPr lang="en-ID" sz="4400" dirty="0"/>
              <a:t> Allah </a:t>
            </a:r>
            <a:r>
              <a:rPr lang="en-ID" sz="4400" dirty="0" err="1"/>
              <a:t>beserta</a:t>
            </a:r>
            <a:r>
              <a:rPr lang="en-ID" sz="4400" dirty="0"/>
              <a:t> orang-orang yang </a:t>
            </a:r>
            <a:r>
              <a:rPr lang="en-ID" sz="4400" dirty="0" err="1"/>
              <a:t>sabar</a:t>
            </a:r>
            <a:r>
              <a:rPr lang="en-ID" sz="4400" dirty="0"/>
              <a:t>. (QS Al-Baqarah 153)</a:t>
            </a:r>
          </a:p>
        </p:txBody>
      </p:sp>
    </p:spTree>
    <p:extLst>
      <p:ext uri="{BB962C8B-B14F-4D97-AF65-F5344CB8AC3E}">
        <p14:creationId xmlns:p14="http://schemas.microsoft.com/office/powerpoint/2010/main" val="221550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BE813FC-627E-4A2F-A439-BF4AF1200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590362"/>
              </p:ext>
            </p:extLst>
          </p:nvPr>
        </p:nvGraphicFramePr>
        <p:xfrm>
          <a:off x="2032000" y="707924"/>
          <a:ext cx="9103032" cy="543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: Right Arrow 2">
            <a:extLst>
              <a:ext uri="{FF2B5EF4-FFF2-40B4-BE49-F238E27FC236}">
                <a16:creationId xmlns:a16="http://schemas.microsoft.com/office/drawing/2014/main" id="{D6E19452-22A1-46AC-96EF-D975A82AABDF}"/>
              </a:ext>
            </a:extLst>
          </p:cNvPr>
          <p:cNvSpPr/>
          <p:nvPr/>
        </p:nvSpPr>
        <p:spPr>
          <a:xfrm>
            <a:off x="752168" y="719666"/>
            <a:ext cx="1150374" cy="5418668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2000" dirty="0"/>
              <a:t>Cara </a:t>
            </a:r>
            <a:r>
              <a:rPr lang="en-US" sz="2000" dirty="0" err="1"/>
              <a:t>beberapa</a:t>
            </a:r>
            <a:r>
              <a:rPr lang="en-US" sz="2000" dirty="0"/>
              <a:t> negara </a:t>
            </a:r>
            <a:r>
              <a:rPr lang="en-US" sz="2000" dirty="0" err="1"/>
              <a:t>mengtasi</a:t>
            </a:r>
            <a:r>
              <a:rPr lang="en-US" sz="2000" dirty="0"/>
              <a:t> </a:t>
            </a:r>
            <a:r>
              <a:rPr lang="en-US" sz="2000" dirty="0" err="1"/>
              <a:t>krisis</a:t>
            </a:r>
            <a:endParaRPr lang="en-ID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1BAEC-68A7-4C6A-BE80-8317C50C6903}"/>
              </a:ext>
            </a:extLst>
          </p:cNvPr>
          <p:cNvSpPr/>
          <p:nvPr/>
        </p:nvSpPr>
        <p:spPr>
          <a:xfrm>
            <a:off x="7757653" y="6341806"/>
            <a:ext cx="3377380" cy="3097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Finance.detik.com 23.03.2020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139431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0F230-114F-4E79-B4CB-54C0A073100B}"/>
              </a:ext>
            </a:extLst>
          </p:cNvPr>
          <p:cNvSpPr/>
          <p:nvPr/>
        </p:nvSpPr>
        <p:spPr>
          <a:xfrm>
            <a:off x="840657" y="1393722"/>
            <a:ext cx="10309123" cy="52651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/>
              <a:t>Mesin</a:t>
            </a:r>
            <a:r>
              <a:rPr lang="en-US" sz="2400" dirty="0"/>
              <a:t> </a:t>
            </a:r>
            <a:r>
              <a:rPr lang="en-US" sz="2400" dirty="0" err="1"/>
              <a:t>penggerak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Indonesia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, </a:t>
            </a:r>
            <a:r>
              <a:rPr lang="en-US" sz="2400" dirty="0" err="1"/>
              <a:t>investasi</a:t>
            </a:r>
            <a:r>
              <a:rPr lang="en-US" sz="2400" dirty="0"/>
              <a:t> dan </a:t>
            </a:r>
            <a:r>
              <a:rPr lang="en-US" sz="2400" dirty="0" err="1"/>
              <a:t>ekspor</a:t>
            </a:r>
            <a:r>
              <a:rPr lang="en-US" sz="2400" dirty="0"/>
              <a:t>,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</a:t>
            </a:r>
            <a:r>
              <a:rPr lang="en-US" sz="2400" dirty="0" err="1"/>
              <a:t>anggarannya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mensubtitusi</a:t>
            </a:r>
            <a:r>
              <a:rPr lang="en-US" sz="2400" dirty="0"/>
              <a:t> </a:t>
            </a:r>
            <a:r>
              <a:rPr lang="en-US" sz="2400" dirty="0" err="1"/>
              <a:t>pelemahan</a:t>
            </a:r>
            <a:r>
              <a:rPr lang="en-US" sz="2400" dirty="0"/>
              <a:t> </a:t>
            </a:r>
            <a:r>
              <a:rPr lang="en-US" sz="2400" dirty="0" err="1"/>
              <a:t>disisi</a:t>
            </a: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, </a:t>
            </a:r>
            <a:r>
              <a:rPr lang="en-US" sz="2400" dirty="0" err="1"/>
              <a:t>investasi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ekspor</a:t>
            </a:r>
            <a:r>
              <a:rPr lang="en-US" sz="2400" dirty="0"/>
              <a:t>. APBN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menggalakkan</a:t>
            </a:r>
            <a:r>
              <a:rPr lang="en-US" sz="2400" dirty="0"/>
              <a:t> </a:t>
            </a:r>
            <a:r>
              <a:rPr lang="en-US" sz="2400" dirty="0" err="1"/>
              <a:t>supaya</a:t>
            </a:r>
            <a:r>
              <a:rPr lang="en-US" sz="2400" dirty="0"/>
              <a:t> sector </a:t>
            </a:r>
            <a:r>
              <a:rPr lang="en-US" sz="2400" dirty="0" err="1"/>
              <a:t>perbankan</a:t>
            </a:r>
            <a:r>
              <a:rPr lang="en-US" sz="2400" dirty="0"/>
              <a:t> </a:t>
            </a:r>
            <a:r>
              <a:rPr lang="en-US" sz="2400" dirty="0" err="1"/>
              <a:t>segara</a:t>
            </a:r>
            <a:r>
              <a:rPr lang="en-US" sz="2400" dirty="0"/>
              <a:t> </a:t>
            </a:r>
            <a:r>
              <a:rPr lang="en-US" sz="2400" dirty="0" err="1"/>
              <a:t>pulih</a:t>
            </a:r>
            <a:r>
              <a:rPr lang="en-US" sz="2400" dirty="0"/>
              <a:t>. </a:t>
            </a:r>
            <a:r>
              <a:rPr lang="en-US" sz="2400" dirty="0" err="1"/>
              <a:t>Menempatkan</a:t>
            </a:r>
            <a:r>
              <a:rPr lang="en-US" sz="2400" dirty="0"/>
              <a:t> dana </a:t>
            </a:r>
            <a:r>
              <a:rPr lang="en-US" sz="2400" dirty="0" err="1"/>
              <a:t>pemerintah</a:t>
            </a:r>
            <a:r>
              <a:rPr lang="en-US" sz="2400" dirty="0"/>
              <a:t> di </a:t>
            </a:r>
            <a:r>
              <a:rPr lang="en-US" sz="2400" dirty="0" err="1"/>
              <a:t>perbankan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suku</a:t>
            </a:r>
            <a:r>
              <a:rPr lang="en-US" sz="2400" dirty="0"/>
              <a:t> </a:t>
            </a:r>
            <a:r>
              <a:rPr lang="en-US" sz="2400" dirty="0" err="1"/>
              <a:t>bunga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, </a:t>
            </a:r>
            <a:r>
              <a:rPr lang="en-US" sz="2400" dirty="0" err="1"/>
              <a:t>meluncurkan</a:t>
            </a:r>
            <a:r>
              <a:rPr lang="en-US" sz="2400" dirty="0"/>
              <a:t> </a:t>
            </a:r>
            <a:r>
              <a:rPr lang="en-US" sz="2400" dirty="0" err="1"/>
              <a:t>kredit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bank dan </a:t>
            </a:r>
            <a:r>
              <a:rPr lang="en-US" sz="2400" dirty="0" err="1"/>
              <a:t>korporasi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UMKM </a:t>
            </a:r>
            <a:r>
              <a:rPr lang="en-US" sz="2400" dirty="0" err="1"/>
              <a:t>segera</a:t>
            </a:r>
            <a:r>
              <a:rPr lang="en-US" sz="2400" dirty="0"/>
              <a:t> </a:t>
            </a:r>
            <a:r>
              <a:rPr lang="en-US" sz="2400" dirty="0" err="1"/>
              <a:t>pulih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(Sri </a:t>
            </a:r>
            <a:r>
              <a:rPr lang="en-US" sz="2400" dirty="0" err="1"/>
              <a:t>Mulyani</a:t>
            </a:r>
            <a:r>
              <a:rPr lang="en-US" sz="2400" dirty="0"/>
              <a:t>, cncbcindonesia.com 15 </a:t>
            </a:r>
            <a:r>
              <a:rPr lang="en-US" sz="2400" dirty="0" err="1"/>
              <a:t>juli</a:t>
            </a:r>
            <a:r>
              <a:rPr lang="en-US" sz="2400" dirty="0"/>
              <a:t> 2020)</a:t>
            </a:r>
            <a:endParaRPr lang="en-ID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DADD7-2C3C-4F11-A3E6-95BE92E19670}"/>
              </a:ext>
            </a:extLst>
          </p:cNvPr>
          <p:cNvSpPr/>
          <p:nvPr/>
        </p:nvSpPr>
        <p:spPr>
          <a:xfrm>
            <a:off x="840657" y="1194619"/>
            <a:ext cx="10309123" cy="7226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TINDAKAN PEMERINTAH INDONESIA MENGATASI KRISIS EKONOMI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967779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D90AEC-9E77-4501-83D0-AA0F05FE56C0}"/>
              </a:ext>
            </a:extLst>
          </p:cNvPr>
          <p:cNvSpPr/>
          <p:nvPr/>
        </p:nvSpPr>
        <p:spPr>
          <a:xfrm>
            <a:off x="914400" y="1327354"/>
            <a:ext cx="10323871" cy="52946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/>
              <a:t> </a:t>
            </a:r>
            <a:r>
              <a:rPr lang="en-ID" sz="4400" dirty="0"/>
              <a:t>”Allah </a:t>
            </a:r>
            <a:r>
              <a:rPr lang="en-ID" sz="4400" dirty="0" err="1"/>
              <a:t>tidak</a:t>
            </a:r>
            <a:r>
              <a:rPr lang="en-ID" sz="4400" dirty="0"/>
              <a:t> </a:t>
            </a:r>
            <a:r>
              <a:rPr lang="en-ID" sz="4400" dirty="0" err="1"/>
              <a:t>membebani</a:t>
            </a:r>
            <a:r>
              <a:rPr lang="en-ID" sz="4400" dirty="0"/>
              <a:t> </a:t>
            </a:r>
            <a:r>
              <a:rPr lang="en-ID" sz="4400" dirty="0" err="1"/>
              <a:t>seseorang</a:t>
            </a:r>
            <a:r>
              <a:rPr lang="en-ID" sz="4400" dirty="0"/>
              <a:t> </a:t>
            </a:r>
            <a:r>
              <a:rPr lang="en-ID" sz="4400" dirty="0" err="1"/>
              <a:t>melainkan</a:t>
            </a:r>
            <a:r>
              <a:rPr lang="en-ID" sz="4400" dirty="0"/>
              <a:t> </a:t>
            </a:r>
            <a:r>
              <a:rPr lang="en-ID" sz="4400" dirty="0" err="1"/>
              <a:t>sesuai</a:t>
            </a:r>
            <a:r>
              <a:rPr lang="en-ID" sz="4400" dirty="0"/>
              <a:t> </a:t>
            </a:r>
            <a:r>
              <a:rPr lang="en-ID" sz="4400" dirty="0" err="1"/>
              <a:t>dengan</a:t>
            </a:r>
            <a:r>
              <a:rPr lang="en-ID" sz="4400" dirty="0"/>
              <a:t> </a:t>
            </a:r>
            <a:r>
              <a:rPr lang="en-ID" sz="4400" dirty="0" err="1"/>
              <a:t>kesanggupannya</a:t>
            </a:r>
            <a:r>
              <a:rPr lang="en-ID" sz="4400" dirty="0"/>
              <a:t>. ….. “ (QS  Al-Baqarah 286)</a:t>
            </a:r>
          </a:p>
        </p:txBody>
      </p:sp>
    </p:spTree>
    <p:extLst>
      <p:ext uri="{BB962C8B-B14F-4D97-AF65-F5344CB8AC3E}">
        <p14:creationId xmlns:p14="http://schemas.microsoft.com/office/powerpoint/2010/main" val="241083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1F9E3-7B30-42FA-B107-4E2B9B8D5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2C7012-DC0E-4635-8258-00D2E9936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129152"/>
              </p:ext>
            </p:extLst>
          </p:nvPr>
        </p:nvGraphicFramePr>
        <p:xfrm>
          <a:off x="-1330632" y="498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84578B1-D09D-4DAD-8B23-4F6020A9F2CA}"/>
              </a:ext>
            </a:extLst>
          </p:cNvPr>
          <p:cNvSpPr/>
          <p:nvPr/>
        </p:nvSpPr>
        <p:spPr>
          <a:xfrm>
            <a:off x="8849032" y="280219"/>
            <a:ext cx="2197510" cy="1342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02</a:t>
            </a:r>
            <a:endParaRPr lang="en-ID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4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D419CA-9FB3-4DBD-8D74-FF5A46EA2CA0}"/>
              </a:ext>
            </a:extLst>
          </p:cNvPr>
          <p:cNvSpPr/>
          <p:nvPr/>
        </p:nvSpPr>
        <p:spPr>
          <a:xfrm>
            <a:off x="634181" y="457201"/>
            <a:ext cx="5073445" cy="3524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0475A4-9B5D-4608-847F-14ECDC6D2C0A}"/>
              </a:ext>
            </a:extLst>
          </p:cNvPr>
          <p:cNvSpPr/>
          <p:nvPr/>
        </p:nvSpPr>
        <p:spPr>
          <a:xfrm>
            <a:off x="5973096" y="2482646"/>
            <a:ext cx="3642852" cy="280219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400" dirty="0" err="1"/>
              <a:t>Akses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yang </a:t>
            </a:r>
            <a:r>
              <a:rPr lang="en-US" sz="1400" dirty="0" err="1"/>
              <a:t>merata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err="1"/>
              <a:t>Dorongan</a:t>
            </a:r>
            <a:r>
              <a:rPr lang="en-US" sz="1400" dirty="0"/>
              <a:t> </a:t>
            </a:r>
            <a:r>
              <a:rPr lang="en-US" sz="1400" dirty="0" err="1"/>
              <a:t>implementasi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err="1"/>
              <a:t>Harmonisasi</a:t>
            </a:r>
            <a:r>
              <a:rPr lang="en-US" sz="1400" dirty="0"/>
              <a:t> sector </a:t>
            </a:r>
            <a:r>
              <a:rPr lang="en-US" sz="1400" dirty="0" err="1"/>
              <a:t>keuangan</a:t>
            </a:r>
            <a:r>
              <a:rPr lang="en-US" sz="1400" dirty="0"/>
              <a:t> dan sector </a:t>
            </a:r>
            <a:r>
              <a:rPr lang="en-US" sz="1400" dirty="0" err="1"/>
              <a:t>riil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/>
              <a:t>Sustainable and responsible investment</a:t>
            </a:r>
          </a:p>
          <a:p>
            <a:pPr marL="342900" indent="-342900">
              <a:buAutoNum type="arabicPeriod"/>
            </a:pPr>
            <a:r>
              <a:rPr lang="en-US" sz="1400" dirty="0" err="1"/>
              <a:t>Praktek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yang </a:t>
            </a:r>
            <a:r>
              <a:rPr lang="en-US" sz="1400" dirty="0" err="1"/>
              <a:t>berhati-hati</a:t>
            </a:r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err="1"/>
              <a:t>Pemenuhan</a:t>
            </a:r>
            <a:r>
              <a:rPr lang="en-US" sz="1400" dirty="0"/>
              <a:t> </a:t>
            </a:r>
            <a:r>
              <a:rPr lang="en-US" sz="1400" dirty="0" err="1"/>
              <a:t>prinsip</a:t>
            </a:r>
            <a:r>
              <a:rPr lang="en-US" sz="1400" dirty="0"/>
              <a:t> Syariah </a:t>
            </a:r>
            <a:endParaRPr lang="en-ID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5BC2F5-FF00-4427-AB95-51D0796B98B5}"/>
              </a:ext>
            </a:extLst>
          </p:cNvPr>
          <p:cNvSpPr/>
          <p:nvPr/>
        </p:nvSpPr>
        <p:spPr>
          <a:xfrm>
            <a:off x="634181" y="4218039"/>
            <a:ext cx="5073445" cy="24187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846CD-CB7F-4C7C-AC19-016E410C81E5}"/>
              </a:ext>
            </a:extLst>
          </p:cNvPr>
          <p:cNvSpPr/>
          <p:nvPr/>
        </p:nvSpPr>
        <p:spPr>
          <a:xfrm>
            <a:off x="1504335" y="3244645"/>
            <a:ext cx="3937820" cy="560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Akidah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A4E62-8069-4719-8609-2F61C090D464}"/>
              </a:ext>
            </a:extLst>
          </p:cNvPr>
          <p:cNvSpPr/>
          <p:nvPr/>
        </p:nvSpPr>
        <p:spPr>
          <a:xfrm>
            <a:off x="1504335" y="2013155"/>
            <a:ext cx="3937820" cy="560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Kesetiakawanan</a:t>
            </a:r>
            <a:r>
              <a:rPr lang="en-US" dirty="0"/>
              <a:t> (</a:t>
            </a:r>
            <a:r>
              <a:rPr lang="en-US" dirty="0" err="1"/>
              <a:t>ukuwah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909612-DBCD-4627-95CA-A4A17EDA9E38}"/>
              </a:ext>
            </a:extLst>
          </p:cNvPr>
          <p:cNvSpPr/>
          <p:nvPr/>
        </p:nvSpPr>
        <p:spPr>
          <a:xfrm>
            <a:off x="3333136" y="2610465"/>
            <a:ext cx="2109019" cy="560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Akhlaq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116460-6DD9-4685-B49E-AD45DE140D7A}"/>
              </a:ext>
            </a:extLst>
          </p:cNvPr>
          <p:cNvSpPr/>
          <p:nvPr/>
        </p:nvSpPr>
        <p:spPr>
          <a:xfrm>
            <a:off x="1504335" y="2610465"/>
            <a:ext cx="1769807" cy="560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Syariah </a:t>
            </a:r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463EAE-60E1-49D4-8C38-0357CE3242F8}"/>
              </a:ext>
            </a:extLst>
          </p:cNvPr>
          <p:cNvSpPr/>
          <p:nvPr/>
        </p:nvSpPr>
        <p:spPr>
          <a:xfrm>
            <a:off x="4227873" y="1425063"/>
            <a:ext cx="1214282" cy="560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Maslahat</a:t>
            </a:r>
            <a:endParaRPr lang="en-ID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1916BD-2F14-4122-A09A-0C7C70AC4DED}"/>
              </a:ext>
            </a:extLst>
          </p:cNvPr>
          <p:cNvSpPr/>
          <p:nvPr/>
        </p:nvSpPr>
        <p:spPr>
          <a:xfrm>
            <a:off x="2551471" y="1397410"/>
            <a:ext cx="1570703" cy="560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berimbang</a:t>
            </a:r>
            <a:endParaRPr lang="en-ID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E9ADDD-434E-4BDA-A1A4-ABE4A3763F12}"/>
              </a:ext>
            </a:extLst>
          </p:cNvPr>
          <p:cNvSpPr/>
          <p:nvPr/>
        </p:nvSpPr>
        <p:spPr>
          <a:xfrm>
            <a:off x="1553497" y="1378975"/>
            <a:ext cx="879987" cy="560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adil</a:t>
            </a:r>
            <a:endParaRPr lang="en-ID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B2BEC25-5122-437D-95B9-1591F8405EE7}"/>
              </a:ext>
            </a:extLst>
          </p:cNvPr>
          <p:cNvSpPr/>
          <p:nvPr/>
        </p:nvSpPr>
        <p:spPr>
          <a:xfrm>
            <a:off x="1504335" y="457201"/>
            <a:ext cx="3937820" cy="851720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Falah</a:t>
            </a:r>
            <a:endParaRPr lang="en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75DA1-2A2D-4AF0-83B1-DF54E6B3A89D}"/>
              </a:ext>
            </a:extLst>
          </p:cNvPr>
          <p:cNvSpPr/>
          <p:nvPr/>
        </p:nvSpPr>
        <p:spPr>
          <a:xfrm>
            <a:off x="189272" y="387146"/>
            <a:ext cx="1182328" cy="12204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Nilai Dasar </a:t>
            </a:r>
            <a:r>
              <a:rPr lang="en-US" sz="1600" dirty="0" err="1"/>
              <a:t>Ekonomi</a:t>
            </a:r>
            <a:r>
              <a:rPr lang="en-US" sz="1600" dirty="0"/>
              <a:t> Islam</a:t>
            </a:r>
            <a:endParaRPr lang="en-ID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6CDF7D-BF7A-4918-AED6-0462DFB71E7B}"/>
              </a:ext>
            </a:extLst>
          </p:cNvPr>
          <p:cNvSpPr/>
          <p:nvPr/>
        </p:nvSpPr>
        <p:spPr>
          <a:xfrm>
            <a:off x="1504335" y="6135329"/>
            <a:ext cx="3937820" cy="486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52221D-BD4B-49C7-B247-09B002BAC2F0}"/>
              </a:ext>
            </a:extLst>
          </p:cNvPr>
          <p:cNvSpPr/>
          <p:nvPr/>
        </p:nvSpPr>
        <p:spPr>
          <a:xfrm>
            <a:off x="1504336" y="4001729"/>
            <a:ext cx="3937820" cy="486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Masyarakat </a:t>
            </a:r>
            <a:r>
              <a:rPr lang="en-US" dirty="0" err="1"/>
              <a:t>Berketuhanan</a:t>
            </a:r>
            <a:r>
              <a:rPr lang="en-US" dirty="0"/>
              <a:t> YME</a:t>
            </a:r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E74365-B84E-4947-887E-3ABB9DCEACE1}"/>
              </a:ext>
            </a:extLst>
          </p:cNvPr>
          <p:cNvSpPr/>
          <p:nvPr/>
        </p:nvSpPr>
        <p:spPr>
          <a:xfrm>
            <a:off x="1504335" y="4492114"/>
            <a:ext cx="3937820" cy="4866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Adab</a:t>
            </a:r>
            <a:r>
              <a:rPr lang="en-US" dirty="0"/>
              <a:t> dan moral yang </a:t>
            </a:r>
            <a:r>
              <a:rPr lang="en-US" dirty="0" err="1"/>
              <a:t>tinggi</a:t>
            </a:r>
            <a:endParaRPr lang="en-ID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A7535E-09DD-40CC-8C2C-56E5E8621386}"/>
              </a:ext>
            </a:extLst>
          </p:cNvPr>
          <p:cNvSpPr/>
          <p:nvPr/>
        </p:nvSpPr>
        <p:spPr>
          <a:xfrm>
            <a:off x="1504335" y="5041491"/>
            <a:ext cx="3937820" cy="4866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Persatuan</a:t>
            </a:r>
            <a:r>
              <a:rPr lang="en-US" dirty="0"/>
              <a:t> dan gotong royong</a:t>
            </a:r>
            <a:endParaRPr lang="en-ID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FC91DB-240D-4CB0-8A9F-DF11C124AC9E}"/>
              </a:ext>
            </a:extLst>
          </p:cNvPr>
          <p:cNvSpPr/>
          <p:nvPr/>
        </p:nvSpPr>
        <p:spPr>
          <a:xfrm>
            <a:off x="1504335" y="5592097"/>
            <a:ext cx="3937820" cy="4866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Musyawarah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mufakat</a:t>
            </a:r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80C9DA-AECC-432E-9BFE-6A08AF4FABB3}"/>
              </a:ext>
            </a:extLst>
          </p:cNvPr>
          <p:cNvSpPr/>
          <p:nvPr/>
        </p:nvSpPr>
        <p:spPr>
          <a:xfrm>
            <a:off x="189273" y="4216811"/>
            <a:ext cx="1049592" cy="1048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Nilai </a:t>
            </a:r>
            <a:r>
              <a:rPr lang="en-US" sz="1400" dirty="0" err="1"/>
              <a:t>luhur</a:t>
            </a:r>
            <a:r>
              <a:rPr lang="en-US" sz="1400" dirty="0"/>
              <a:t> </a:t>
            </a:r>
            <a:r>
              <a:rPr lang="en-US" sz="1400" dirty="0" err="1"/>
              <a:t>bangsa</a:t>
            </a:r>
            <a:r>
              <a:rPr lang="en-US" sz="1400" dirty="0"/>
              <a:t> Indonesia</a:t>
            </a:r>
            <a:endParaRPr lang="en-ID" sz="1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FB0A67-305E-4D1C-A1ED-4A320B790A6C}"/>
              </a:ext>
            </a:extLst>
          </p:cNvPr>
          <p:cNvCxnSpPr>
            <a:cxnSpLocks/>
          </p:cNvCxnSpPr>
          <p:nvPr/>
        </p:nvCxnSpPr>
        <p:spPr>
          <a:xfrm flipV="1">
            <a:off x="5442155" y="2055557"/>
            <a:ext cx="218276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392EAC-4152-41CE-B29F-C19107E29CA3}"/>
              </a:ext>
            </a:extLst>
          </p:cNvPr>
          <p:cNvCxnSpPr/>
          <p:nvPr/>
        </p:nvCxnSpPr>
        <p:spPr>
          <a:xfrm>
            <a:off x="7624916" y="2055557"/>
            <a:ext cx="0" cy="432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5E8531-3F7E-45D4-9BA9-30603DA14B0C}"/>
              </a:ext>
            </a:extLst>
          </p:cNvPr>
          <p:cNvCxnSpPr/>
          <p:nvPr/>
        </p:nvCxnSpPr>
        <p:spPr>
          <a:xfrm>
            <a:off x="5442155" y="5528188"/>
            <a:ext cx="21827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E0E4C04-0363-4DF5-A113-D2438CE432A8}"/>
              </a:ext>
            </a:extLst>
          </p:cNvPr>
          <p:cNvCxnSpPr/>
          <p:nvPr/>
        </p:nvCxnSpPr>
        <p:spPr>
          <a:xfrm flipV="1">
            <a:off x="7624916" y="5284839"/>
            <a:ext cx="0" cy="243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BBDF4320-2320-4525-BC41-1B899197C5A5}"/>
              </a:ext>
            </a:extLst>
          </p:cNvPr>
          <p:cNvSpPr/>
          <p:nvPr/>
        </p:nvSpPr>
        <p:spPr>
          <a:xfrm>
            <a:off x="10264878" y="3192412"/>
            <a:ext cx="1460090" cy="1637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Masyarakat Indonesia yang </a:t>
            </a:r>
            <a:r>
              <a:rPr lang="en-US" sz="1400" dirty="0" err="1"/>
              <a:t>sejahtera</a:t>
            </a:r>
            <a:endParaRPr lang="en-ID" sz="140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9C789B4-9252-4EE8-9235-575F939CFC7D}"/>
              </a:ext>
            </a:extLst>
          </p:cNvPr>
          <p:cNvSpPr/>
          <p:nvPr/>
        </p:nvSpPr>
        <p:spPr>
          <a:xfrm>
            <a:off x="9615948" y="3805084"/>
            <a:ext cx="530940" cy="41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2D1116-3B27-4AC8-B982-4A7ECFC493B2}"/>
              </a:ext>
            </a:extLst>
          </p:cNvPr>
          <p:cNvSpPr/>
          <p:nvPr/>
        </p:nvSpPr>
        <p:spPr>
          <a:xfrm>
            <a:off x="6990735" y="278992"/>
            <a:ext cx="4395017" cy="600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KESELARASAN NILAI EKONOMI SYARIAH</a:t>
            </a:r>
            <a:endParaRPr lang="en-ID" dirty="0">
              <a:latin typeface="Arial Rounded MT Bold" panose="020F0704030504030204" pitchFamily="34" charset="0"/>
            </a:endParaRPr>
          </a:p>
        </p:txBody>
      </p:sp>
      <p:sp>
        <p:nvSpPr>
          <p:cNvPr id="31" name="Callout: Down Arrow 30">
            <a:extLst>
              <a:ext uri="{FF2B5EF4-FFF2-40B4-BE49-F238E27FC236}">
                <a16:creationId xmlns:a16="http://schemas.microsoft.com/office/drawing/2014/main" id="{3A59E061-C380-45C8-B65A-C086620F19E8}"/>
              </a:ext>
            </a:extLst>
          </p:cNvPr>
          <p:cNvSpPr/>
          <p:nvPr/>
        </p:nvSpPr>
        <p:spPr>
          <a:xfrm>
            <a:off x="6924368" y="1408476"/>
            <a:ext cx="1939413" cy="811157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Implikasi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endParaRPr lang="en-ID" sz="1600" dirty="0"/>
          </a:p>
        </p:txBody>
      </p:sp>
      <p:sp>
        <p:nvSpPr>
          <p:cNvPr id="32" name="Callout: Down Arrow 31">
            <a:extLst>
              <a:ext uri="{FF2B5EF4-FFF2-40B4-BE49-F238E27FC236}">
                <a16:creationId xmlns:a16="http://schemas.microsoft.com/office/drawing/2014/main" id="{0E9CBC2E-2B8C-4A68-A1EE-BAFEE40BB76D}"/>
              </a:ext>
            </a:extLst>
          </p:cNvPr>
          <p:cNvSpPr/>
          <p:nvPr/>
        </p:nvSpPr>
        <p:spPr>
          <a:xfrm>
            <a:off x="9910917" y="1981200"/>
            <a:ext cx="1843546" cy="1002892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pembangunan</a:t>
            </a:r>
            <a:r>
              <a:rPr lang="en-US" sz="1200" dirty="0"/>
              <a:t> dan </a:t>
            </a:r>
            <a:r>
              <a:rPr lang="en-US" sz="1200" dirty="0" err="1"/>
              <a:t>ekonomi</a:t>
            </a:r>
            <a:r>
              <a:rPr lang="en-US" sz="1200" dirty="0"/>
              <a:t> </a:t>
            </a:r>
            <a:r>
              <a:rPr lang="en-US" sz="1200" dirty="0" err="1"/>
              <a:t>syariah</a:t>
            </a:r>
            <a:r>
              <a:rPr lang="en-US" sz="1200" dirty="0"/>
              <a:t> </a:t>
            </a:r>
            <a:endParaRPr lang="en-ID" sz="1200" dirty="0"/>
          </a:p>
        </p:txBody>
      </p:sp>
    </p:spTree>
    <p:extLst>
      <p:ext uri="{BB962C8B-B14F-4D97-AF65-F5344CB8AC3E}">
        <p14:creationId xmlns:p14="http://schemas.microsoft.com/office/powerpoint/2010/main" val="343500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8ADB3B-1B7F-471E-A129-0A3F4F908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503104"/>
              </p:ext>
            </p:extLst>
          </p:nvPr>
        </p:nvGraphicFramePr>
        <p:xfrm>
          <a:off x="0" y="707924"/>
          <a:ext cx="12192000" cy="543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FFD5517-9B95-4AE9-B6A5-9426BA4CAA6F}"/>
              </a:ext>
            </a:extLst>
          </p:cNvPr>
          <p:cNvSpPr/>
          <p:nvPr/>
        </p:nvSpPr>
        <p:spPr>
          <a:xfrm>
            <a:off x="0" y="1002890"/>
            <a:ext cx="7374193" cy="12978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AGENDA</a:t>
            </a:r>
            <a:endParaRPr lang="en-ID" sz="4000" dirty="0"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0A2272-DEB6-4BA4-AB32-60F5157BDE28}"/>
              </a:ext>
            </a:extLst>
          </p:cNvPr>
          <p:cNvSpPr/>
          <p:nvPr/>
        </p:nvSpPr>
        <p:spPr>
          <a:xfrm>
            <a:off x="7890387" y="1002890"/>
            <a:ext cx="4301613" cy="12978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18.07.2020</a:t>
            </a:r>
            <a:endParaRPr lang="en-ID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21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FD6778-4362-4A3D-BCE0-C0F001AD4A9D}"/>
              </a:ext>
            </a:extLst>
          </p:cNvPr>
          <p:cNvSpPr/>
          <p:nvPr/>
        </p:nvSpPr>
        <p:spPr>
          <a:xfrm>
            <a:off x="4419600" y="789041"/>
            <a:ext cx="2315496" cy="6194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NILAI EKIS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025A5C-EA28-4153-92FE-F5872CC6DD50}"/>
              </a:ext>
            </a:extLst>
          </p:cNvPr>
          <p:cNvSpPr/>
          <p:nvPr/>
        </p:nvSpPr>
        <p:spPr>
          <a:xfrm>
            <a:off x="1698522" y="1873044"/>
            <a:ext cx="2315496" cy="570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KEADILAN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5015E3-6106-4288-9123-DE9BEA85C5FF}"/>
              </a:ext>
            </a:extLst>
          </p:cNvPr>
          <p:cNvSpPr/>
          <p:nvPr/>
        </p:nvSpPr>
        <p:spPr>
          <a:xfrm>
            <a:off x="4419600" y="1873044"/>
            <a:ext cx="2315496" cy="516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KESIMBANGAN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06F63-D276-41B5-B7AE-0A7E34D42054}"/>
              </a:ext>
            </a:extLst>
          </p:cNvPr>
          <p:cNvSpPr/>
          <p:nvPr/>
        </p:nvSpPr>
        <p:spPr>
          <a:xfrm>
            <a:off x="7140678" y="1843547"/>
            <a:ext cx="2315496" cy="5161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KEBERSAMAAN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10BB1-7311-46C7-8C5E-6235C36ED3A2}"/>
              </a:ext>
            </a:extLst>
          </p:cNvPr>
          <p:cNvSpPr/>
          <p:nvPr/>
        </p:nvSpPr>
        <p:spPr>
          <a:xfrm>
            <a:off x="3950107" y="2750574"/>
            <a:ext cx="3925531" cy="6194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PENGELOLAAN SUMBERDAYA TITIPAN ALLAH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C0F65-0BE4-4414-BA35-B08903E1D663}"/>
              </a:ext>
            </a:extLst>
          </p:cNvPr>
          <p:cNvSpPr/>
          <p:nvPr/>
        </p:nvSpPr>
        <p:spPr>
          <a:xfrm>
            <a:off x="7462684" y="3701842"/>
            <a:ext cx="2315496" cy="5456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INSTRUMEN EKIS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CED93-7201-4774-9D57-B8FFEE428058}"/>
              </a:ext>
            </a:extLst>
          </p:cNvPr>
          <p:cNvSpPr/>
          <p:nvPr/>
        </p:nvSpPr>
        <p:spPr>
          <a:xfrm>
            <a:off x="1634611" y="3701842"/>
            <a:ext cx="2315496" cy="5456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PRINSIP EKIS</a:t>
            </a:r>
            <a:endParaRPr lang="en-ID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DD551-0053-4791-BC81-25F97BE73DFA}"/>
              </a:ext>
            </a:extLst>
          </p:cNvPr>
          <p:cNvSpPr/>
          <p:nvPr/>
        </p:nvSpPr>
        <p:spPr>
          <a:xfrm>
            <a:off x="7462684" y="4908755"/>
            <a:ext cx="2315496" cy="577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MENDORONG PARTISIPASI SOSIAL</a:t>
            </a:r>
            <a:endParaRPr lang="en-ID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9E6589-0695-42D6-B424-F3689B2CA907}"/>
              </a:ext>
            </a:extLst>
          </p:cNvPr>
          <p:cNvSpPr/>
          <p:nvPr/>
        </p:nvSpPr>
        <p:spPr>
          <a:xfrm>
            <a:off x="4419600" y="4908755"/>
            <a:ext cx="2721078" cy="577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MENGOPTIMALKAN INVESTASI YANG PRODUKTIF</a:t>
            </a:r>
            <a:endParaRPr lang="en-ID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C634B6-C54E-48D8-82AC-6BF3C7CC12C2}"/>
              </a:ext>
            </a:extLst>
          </p:cNvPr>
          <p:cNvSpPr/>
          <p:nvPr/>
        </p:nvSpPr>
        <p:spPr>
          <a:xfrm>
            <a:off x="1698522" y="4908755"/>
            <a:ext cx="2315496" cy="5456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DISTRIBUSI SUMBER DAYA &amp; INVESATASI</a:t>
            </a:r>
            <a:endParaRPr lang="en-ID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C55D9-17F3-4E59-99D4-51A8E50B8FD0}"/>
              </a:ext>
            </a:extLst>
          </p:cNvPr>
          <p:cNvSpPr/>
          <p:nvPr/>
        </p:nvSpPr>
        <p:spPr>
          <a:xfrm>
            <a:off x="4580602" y="5938682"/>
            <a:ext cx="2882081" cy="577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EKONOMI BERGERAK SECARA BERKESINAMBUNGAN</a:t>
            </a:r>
            <a:endParaRPr lang="en-ID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258BBE-D92A-49FF-83A4-9ABD877258A3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5577348" y="1408473"/>
            <a:ext cx="0" cy="4645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B0947C-D877-4E51-878E-3D30EEB550B1}"/>
              </a:ext>
            </a:extLst>
          </p:cNvPr>
          <p:cNvCxnSpPr>
            <a:cxnSpLocks/>
          </p:cNvCxnSpPr>
          <p:nvPr/>
        </p:nvCxnSpPr>
        <p:spPr>
          <a:xfrm flipH="1">
            <a:off x="2856270" y="1637071"/>
            <a:ext cx="272107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442EB9-AE8E-445E-80F5-8E8ED6E2B1A0}"/>
              </a:ext>
            </a:extLst>
          </p:cNvPr>
          <p:cNvCxnSpPr>
            <a:cxnSpLocks/>
          </p:cNvCxnSpPr>
          <p:nvPr/>
        </p:nvCxnSpPr>
        <p:spPr>
          <a:xfrm>
            <a:off x="5577348" y="1637071"/>
            <a:ext cx="272107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F9328F9-D8CF-41D7-ACCD-623EF7A89A2C}"/>
              </a:ext>
            </a:extLst>
          </p:cNvPr>
          <p:cNvCxnSpPr>
            <a:endCxn id="5" idx="0"/>
          </p:cNvCxnSpPr>
          <p:nvPr/>
        </p:nvCxnSpPr>
        <p:spPr>
          <a:xfrm>
            <a:off x="8298426" y="1637071"/>
            <a:ext cx="0" cy="206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DF1B69-9246-4B10-A4D6-C6BD3592DA7E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2856270" y="1637071"/>
            <a:ext cx="0" cy="235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CAF9FB8-DE5B-4CCC-83E9-2ED25B0CB209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2856270" y="2443315"/>
            <a:ext cx="0" cy="61697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43F791E-6E66-40FF-B543-3E5E3EA89947}"/>
              </a:ext>
            </a:extLst>
          </p:cNvPr>
          <p:cNvCxnSpPr>
            <a:endCxn id="6" idx="1"/>
          </p:cNvCxnSpPr>
          <p:nvPr/>
        </p:nvCxnSpPr>
        <p:spPr>
          <a:xfrm>
            <a:off x="2856270" y="3060289"/>
            <a:ext cx="109383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524C99-7086-4A28-9466-A9919CE565A5}"/>
              </a:ext>
            </a:extLst>
          </p:cNvPr>
          <p:cNvCxnSpPr>
            <a:stCxn id="5" idx="2"/>
          </p:cNvCxnSpPr>
          <p:nvPr/>
        </p:nvCxnSpPr>
        <p:spPr>
          <a:xfrm>
            <a:off x="8298426" y="2359742"/>
            <a:ext cx="0" cy="70054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6B2197C-F3F8-4BF4-A608-63D7EE3812DD}"/>
              </a:ext>
            </a:extLst>
          </p:cNvPr>
          <p:cNvCxnSpPr>
            <a:endCxn id="6" idx="3"/>
          </p:cNvCxnSpPr>
          <p:nvPr/>
        </p:nvCxnSpPr>
        <p:spPr>
          <a:xfrm flipH="1">
            <a:off x="7875638" y="3060289"/>
            <a:ext cx="42278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0B4BDAB-8D92-4EA3-9791-7C27F01F3310}"/>
              </a:ext>
            </a:extLst>
          </p:cNvPr>
          <p:cNvCxnSpPr>
            <a:stCxn id="4" idx="2"/>
          </p:cNvCxnSpPr>
          <p:nvPr/>
        </p:nvCxnSpPr>
        <p:spPr>
          <a:xfrm>
            <a:off x="5577348" y="2389239"/>
            <a:ext cx="0" cy="3982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7A6B2411-2CE9-4053-A3DF-C670CE9F927E}"/>
              </a:ext>
            </a:extLst>
          </p:cNvPr>
          <p:cNvSpPr/>
          <p:nvPr/>
        </p:nvSpPr>
        <p:spPr>
          <a:xfrm>
            <a:off x="3950107" y="3974687"/>
            <a:ext cx="1627241" cy="180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9" name="Arrow: Left 58">
            <a:extLst>
              <a:ext uri="{FF2B5EF4-FFF2-40B4-BE49-F238E27FC236}">
                <a16:creationId xmlns:a16="http://schemas.microsoft.com/office/drawing/2014/main" id="{E6B3F573-506B-4B37-8D6D-FA52A02D3B22}"/>
              </a:ext>
            </a:extLst>
          </p:cNvPr>
          <p:cNvSpPr/>
          <p:nvPr/>
        </p:nvSpPr>
        <p:spPr>
          <a:xfrm>
            <a:off x="5708806" y="3980831"/>
            <a:ext cx="1753878" cy="1806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id="{F9A0A54F-E891-4A26-90DD-3EB56BA9C8EA}"/>
              </a:ext>
            </a:extLst>
          </p:cNvPr>
          <p:cNvSpPr/>
          <p:nvPr/>
        </p:nvSpPr>
        <p:spPr>
          <a:xfrm>
            <a:off x="5577347" y="3370005"/>
            <a:ext cx="159773" cy="673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FA449DE-3C3F-454A-9C52-08B97FF4DF40}"/>
              </a:ext>
            </a:extLst>
          </p:cNvPr>
          <p:cNvCxnSpPr>
            <a:cxnSpLocks/>
          </p:cNvCxnSpPr>
          <p:nvPr/>
        </p:nvCxnSpPr>
        <p:spPr>
          <a:xfrm>
            <a:off x="5642434" y="4186081"/>
            <a:ext cx="29545" cy="7533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F0647F-44C2-4F4D-BD8A-0403296A6B8F}"/>
              </a:ext>
            </a:extLst>
          </p:cNvPr>
          <p:cNvCxnSpPr/>
          <p:nvPr/>
        </p:nvCxnSpPr>
        <p:spPr>
          <a:xfrm flipH="1">
            <a:off x="2856270" y="4562778"/>
            <a:ext cx="28157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BD6AEA6-58C5-4F5C-B4FB-A8A2A54C2D6F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2856270" y="4562778"/>
            <a:ext cx="0" cy="345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D6DF5AA-EA2F-4848-907D-252AAE3E9BAA}"/>
              </a:ext>
            </a:extLst>
          </p:cNvPr>
          <p:cNvCxnSpPr/>
          <p:nvPr/>
        </p:nvCxnSpPr>
        <p:spPr>
          <a:xfrm>
            <a:off x="5642434" y="4562778"/>
            <a:ext cx="297799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47DE78-6EB3-4BB0-B659-16AF81211909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620432" y="4562778"/>
            <a:ext cx="0" cy="345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F9A7F4F-2F31-44DF-AA0B-CB2BBB410F80}"/>
              </a:ext>
            </a:extLst>
          </p:cNvPr>
          <p:cNvCxnSpPr>
            <a:stCxn id="11" idx="2"/>
          </p:cNvCxnSpPr>
          <p:nvPr/>
        </p:nvCxnSpPr>
        <p:spPr>
          <a:xfrm>
            <a:off x="2856270" y="5454444"/>
            <a:ext cx="0" cy="7730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A3C3C7F-A1C6-4F5F-BF61-49A18327BC5F}"/>
              </a:ext>
            </a:extLst>
          </p:cNvPr>
          <p:cNvCxnSpPr>
            <a:endCxn id="12" idx="1"/>
          </p:cNvCxnSpPr>
          <p:nvPr/>
        </p:nvCxnSpPr>
        <p:spPr>
          <a:xfrm>
            <a:off x="2856270" y="6227504"/>
            <a:ext cx="1724332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63EF641-AFD8-4782-A217-804EE1753779}"/>
              </a:ext>
            </a:extLst>
          </p:cNvPr>
          <p:cNvCxnSpPr>
            <a:stCxn id="9" idx="2"/>
          </p:cNvCxnSpPr>
          <p:nvPr/>
        </p:nvCxnSpPr>
        <p:spPr>
          <a:xfrm>
            <a:off x="8620432" y="5486398"/>
            <a:ext cx="0" cy="7411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C32AC42-F567-4B6B-8C30-12132F497379}"/>
              </a:ext>
            </a:extLst>
          </p:cNvPr>
          <p:cNvCxnSpPr>
            <a:endCxn id="12" idx="3"/>
          </p:cNvCxnSpPr>
          <p:nvPr/>
        </p:nvCxnSpPr>
        <p:spPr>
          <a:xfrm flipH="1">
            <a:off x="7462683" y="6227504"/>
            <a:ext cx="115774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28C83E8-983E-4AE1-A0A4-B80607A31171}"/>
              </a:ext>
            </a:extLst>
          </p:cNvPr>
          <p:cNvCxnSpPr>
            <a:cxnSpLocks/>
          </p:cNvCxnSpPr>
          <p:nvPr/>
        </p:nvCxnSpPr>
        <p:spPr>
          <a:xfrm>
            <a:off x="5678080" y="5486402"/>
            <a:ext cx="0" cy="452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5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58E71-7C2C-4717-9E6D-123D7955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42" y="442453"/>
            <a:ext cx="10087897" cy="558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5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D13A9-56D8-4FC9-888A-5BB2647D1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2451"/>
            <a:ext cx="10250129" cy="6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00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DC3125-3D84-4569-8851-52F2E439A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062625"/>
              </p:ext>
            </p:extLst>
          </p:nvPr>
        </p:nvGraphicFramePr>
        <p:xfrm>
          <a:off x="2032000" y="0"/>
          <a:ext cx="81280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53DEE684-A03D-4D5B-B1E4-BCB57397043C}"/>
              </a:ext>
            </a:extLst>
          </p:cNvPr>
          <p:cNvSpPr/>
          <p:nvPr/>
        </p:nvSpPr>
        <p:spPr>
          <a:xfrm>
            <a:off x="3097162" y="294968"/>
            <a:ext cx="4861128" cy="2034424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(QS AL-ALAQ , 1-5)</a:t>
            </a:r>
          </a:p>
          <a:p>
            <a:pPr algn="ctr"/>
            <a:r>
              <a:rPr lang="en-US" dirty="0">
                <a:latin typeface="Arial Rounded MT Bold" panose="020F0704030504030204" pitchFamily="34" charset="0"/>
              </a:rPr>
              <a:t> MEMBACA KEBESARAN ALLAH SWT &amp; ALAM SEMESTA</a:t>
            </a:r>
            <a:endParaRPr lang="en-ID" dirty="0">
              <a:latin typeface="Arial Rounded MT Bold" panose="020F07040305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AB3D3-ECB6-4DB4-B404-4784DF314396}"/>
              </a:ext>
            </a:extLst>
          </p:cNvPr>
          <p:cNvSpPr/>
          <p:nvPr/>
        </p:nvSpPr>
        <p:spPr>
          <a:xfrm>
            <a:off x="235974" y="294968"/>
            <a:ext cx="1796026" cy="13568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03</a:t>
            </a:r>
            <a:endParaRPr lang="en-ID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9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8F63F5-09B6-4445-BBD1-5617E1620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78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EEDDB0E-2977-4814-B95C-70F82F81E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329987"/>
              </p:ext>
            </p:extLst>
          </p:nvPr>
        </p:nvGraphicFramePr>
        <p:xfrm>
          <a:off x="427703" y="943897"/>
          <a:ext cx="11076037" cy="625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9E3A0BC-391C-4568-9C77-24C55B4D1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057" y="148713"/>
            <a:ext cx="789038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6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21BD2-94B3-46A4-A37A-91B2ECAB3FEB}"/>
              </a:ext>
            </a:extLst>
          </p:cNvPr>
          <p:cNvSpPr/>
          <p:nvPr/>
        </p:nvSpPr>
        <p:spPr>
          <a:xfrm>
            <a:off x="1243780" y="1371600"/>
            <a:ext cx="9920749" cy="48817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sz="3200" dirty="0"/>
              <a:t>.......kami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meninggikan</a:t>
            </a:r>
            <a:r>
              <a:rPr lang="en-ID" sz="3200" dirty="0"/>
              <a:t> </a:t>
            </a:r>
            <a:r>
              <a:rPr lang="en-ID" sz="3200" dirty="0" err="1"/>
              <a:t>sebahagian</a:t>
            </a:r>
            <a:r>
              <a:rPr lang="en-ID" sz="3200" dirty="0"/>
              <a:t> </a:t>
            </a:r>
            <a:r>
              <a:rPr lang="en-ID" sz="3200" dirty="0" err="1"/>
              <a:t>mereka</a:t>
            </a:r>
            <a:r>
              <a:rPr lang="en-ID" sz="3200" dirty="0"/>
              <a:t> </a:t>
            </a:r>
            <a:r>
              <a:rPr lang="en-ID" sz="3200" dirty="0" err="1"/>
              <a:t>atas</a:t>
            </a:r>
            <a:r>
              <a:rPr lang="en-ID" sz="3200" dirty="0"/>
              <a:t> </a:t>
            </a:r>
            <a:r>
              <a:rPr lang="en-ID" sz="3200" dirty="0" err="1"/>
              <a:t>sebagian</a:t>
            </a:r>
            <a:r>
              <a:rPr lang="en-ID" sz="3200" dirty="0"/>
              <a:t> yang lain </a:t>
            </a:r>
            <a:r>
              <a:rPr lang="en-ID" sz="3200" dirty="0" err="1"/>
              <a:t>beberapa</a:t>
            </a:r>
            <a:r>
              <a:rPr lang="en-ID" sz="3200" dirty="0"/>
              <a:t> </a:t>
            </a:r>
            <a:r>
              <a:rPr lang="en-ID" sz="3200" dirty="0" err="1"/>
              <a:t>derajat</a:t>
            </a:r>
            <a:r>
              <a:rPr lang="en-ID" sz="3200" dirty="0"/>
              <a:t>, agar </a:t>
            </a:r>
            <a:r>
              <a:rPr lang="en-ID" sz="3200" dirty="0" err="1"/>
              <a:t>sebagian</a:t>
            </a:r>
            <a:r>
              <a:rPr lang="en-ID" sz="3200" dirty="0"/>
              <a:t> </a:t>
            </a:r>
            <a:r>
              <a:rPr lang="en-ID" sz="3200" dirty="0" err="1"/>
              <a:t>mereka</a:t>
            </a:r>
            <a:r>
              <a:rPr lang="en-ID" sz="3200" dirty="0"/>
              <a:t>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mempergunakan</a:t>
            </a:r>
            <a:r>
              <a:rPr lang="en-ID" sz="3200" dirty="0"/>
              <a:t> </a:t>
            </a:r>
            <a:r>
              <a:rPr lang="en-ID" sz="3200" dirty="0" err="1"/>
              <a:t>sebagian</a:t>
            </a:r>
            <a:r>
              <a:rPr lang="en-ID" sz="3200" dirty="0"/>
              <a:t> yang lain. Dan </a:t>
            </a:r>
            <a:r>
              <a:rPr lang="en-ID" sz="3200" dirty="0" err="1"/>
              <a:t>rahmat</a:t>
            </a:r>
            <a:r>
              <a:rPr lang="en-ID" sz="3200" dirty="0"/>
              <a:t> </a:t>
            </a:r>
            <a:r>
              <a:rPr lang="en-ID" sz="3200" dirty="0" err="1"/>
              <a:t>Tuhanmu</a:t>
            </a:r>
            <a:r>
              <a:rPr lang="en-ID" sz="3200" dirty="0"/>
              <a:t> </a:t>
            </a:r>
            <a:r>
              <a:rPr lang="en-ID" sz="3200" dirty="0" err="1"/>
              <a:t>lebih</a:t>
            </a:r>
            <a:r>
              <a:rPr lang="en-ID" sz="3200" dirty="0"/>
              <a:t> </a:t>
            </a:r>
            <a:r>
              <a:rPr lang="en-ID" sz="3200" dirty="0" err="1"/>
              <a:t>baik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apa</a:t>
            </a:r>
            <a:r>
              <a:rPr lang="en-ID" sz="3200" dirty="0"/>
              <a:t> yang </a:t>
            </a:r>
            <a:r>
              <a:rPr lang="en-ID" sz="3200" dirty="0" err="1"/>
              <a:t>mereka</a:t>
            </a:r>
            <a:r>
              <a:rPr lang="en-ID" sz="3200" dirty="0"/>
              <a:t> </a:t>
            </a:r>
            <a:r>
              <a:rPr lang="en-ID" sz="3200" dirty="0" err="1"/>
              <a:t>kumpulkan</a:t>
            </a:r>
            <a:r>
              <a:rPr lang="en-ID" sz="3200" dirty="0"/>
              <a:t> </a:t>
            </a:r>
          </a:p>
          <a:p>
            <a:pPr algn="ctr"/>
            <a:r>
              <a:rPr lang="en-ID" sz="3200" dirty="0"/>
              <a:t>(QS. Az-</a:t>
            </a:r>
            <a:r>
              <a:rPr lang="en-ID" sz="3200" dirty="0" err="1"/>
              <a:t>zukhruf</a:t>
            </a:r>
            <a:r>
              <a:rPr lang="en-ID" sz="3200" dirty="0"/>
              <a:t> 32)</a:t>
            </a:r>
          </a:p>
        </p:txBody>
      </p:sp>
    </p:spTree>
    <p:extLst>
      <p:ext uri="{BB962C8B-B14F-4D97-AF65-F5344CB8AC3E}">
        <p14:creationId xmlns:p14="http://schemas.microsoft.com/office/powerpoint/2010/main" val="3600248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0B2C1A-45B2-4557-A62C-920F6AA05055}"/>
              </a:ext>
            </a:extLst>
          </p:cNvPr>
          <p:cNvSpPr/>
          <p:nvPr/>
        </p:nvSpPr>
        <p:spPr>
          <a:xfrm>
            <a:off x="530943" y="1401097"/>
            <a:ext cx="2669457" cy="48817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Memberikan</a:t>
            </a:r>
            <a:r>
              <a:rPr lang="en-US" sz="1600" dirty="0">
                <a:solidFill>
                  <a:schemeClr val="tx1"/>
                </a:solidFill>
              </a:rPr>
              <a:t> BLT dan </a:t>
            </a:r>
            <a:r>
              <a:rPr lang="en-US" sz="1600" dirty="0" err="1">
                <a:solidFill>
                  <a:schemeClr val="tx1"/>
                </a:solidFill>
              </a:rPr>
              <a:t>pemberdayaan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masyaraakt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melalui</a:t>
            </a:r>
            <a:r>
              <a:rPr lang="en-US" sz="1600" dirty="0">
                <a:solidFill>
                  <a:schemeClr val="tx1"/>
                </a:solidFill>
              </a:rPr>
              <a:t>  zakat , </a:t>
            </a:r>
            <a:r>
              <a:rPr lang="en-US" sz="1600" dirty="0" err="1">
                <a:solidFill>
                  <a:schemeClr val="tx1"/>
                </a:solidFill>
              </a:rPr>
              <a:t>infaq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sedekah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Mengoptimalkan</a:t>
            </a:r>
            <a:r>
              <a:rPr lang="en-US" sz="1600" dirty="0">
                <a:solidFill>
                  <a:schemeClr val="tx1"/>
                </a:solidFill>
              </a:rPr>
              <a:t> Lembaga Amil Zakat.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Merealisasikan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potensi</a:t>
            </a:r>
            <a:r>
              <a:rPr lang="en-US" sz="1600" dirty="0">
                <a:solidFill>
                  <a:schemeClr val="tx1"/>
                </a:solidFill>
              </a:rPr>
              <a:t> zakat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Penggalangan</a:t>
            </a:r>
            <a:r>
              <a:rPr lang="en-US" sz="1600" dirty="0">
                <a:solidFill>
                  <a:schemeClr val="tx1"/>
                </a:solidFill>
              </a:rPr>
              <a:t> dana </a:t>
            </a:r>
            <a:r>
              <a:rPr lang="en-US" sz="1600" dirty="0" err="1">
                <a:solidFill>
                  <a:schemeClr val="tx1"/>
                </a:solidFill>
              </a:rPr>
              <a:t>solidaritas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nasional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1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E33B46-6DAE-49AB-AFAE-C796A2ECBFD1}"/>
              </a:ext>
            </a:extLst>
          </p:cNvPr>
          <p:cNvSpPr/>
          <p:nvPr/>
        </p:nvSpPr>
        <p:spPr>
          <a:xfrm>
            <a:off x="6096000" y="1401097"/>
            <a:ext cx="2546554" cy="48817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Kebijakan</a:t>
            </a:r>
            <a:r>
              <a:rPr lang="en-US" sz="1600" dirty="0"/>
              <a:t> </a:t>
            </a:r>
            <a:r>
              <a:rPr lang="en-US" sz="1600" dirty="0" err="1"/>
              <a:t>penangguhan</a:t>
            </a:r>
            <a:r>
              <a:rPr lang="en-US" sz="1600" dirty="0"/>
              <a:t> </a:t>
            </a:r>
            <a:r>
              <a:rPr lang="en-US" sz="1600" dirty="0" err="1"/>
              <a:t>pembayaran</a:t>
            </a:r>
            <a:r>
              <a:rPr lang="en-US" sz="1600" dirty="0"/>
              <a:t> </a:t>
            </a:r>
            <a:r>
              <a:rPr lang="en-US" sz="1600" dirty="0" err="1"/>
              <a:t>kredit</a:t>
            </a:r>
            <a:r>
              <a:rPr lang="en-US" sz="1600" dirty="0"/>
              <a:t>/</a:t>
            </a:r>
            <a:r>
              <a:rPr lang="en-US" sz="1600" dirty="0" err="1"/>
              <a:t>pembiayaan</a:t>
            </a:r>
            <a:r>
              <a:rPr lang="en-US" sz="1600" dirty="0"/>
              <a:t> </a:t>
            </a:r>
            <a:r>
              <a:rPr lang="en-US" sz="1600" dirty="0" err="1"/>
              <a:t>syariah</a:t>
            </a:r>
            <a:r>
              <a:rPr lang="en-ID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/>
              <a:t>Pembiayaan</a:t>
            </a:r>
            <a:r>
              <a:rPr lang="en-ID" sz="1600" dirty="0"/>
              <a:t> Syariah </a:t>
            </a:r>
            <a:r>
              <a:rPr lang="en-ID" sz="1600" dirty="0" err="1"/>
              <a:t>disertai</a:t>
            </a:r>
            <a:r>
              <a:rPr lang="en-ID" sz="1600" dirty="0"/>
              <a:t> </a:t>
            </a:r>
            <a:r>
              <a:rPr lang="en-ID" sz="1600" dirty="0" err="1"/>
              <a:t>pndampingan</a:t>
            </a:r>
            <a:r>
              <a:rPr lang="en-ID" sz="1600" dirty="0"/>
              <a:t> </a:t>
            </a:r>
            <a:r>
              <a:rPr lang="en-ID" sz="1600" dirty="0" err="1"/>
              <a:t>usaha</a:t>
            </a:r>
            <a:endParaRPr lang="en-ID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/>
              <a:t>Memberikan</a:t>
            </a:r>
            <a:r>
              <a:rPr lang="en-ID" sz="1600" dirty="0"/>
              <a:t> </a:t>
            </a:r>
            <a:r>
              <a:rPr lang="en-ID" sz="1600" dirty="0" err="1"/>
              <a:t>pinjaman</a:t>
            </a:r>
            <a:r>
              <a:rPr lang="en-ID" sz="1600" dirty="0"/>
              <a:t> </a:t>
            </a:r>
            <a:r>
              <a:rPr lang="en-ID" sz="1600" dirty="0" err="1"/>
              <a:t>qardhul</a:t>
            </a:r>
            <a:r>
              <a:rPr lang="en-ID" sz="1600" dirty="0"/>
              <a:t> </a:t>
            </a:r>
            <a:r>
              <a:rPr lang="en-ID" sz="1600" dirty="0" err="1"/>
              <a:t>hasan</a:t>
            </a:r>
            <a:r>
              <a:rPr lang="en-ID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/>
              <a:t>Optimalisasi</a:t>
            </a:r>
            <a:r>
              <a:rPr lang="en-ID" sz="1600" dirty="0"/>
              <a:t> dana CSR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2E2AB1-63D9-41D4-ABEE-9DD02A88BEA9}"/>
              </a:ext>
            </a:extLst>
          </p:cNvPr>
          <p:cNvSpPr/>
          <p:nvPr/>
        </p:nvSpPr>
        <p:spPr>
          <a:xfrm>
            <a:off x="3374923" y="1401097"/>
            <a:ext cx="2546554" cy="48817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Optimalisasi</a:t>
            </a:r>
            <a:r>
              <a:rPr lang="en-US" sz="1600" dirty="0"/>
              <a:t> dan </a:t>
            </a:r>
            <a:r>
              <a:rPr lang="en-US" sz="1600" dirty="0" err="1"/>
              <a:t>penguatan</a:t>
            </a:r>
            <a:r>
              <a:rPr lang="en-US" sz="1600" dirty="0"/>
              <a:t> </a:t>
            </a:r>
            <a:r>
              <a:rPr lang="en-US" sz="1600" dirty="0" err="1"/>
              <a:t>wakaf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skema</a:t>
            </a:r>
            <a:r>
              <a:rPr lang="en-US" sz="1600" dirty="0"/>
              <a:t> </a:t>
            </a:r>
            <a:r>
              <a:rPr lang="en-US" sz="1600" dirty="0" err="1"/>
              <a:t>wakaf</a:t>
            </a:r>
            <a:r>
              <a:rPr lang="en-US" sz="1600" dirty="0"/>
              <a:t> </a:t>
            </a:r>
            <a:r>
              <a:rPr lang="en-US" sz="1600" dirty="0" err="1"/>
              <a:t>tunai</a:t>
            </a:r>
            <a:r>
              <a:rPr lang="en-US" sz="1600" dirty="0"/>
              <a:t>, </a:t>
            </a:r>
            <a:r>
              <a:rPr lang="en-US" sz="1600" dirty="0" err="1"/>
              <a:t>wakaf</a:t>
            </a:r>
            <a:r>
              <a:rPr lang="en-US" sz="1600" dirty="0"/>
              <a:t> </a:t>
            </a:r>
            <a:r>
              <a:rPr lang="en-US" sz="1600" dirty="0" err="1"/>
              <a:t>produktif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wakaf</a:t>
            </a:r>
            <a:r>
              <a:rPr lang="en-US" sz="1600" dirty="0"/>
              <a:t> linked sukuk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wakaf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professional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F933E0-CDB6-4ACC-81B4-E8C1BFFBEFA7}"/>
              </a:ext>
            </a:extLst>
          </p:cNvPr>
          <p:cNvSpPr/>
          <p:nvPr/>
        </p:nvSpPr>
        <p:spPr>
          <a:xfrm>
            <a:off x="530943" y="575187"/>
            <a:ext cx="11130113" cy="6784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Solusi </a:t>
            </a:r>
            <a:r>
              <a:rPr lang="en-US" dirty="0" err="1">
                <a:solidFill>
                  <a:sysClr val="windowText" lastClr="000000"/>
                </a:solidFill>
              </a:rPr>
              <a:t>Ekonomi</a:t>
            </a:r>
            <a:r>
              <a:rPr lang="en-US" dirty="0">
                <a:solidFill>
                  <a:sysClr val="windowText" lastClr="000000"/>
                </a:solidFill>
              </a:rPr>
              <a:t> Islam </a:t>
            </a:r>
            <a:r>
              <a:rPr lang="en-US" dirty="0" err="1">
                <a:solidFill>
                  <a:sysClr val="windowText" lastClr="000000"/>
                </a:solidFill>
              </a:rPr>
              <a:t>saat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Pandemi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endParaRPr lang="en-ID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C1FA1-11C5-4AB8-A28F-38C53A1EE2F5}"/>
              </a:ext>
            </a:extLst>
          </p:cNvPr>
          <p:cNvSpPr/>
          <p:nvPr/>
        </p:nvSpPr>
        <p:spPr>
          <a:xfrm>
            <a:off x="530943" y="1401097"/>
            <a:ext cx="2669457" cy="5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Zakat, </a:t>
            </a:r>
            <a:r>
              <a:rPr lang="en-US" sz="1600" dirty="0" err="1"/>
              <a:t>Infaq</a:t>
            </a:r>
            <a:r>
              <a:rPr lang="en-US" sz="1600" dirty="0"/>
              <a:t>,  </a:t>
            </a:r>
            <a:r>
              <a:rPr lang="en-US" sz="1600" dirty="0" err="1"/>
              <a:t>Sedekah</a:t>
            </a:r>
            <a:endParaRPr lang="en-ID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922D0-FEF4-4EAF-A67F-C8ACC057093A}"/>
              </a:ext>
            </a:extLst>
          </p:cNvPr>
          <p:cNvSpPr/>
          <p:nvPr/>
        </p:nvSpPr>
        <p:spPr>
          <a:xfrm>
            <a:off x="8817077" y="1401097"/>
            <a:ext cx="2843980" cy="48817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social finance, 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memaksimalkan</a:t>
            </a:r>
            <a:r>
              <a:rPr lang="en-US" sz="1600" dirty="0"/>
              <a:t> </a:t>
            </a:r>
            <a:r>
              <a:rPr lang="en-US" sz="1600" dirty="0" err="1"/>
              <a:t>pengumpulan</a:t>
            </a:r>
            <a:r>
              <a:rPr lang="en-US" sz="1600" dirty="0"/>
              <a:t> dana ZISWAF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Fintek</a:t>
            </a:r>
            <a:r>
              <a:rPr lang="en-US" sz="1600" dirty="0"/>
              <a:t> Lending, </a:t>
            </a:r>
            <a:r>
              <a:rPr lang="en-US" sz="1600" dirty="0" err="1"/>
              <a:t>memudahkan</a:t>
            </a:r>
            <a:r>
              <a:rPr lang="en-US" sz="1600" dirty="0"/>
              <a:t> </a:t>
            </a:r>
            <a:r>
              <a:rPr lang="en-US" sz="1600" dirty="0" err="1"/>
              <a:t>pembiayaan</a:t>
            </a:r>
            <a:r>
              <a:rPr lang="en-US" sz="1600" dirty="0"/>
              <a:t> UMKM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Mengembangkan</a:t>
            </a:r>
            <a:r>
              <a:rPr lang="en-US" sz="1600" dirty="0"/>
              <a:t> market 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55473C-C8B3-4B94-954F-0C986F80994C}"/>
              </a:ext>
            </a:extLst>
          </p:cNvPr>
          <p:cNvSpPr/>
          <p:nvPr/>
        </p:nvSpPr>
        <p:spPr>
          <a:xfrm>
            <a:off x="3392129" y="1401098"/>
            <a:ext cx="2529348" cy="5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Wakaf</a:t>
            </a:r>
            <a:endParaRPr lang="en-ID" sz="1600" dirty="0"/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90EED485-028D-4EE9-967B-B1563B22E0A9}"/>
              </a:ext>
            </a:extLst>
          </p:cNvPr>
          <p:cNvSpPr/>
          <p:nvPr/>
        </p:nvSpPr>
        <p:spPr>
          <a:xfrm>
            <a:off x="530943" y="5220930"/>
            <a:ext cx="2669457" cy="1061884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Kampanye</a:t>
            </a:r>
            <a:r>
              <a:rPr lang="en-US" sz="1400" dirty="0"/>
              <a:t> dana zakat, </a:t>
            </a:r>
            <a:r>
              <a:rPr lang="en-US" sz="1400" dirty="0" err="1"/>
              <a:t>ifaq</a:t>
            </a:r>
            <a:r>
              <a:rPr lang="en-US" sz="1400" dirty="0"/>
              <a:t>, </a:t>
            </a:r>
            <a:r>
              <a:rPr lang="en-US" sz="1400" dirty="0" err="1"/>
              <a:t>sedekah</a:t>
            </a:r>
            <a:r>
              <a:rPr lang="en-US" sz="1400" dirty="0"/>
              <a:t> </a:t>
            </a:r>
            <a:endParaRPr lang="en-ID" sz="1400" dirty="0"/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F10BBD3B-E58A-42DA-9A46-3FD84BE0EBE6}"/>
              </a:ext>
            </a:extLst>
          </p:cNvPr>
          <p:cNvSpPr/>
          <p:nvPr/>
        </p:nvSpPr>
        <p:spPr>
          <a:xfrm>
            <a:off x="3392129" y="5220930"/>
            <a:ext cx="2529348" cy="1061883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Wakaf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manfaat</a:t>
            </a:r>
            <a:r>
              <a:rPr lang="en-US" sz="1400" dirty="0"/>
              <a:t> dan </a:t>
            </a:r>
            <a:r>
              <a:rPr lang="en-US" sz="1400" dirty="0" err="1"/>
              <a:t>berkelanjutan</a:t>
            </a:r>
            <a:endParaRPr lang="en-ID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C74414-144E-4F4B-91DF-79F592218A82}"/>
              </a:ext>
            </a:extLst>
          </p:cNvPr>
          <p:cNvSpPr/>
          <p:nvPr/>
        </p:nvSpPr>
        <p:spPr>
          <a:xfrm>
            <a:off x="6113206" y="1401097"/>
            <a:ext cx="2529348" cy="5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Bantuan</a:t>
            </a:r>
            <a:r>
              <a:rPr lang="en-US" sz="1600" dirty="0"/>
              <a:t> Modal Usaha </a:t>
            </a:r>
            <a:r>
              <a:rPr lang="en-US" sz="1600" dirty="0" err="1"/>
              <a:t>bagi</a:t>
            </a:r>
            <a:r>
              <a:rPr lang="en-US" sz="1600" dirty="0"/>
              <a:t> UMKM</a:t>
            </a:r>
            <a:endParaRPr lang="en-ID" sz="1600" dirty="0"/>
          </a:p>
        </p:txBody>
      </p:sp>
      <p:sp>
        <p:nvSpPr>
          <p:cNvPr id="14" name="Callout: Up Arrow 13">
            <a:extLst>
              <a:ext uri="{FF2B5EF4-FFF2-40B4-BE49-F238E27FC236}">
                <a16:creationId xmlns:a16="http://schemas.microsoft.com/office/drawing/2014/main" id="{E4745951-90FA-4A5F-9250-16C56479552C}"/>
              </a:ext>
            </a:extLst>
          </p:cNvPr>
          <p:cNvSpPr/>
          <p:nvPr/>
        </p:nvSpPr>
        <p:spPr>
          <a:xfrm>
            <a:off x="6113206" y="5294672"/>
            <a:ext cx="2514600" cy="988142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Mendukung</a:t>
            </a:r>
            <a:r>
              <a:rPr lang="en-US" sz="1400" dirty="0"/>
              <a:t> UMKM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bertahan</a:t>
            </a:r>
            <a:r>
              <a:rPr lang="en-US" sz="1400" dirty="0"/>
              <a:t> di era </a:t>
            </a:r>
            <a:r>
              <a:rPr lang="en-US" sz="1400" dirty="0" err="1"/>
              <a:t>covid</a:t>
            </a:r>
            <a:endParaRPr lang="en-ID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DB6E72-6D4E-4CED-8F96-EB6EBA848941}"/>
              </a:ext>
            </a:extLst>
          </p:cNvPr>
          <p:cNvSpPr/>
          <p:nvPr/>
        </p:nvSpPr>
        <p:spPr>
          <a:xfrm>
            <a:off x="8834283" y="1401097"/>
            <a:ext cx="2826773" cy="530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Financial Syariah </a:t>
            </a:r>
            <a:endParaRPr lang="en-ID" sz="1600" dirty="0"/>
          </a:p>
        </p:txBody>
      </p:sp>
      <p:sp>
        <p:nvSpPr>
          <p:cNvPr id="16" name="Callout: Up Arrow 15">
            <a:extLst>
              <a:ext uri="{FF2B5EF4-FFF2-40B4-BE49-F238E27FC236}">
                <a16:creationId xmlns:a16="http://schemas.microsoft.com/office/drawing/2014/main" id="{90C93170-42B3-45C5-A553-9B6319804F3D}"/>
              </a:ext>
            </a:extLst>
          </p:cNvPr>
          <p:cNvSpPr/>
          <p:nvPr/>
        </p:nvSpPr>
        <p:spPr>
          <a:xfrm>
            <a:off x="8834283" y="5294672"/>
            <a:ext cx="2826773" cy="988141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Memperlancar</a:t>
            </a:r>
            <a:r>
              <a:rPr lang="en-US" sz="1400" dirty="0"/>
              <a:t> </a:t>
            </a:r>
            <a:r>
              <a:rPr lang="en-US" sz="1400" dirty="0" err="1"/>
              <a:t>likuiditas</a:t>
            </a:r>
            <a:r>
              <a:rPr lang="en-US" sz="1400" dirty="0"/>
              <a:t> </a:t>
            </a:r>
            <a:r>
              <a:rPr lang="en-US" sz="1400" dirty="0" err="1"/>
              <a:t>pelaku</a:t>
            </a:r>
            <a:r>
              <a:rPr lang="en-US" sz="1400" dirty="0"/>
              <a:t> pasar daring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syariah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858278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244A7D-D789-4339-82F9-11348F4C3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9" y="103240"/>
            <a:ext cx="12088761" cy="6754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8908F-0E55-4AFE-B38C-98607A813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9" y="103240"/>
            <a:ext cx="4168877" cy="19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1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27A13-1E42-40A6-9AF8-BB1EA17A95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25058"/>
              </p:ext>
            </p:extLst>
          </p:nvPr>
        </p:nvGraphicFramePr>
        <p:xfrm>
          <a:off x="0" y="825910"/>
          <a:ext cx="12192000" cy="603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3EBDB56-13E4-4266-9EB2-15EA4DEED697}"/>
              </a:ext>
            </a:extLst>
          </p:cNvPr>
          <p:cNvSpPr/>
          <p:nvPr/>
        </p:nvSpPr>
        <p:spPr>
          <a:xfrm>
            <a:off x="368709" y="943897"/>
            <a:ext cx="1873045" cy="12388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01</a:t>
            </a:r>
            <a:endParaRPr lang="en-ID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9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E6B68E-166C-4293-80CC-17FE95646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338142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A178E63-D7A6-4FE9-83EE-4D34398F9309}"/>
              </a:ext>
            </a:extLst>
          </p:cNvPr>
          <p:cNvSpPr/>
          <p:nvPr/>
        </p:nvSpPr>
        <p:spPr>
          <a:xfrm>
            <a:off x="1784554" y="1710812"/>
            <a:ext cx="4049253" cy="47047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Puncak</a:t>
            </a:r>
            <a:r>
              <a:rPr lang="en-US" dirty="0"/>
              <a:t> Corona Virus Disease 2019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covid</a:t>
            </a:r>
            <a:r>
              <a:rPr lang="en-US" dirty="0"/>
              <a:t> 19 di Indonesia </a:t>
            </a:r>
            <a:r>
              <a:rPr lang="en-US" dirty="0" err="1"/>
              <a:t>diprediksi</a:t>
            </a:r>
            <a:r>
              <a:rPr lang="en-US" dirty="0"/>
              <a:t> pada </a:t>
            </a:r>
            <a:r>
              <a:rPr lang="en-US" dirty="0" err="1"/>
              <a:t>Agustus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September 2020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Prediksi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pandemic corona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0C2B03-8807-41A4-8C7B-31829AB7AE90}"/>
              </a:ext>
            </a:extLst>
          </p:cNvPr>
          <p:cNvSpPr/>
          <p:nvPr/>
        </p:nvSpPr>
        <p:spPr>
          <a:xfrm>
            <a:off x="6096000" y="1710811"/>
            <a:ext cx="4049253" cy="4704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Testing, tracing, dan treatment di 8 </a:t>
            </a:r>
            <a:r>
              <a:rPr lang="en-US" dirty="0" err="1"/>
              <a:t>propinsi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(jkt, </a:t>
            </a:r>
            <a:r>
              <a:rPr lang="en-US" dirty="0" err="1"/>
              <a:t>jabar</a:t>
            </a:r>
            <a:r>
              <a:rPr lang="en-US" dirty="0"/>
              <a:t>, </a:t>
            </a:r>
            <a:r>
              <a:rPr lang="en-US" dirty="0" err="1"/>
              <a:t>jatim</a:t>
            </a:r>
            <a:r>
              <a:rPr lang="en-US" dirty="0"/>
              <a:t>, </a:t>
            </a:r>
            <a:r>
              <a:rPr lang="en-US" dirty="0" err="1"/>
              <a:t>jateng</a:t>
            </a:r>
            <a:r>
              <a:rPr lang="en-US" dirty="0"/>
              <a:t>, </a:t>
            </a:r>
            <a:r>
              <a:rPr lang="en-US" dirty="0" err="1"/>
              <a:t>sumut</a:t>
            </a:r>
            <a:r>
              <a:rPr lang="en-US" dirty="0"/>
              <a:t>, </a:t>
            </a:r>
            <a:r>
              <a:rPr lang="en-US" dirty="0" err="1"/>
              <a:t>kalsel</a:t>
            </a:r>
            <a:r>
              <a:rPr lang="en-US" dirty="0"/>
              <a:t>, </a:t>
            </a:r>
            <a:r>
              <a:rPr lang="en-US" dirty="0" err="1"/>
              <a:t>sulses</a:t>
            </a:r>
            <a:r>
              <a:rPr lang="en-US" dirty="0"/>
              <a:t> dan </a:t>
            </a:r>
            <a:r>
              <a:rPr lang="en-US" dirty="0" err="1"/>
              <a:t>papua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wilayah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protocol Kesehatan, </a:t>
            </a:r>
            <a:r>
              <a:rPr lang="en-US" dirty="0" err="1"/>
              <a:t>memakai</a:t>
            </a:r>
            <a:r>
              <a:rPr lang="en-US" dirty="0"/>
              <a:t> masker, </a:t>
            </a:r>
            <a:r>
              <a:rPr lang="en-US" dirty="0" err="1"/>
              <a:t>jaga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, </a:t>
            </a:r>
            <a:r>
              <a:rPr lang="en-US" dirty="0" err="1"/>
              <a:t>cuci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, </a:t>
            </a:r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krumunan</a:t>
            </a:r>
            <a:r>
              <a:rPr lang="en-US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Menyiapkan</a:t>
            </a:r>
            <a:r>
              <a:rPr lang="en-US" dirty="0"/>
              <a:t> </a:t>
            </a:r>
            <a:r>
              <a:rPr lang="en-US" dirty="0" err="1"/>
              <a:t>sanksi</a:t>
            </a:r>
            <a:r>
              <a:rPr lang="en-US" dirty="0"/>
              <a:t> </a:t>
            </a:r>
            <a:r>
              <a:rPr lang="en-US" dirty="0" err="1"/>
              <a:t>tegas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para </a:t>
            </a:r>
            <a:r>
              <a:rPr lang="en-US" dirty="0" err="1"/>
              <a:t>pelanggar</a:t>
            </a:r>
            <a:r>
              <a:rPr lang="en-US" dirty="0"/>
              <a:t> protocol </a:t>
            </a:r>
            <a:r>
              <a:rPr lang="en-US" dirty="0" err="1"/>
              <a:t>kesehatan</a:t>
            </a:r>
            <a:endParaRPr lang="en-ID" dirty="0"/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6D42A106-7C3E-4D92-AE23-594769504385}"/>
              </a:ext>
            </a:extLst>
          </p:cNvPr>
          <p:cNvSpPr/>
          <p:nvPr/>
        </p:nvSpPr>
        <p:spPr>
          <a:xfrm>
            <a:off x="1784554" y="442452"/>
            <a:ext cx="8375445" cy="84366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PREDIKSI PUNCAK COVID-19 DAN UPAYA PENGENDALIAN PEMERINTAH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615E81-0D36-4F35-AAD1-8399B720B3E0}"/>
              </a:ext>
            </a:extLst>
          </p:cNvPr>
          <p:cNvSpPr/>
          <p:nvPr/>
        </p:nvSpPr>
        <p:spPr>
          <a:xfrm>
            <a:off x="1784554" y="1710811"/>
            <a:ext cx="4049253" cy="6341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PREDIKSI PUNCAK COVID-19</a:t>
            </a:r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4520AB-F8C7-408A-9602-3FD81CF53A3F}"/>
              </a:ext>
            </a:extLst>
          </p:cNvPr>
          <p:cNvSpPr/>
          <p:nvPr/>
        </p:nvSpPr>
        <p:spPr>
          <a:xfrm>
            <a:off x="6096000" y="1710810"/>
            <a:ext cx="4049253" cy="6341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UPAYA PENGENDALIAN PEMERINTAH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0177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A889A-C248-443D-8997-09690233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04115-08C9-4282-9A46-3C5B18920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19" y="398207"/>
            <a:ext cx="10899058" cy="645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5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E18D0A-26B0-4550-8DF7-1B604AB14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384035"/>
              </p:ext>
            </p:extLst>
          </p:nvPr>
        </p:nvGraphicFramePr>
        <p:xfrm>
          <a:off x="2032000" y="12211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80A6323-C5FB-4839-A4C8-A252B5A9C90C}"/>
              </a:ext>
            </a:extLst>
          </p:cNvPr>
          <p:cNvSpPr/>
          <p:nvPr/>
        </p:nvSpPr>
        <p:spPr>
          <a:xfrm>
            <a:off x="2032000" y="471948"/>
            <a:ext cx="8011652" cy="7491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PERBEDAAN KRISIS EKONOMI 1998, 2008, 2020</a:t>
            </a:r>
            <a:endParaRPr lang="en-ID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F82369-3F46-4C51-B403-5BE28B9C3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98232"/>
              </p:ext>
            </p:extLst>
          </p:nvPr>
        </p:nvGraphicFramePr>
        <p:xfrm>
          <a:off x="698091" y="0"/>
          <a:ext cx="10795818" cy="540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: Up Arrow 2">
            <a:extLst>
              <a:ext uri="{FF2B5EF4-FFF2-40B4-BE49-F238E27FC236}">
                <a16:creationId xmlns:a16="http://schemas.microsoft.com/office/drawing/2014/main" id="{21332ED4-F839-4483-B8BE-F8577774889F}"/>
              </a:ext>
            </a:extLst>
          </p:cNvPr>
          <p:cNvSpPr/>
          <p:nvPr/>
        </p:nvSpPr>
        <p:spPr>
          <a:xfrm>
            <a:off x="4395019" y="3864078"/>
            <a:ext cx="3421625" cy="2639962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PEMBATASAN : WFH, SFH,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keagamaan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ditempat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umum</a:t>
            </a:r>
            <a:r>
              <a:rPr lang="en-US" dirty="0">
                <a:solidFill>
                  <a:schemeClr val="tx1"/>
                </a:solidFill>
              </a:rPr>
              <a:t>, social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transportasi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keuali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pertaanan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keamnana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74AF52-2E3A-4430-B967-A421DA5B054D}"/>
              </a:ext>
            </a:extLst>
          </p:cNvPr>
          <p:cNvSpPr/>
          <p:nvPr/>
        </p:nvSpPr>
        <p:spPr>
          <a:xfrm>
            <a:off x="216309" y="4368527"/>
            <a:ext cx="2094271" cy="20647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Sampai</a:t>
            </a:r>
            <a:r>
              <a:rPr lang="en-US" sz="1600" b="1" dirty="0"/>
              <a:t> </a:t>
            </a:r>
            <a:r>
              <a:rPr lang="en-US" sz="1600" b="1" dirty="0" err="1"/>
              <a:t>mei</a:t>
            </a:r>
            <a:r>
              <a:rPr lang="en-US" sz="1600" b="1" dirty="0"/>
              <a:t> 2020, trend </a:t>
            </a:r>
            <a:r>
              <a:rPr lang="en-US" sz="1600" b="1" dirty="0" err="1"/>
              <a:t>penjualan</a:t>
            </a:r>
            <a:r>
              <a:rPr lang="en-US" sz="1600" b="1" dirty="0"/>
              <a:t> negative </a:t>
            </a:r>
            <a:r>
              <a:rPr lang="en-US" sz="1600" b="1" dirty="0" err="1"/>
              <a:t>hampir</a:t>
            </a:r>
            <a:r>
              <a:rPr lang="en-US" sz="1600" b="1" dirty="0"/>
              <a:t> </a:t>
            </a:r>
            <a:r>
              <a:rPr lang="en-US" sz="1600" b="1" dirty="0" err="1"/>
              <a:t>disemua</a:t>
            </a:r>
            <a:r>
              <a:rPr lang="en-US" sz="1600" b="1" dirty="0"/>
              <a:t> </a:t>
            </a:r>
            <a:r>
              <a:rPr lang="en-US" sz="1600" b="1" dirty="0" err="1"/>
              <a:t>daerah</a:t>
            </a:r>
            <a:endParaRPr lang="en-ID" sz="16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E4F497-3573-4B4F-9947-4200E6293F44}"/>
              </a:ext>
            </a:extLst>
          </p:cNvPr>
          <p:cNvSpPr/>
          <p:nvPr/>
        </p:nvSpPr>
        <p:spPr>
          <a:xfrm>
            <a:off x="9881420" y="4439266"/>
            <a:ext cx="2094271" cy="20647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Daya</a:t>
            </a:r>
            <a:r>
              <a:rPr lang="en-US" sz="1600" b="1" dirty="0"/>
              <a:t> </a:t>
            </a:r>
            <a:r>
              <a:rPr lang="en-US" sz="1600" b="1" dirty="0" err="1"/>
              <a:t>beli</a:t>
            </a:r>
            <a:r>
              <a:rPr lang="en-US" sz="1600" b="1" dirty="0"/>
              <a:t> </a:t>
            </a:r>
            <a:r>
              <a:rPr lang="en-US" sz="1600" b="1" dirty="0" err="1"/>
              <a:t>masyarakat</a:t>
            </a:r>
            <a:r>
              <a:rPr lang="en-US" sz="1600" b="1" dirty="0"/>
              <a:t> </a:t>
            </a:r>
            <a:r>
              <a:rPr lang="en-US" sz="1600" b="1" dirty="0" err="1"/>
              <a:t>hampir</a:t>
            </a:r>
            <a:r>
              <a:rPr lang="en-US" sz="1600" b="1" dirty="0"/>
              <a:t> pada </a:t>
            </a:r>
            <a:r>
              <a:rPr lang="en-US" sz="1600" b="1" dirty="0" err="1"/>
              <a:t>titik</a:t>
            </a:r>
            <a:r>
              <a:rPr lang="en-US" sz="1600" b="1" dirty="0"/>
              <a:t> nadir</a:t>
            </a:r>
            <a:endParaRPr lang="en-ID" sz="1600" b="1" dirty="0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2A923D30-25BD-424B-9A4C-27F7039A7A69}"/>
              </a:ext>
            </a:extLst>
          </p:cNvPr>
          <p:cNvSpPr/>
          <p:nvPr/>
        </p:nvSpPr>
        <p:spPr>
          <a:xfrm>
            <a:off x="2477729" y="4868471"/>
            <a:ext cx="1764889" cy="156483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SUPPLAY</a:t>
            </a:r>
            <a:endParaRPr lang="en-ID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3E9A1B4-3949-4823-A536-42F14CDC43A4}"/>
              </a:ext>
            </a:extLst>
          </p:cNvPr>
          <p:cNvSpPr/>
          <p:nvPr/>
        </p:nvSpPr>
        <p:spPr>
          <a:xfrm>
            <a:off x="8023123" y="4999703"/>
            <a:ext cx="1691148" cy="150433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DEMAND</a:t>
            </a:r>
            <a:endParaRPr lang="en-ID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4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570B6A-A8C5-4BBD-8173-CC1BBCD6D6E7}"/>
              </a:ext>
            </a:extLst>
          </p:cNvPr>
          <p:cNvSpPr/>
          <p:nvPr/>
        </p:nvSpPr>
        <p:spPr>
          <a:xfrm>
            <a:off x="4100051" y="1946786"/>
            <a:ext cx="3067664" cy="3126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merosot</a:t>
            </a:r>
            <a:r>
              <a:rPr lang="en-US" sz="2000" dirty="0"/>
              <a:t> </a:t>
            </a:r>
            <a:r>
              <a:rPr lang="en-US" sz="2000" dirty="0" err="1"/>
              <a:t>tajam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IMF </a:t>
            </a:r>
            <a:r>
              <a:rPr lang="en-US" sz="2000" dirty="0" err="1"/>
              <a:t>menilai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2020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parah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krisis</a:t>
            </a:r>
            <a:r>
              <a:rPr lang="en-US" sz="2000" dirty="0"/>
              <a:t> financial 2008-2009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berimbas</a:t>
            </a:r>
            <a:r>
              <a:rPr lang="en-US" sz="2000" dirty="0"/>
              <a:t> </a:t>
            </a:r>
            <a:r>
              <a:rPr lang="en-US" sz="2000" dirty="0" err="1"/>
              <a:t>keseluruh</a:t>
            </a:r>
            <a:r>
              <a:rPr lang="en-US" sz="2000" dirty="0"/>
              <a:t> negara </a:t>
            </a:r>
            <a:endParaRPr lang="en-ID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617F10-00C6-40EA-8233-08CE5CBBA800}"/>
              </a:ext>
            </a:extLst>
          </p:cNvPr>
          <p:cNvSpPr/>
          <p:nvPr/>
        </p:nvSpPr>
        <p:spPr>
          <a:xfrm>
            <a:off x="510816" y="1991030"/>
            <a:ext cx="3018963" cy="3082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Dunia </a:t>
            </a:r>
            <a:r>
              <a:rPr lang="en-US" sz="2000" dirty="0" err="1"/>
              <a:t>diambang</a:t>
            </a:r>
            <a:r>
              <a:rPr lang="en-US" sz="2000" dirty="0"/>
              <a:t> </a:t>
            </a:r>
            <a:r>
              <a:rPr lang="en-US" sz="2000" dirty="0" err="1"/>
              <a:t>krisis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terburuk</a:t>
            </a:r>
            <a:r>
              <a:rPr lang="en-US" sz="2000" dirty="0"/>
              <a:t>, </a:t>
            </a:r>
            <a:r>
              <a:rPr lang="en-US" sz="2000" dirty="0" err="1"/>
              <a:t>Pandemi</a:t>
            </a:r>
            <a:r>
              <a:rPr lang="en-US" sz="2000" dirty="0"/>
              <a:t> </a:t>
            </a:r>
            <a:r>
              <a:rPr lang="en-US" sz="2000" dirty="0" err="1"/>
              <a:t>covid</a:t>
            </a:r>
            <a:r>
              <a:rPr lang="en-US" sz="2000" dirty="0"/>
              <a:t> -19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menimbulkan</a:t>
            </a:r>
            <a:r>
              <a:rPr lang="en-US" sz="2000" dirty="0"/>
              <a:t> </a:t>
            </a:r>
            <a:r>
              <a:rPr lang="en-US" sz="2000" dirty="0" err="1"/>
              <a:t>krisis</a:t>
            </a:r>
            <a:r>
              <a:rPr lang="en-US" sz="2000" dirty="0"/>
              <a:t> Kesehatan, </a:t>
            </a:r>
            <a:r>
              <a:rPr lang="en-US" sz="2000" dirty="0" err="1"/>
              <a:t>tetapi</a:t>
            </a:r>
            <a:r>
              <a:rPr lang="en-US" sz="2000" dirty="0"/>
              <a:t> juga </a:t>
            </a:r>
            <a:r>
              <a:rPr lang="en-US" sz="2000" dirty="0" err="1"/>
              <a:t>berimbas</a:t>
            </a:r>
            <a:r>
              <a:rPr lang="en-US" sz="2000" dirty="0"/>
              <a:t> pada </a:t>
            </a:r>
            <a:r>
              <a:rPr lang="en-US" sz="2000" dirty="0" err="1"/>
              <a:t>krisis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global. </a:t>
            </a:r>
            <a:endParaRPr lang="en-ID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74814-0B20-4437-8645-C7F74F75345E}"/>
              </a:ext>
            </a:extLst>
          </p:cNvPr>
          <p:cNvSpPr/>
          <p:nvPr/>
        </p:nvSpPr>
        <p:spPr>
          <a:xfrm>
            <a:off x="7737987" y="1946786"/>
            <a:ext cx="3067664" cy="3126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berlapis</a:t>
            </a:r>
            <a:r>
              <a:rPr lang="en-US" dirty="0"/>
              <a:t> di </a:t>
            </a:r>
            <a:r>
              <a:rPr lang="en-US" dirty="0" err="1"/>
              <a:t>sejumlah</a:t>
            </a:r>
            <a:r>
              <a:rPr lang="en-US" dirty="0"/>
              <a:t> negara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Krisis</a:t>
            </a:r>
            <a:r>
              <a:rPr lang="en-US" dirty="0"/>
              <a:t> Kesehatan </a:t>
            </a:r>
            <a:r>
              <a:rPr lang="en-US" dirty="0" err="1"/>
              <a:t>masyarakat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Ekonomi</a:t>
            </a:r>
            <a:r>
              <a:rPr lang="en-US" dirty="0"/>
              <a:t> domestic </a:t>
            </a:r>
            <a:r>
              <a:rPr lang="en-US" dirty="0" err="1"/>
              <a:t>terganggu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turun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Aliran</a:t>
            </a:r>
            <a:r>
              <a:rPr lang="en-US" dirty="0"/>
              <a:t> modal yang </a:t>
            </a:r>
            <a:r>
              <a:rPr lang="en-US" dirty="0" err="1"/>
              <a:t>tersendat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9FEC69-39C3-4695-9D46-ACF34F0E0491}"/>
              </a:ext>
            </a:extLst>
          </p:cNvPr>
          <p:cNvSpPr/>
          <p:nvPr/>
        </p:nvSpPr>
        <p:spPr>
          <a:xfrm>
            <a:off x="3318387" y="353961"/>
            <a:ext cx="6769510" cy="9881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DUNIA DIAMBANG KRISIS EKONOMI TERBURUK</a:t>
            </a:r>
            <a:endParaRPr lang="en-ID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208F1-33A0-48B4-B5DF-7BCB1F81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7" y="353962"/>
            <a:ext cx="2024523" cy="1430594"/>
          </a:xfrm>
          <a:prstGeom prst="rect">
            <a:avLst/>
          </a:prstGeom>
        </p:spPr>
      </p:pic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00C3CCC2-D3F3-4476-8E9C-5534CA458091}"/>
              </a:ext>
            </a:extLst>
          </p:cNvPr>
          <p:cNvSpPr/>
          <p:nvPr/>
        </p:nvSpPr>
        <p:spPr>
          <a:xfrm>
            <a:off x="678426" y="5279920"/>
            <a:ext cx="10382864" cy="1327358"/>
          </a:xfrm>
          <a:prstGeom prst="up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Sejumlah</a:t>
            </a:r>
            <a:r>
              <a:rPr lang="en-US" dirty="0"/>
              <a:t> negara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krisis</a:t>
            </a:r>
            <a:r>
              <a:rPr lang="en-US" dirty="0"/>
              <a:t> </a:t>
            </a:r>
            <a:r>
              <a:rPr lang="en-US" dirty="0" err="1"/>
              <a:t>berlapis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PSBB, Lock down, </a:t>
            </a:r>
            <a:r>
              <a:rPr lang="en-US" dirty="0" err="1"/>
              <a:t>ketidakpastian</a:t>
            </a:r>
            <a:r>
              <a:rPr lang="en-US" dirty="0"/>
              <a:t> pandemic </a:t>
            </a:r>
            <a:r>
              <a:rPr lang="en-US" dirty="0" err="1"/>
              <a:t>kapan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, &amp;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komoditas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tajam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0572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Startup by Slidesgo</Template>
  <TotalTime>5888</TotalTime>
  <Words>1324</Words>
  <Application>Microsoft Office PowerPoint</Application>
  <PresentationFormat>Widescreen</PresentationFormat>
  <Paragraphs>211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Rounded MT Bold</vt:lpstr>
      <vt:lpstr>Century Gothic</vt:lpstr>
      <vt:lpstr>Wingdings 3</vt:lpstr>
      <vt:lpstr>Ion Boardroom</vt:lpstr>
      <vt:lpstr>   NILAI DAN PRINSIP  EKONOMI ISLAM  DALAM KRISIS EKONOMI  DI ERA PANDEMI 2020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TANGGUH DAN CERDAS BERTAHAN EKONOMI  DI ERA COVID-19 (Prespektif</dc:title>
  <dc:creator>Hartutik</dc:creator>
  <cp:lastModifiedBy>Hartutik</cp:lastModifiedBy>
  <cp:revision>231</cp:revision>
  <dcterms:created xsi:type="dcterms:W3CDTF">2020-06-17T16:51:14Z</dcterms:created>
  <dcterms:modified xsi:type="dcterms:W3CDTF">2020-07-17T23:52:25Z</dcterms:modified>
</cp:coreProperties>
</file>